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OPPOSans B" panose="02010600030101010101" charset="-122"/>
      <p:regular r:id="rId29"/>
    </p:embeddedFont>
    <p:embeddedFont>
      <p:font typeface="OPPOSans H" panose="02010600030101010101" charset="-122"/>
      <p:regular r:id="rId30"/>
    </p:embeddedFont>
    <p:embeddedFont>
      <p:font typeface="OPPOSans R" panose="02010600030101010101" charset="-122"/>
      <p:regular r:id="rId31"/>
    </p:embeddedFont>
    <p:embeddedFont>
      <p:font typeface="Source Han Sans" panose="02010600030101010101" charset="-122"/>
      <p:regular r:id="rId32"/>
    </p:embeddedFont>
    <p:embeddedFont>
      <p:font typeface="Source Han Sans CN Bold" panose="02010600030101010101" charset="-122"/>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2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0000"/>
                <a:lumOff val="20000"/>
              </a:schemeClr>
            </a:gs>
            <a:gs pos="88000">
              <a:schemeClr val="accent1">
                <a:alpha val="90000"/>
              </a:scheme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0000"/>
          </a:blip>
          <a:srcRect l="731" t="2248" r="565" b="2229"/>
          <a:stretch>
            <a:fillRect/>
          </a:stretch>
        </p:blipFill>
        <p:spPr>
          <a:xfrm>
            <a:off x="0" y="1"/>
            <a:ext cx="12192000" cy="6857999"/>
          </a:xfrm>
          <a:custGeom>
            <a:avLst/>
            <a:gdLst/>
            <a:ahLst/>
            <a:cxnLst/>
            <a:rect l="l" t="t" r="r" b="b"/>
            <a:pathLst>
              <a:path w="12192000" h="6858000">
                <a:moveTo>
                  <a:pt x="0" y="0"/>
                </a:moveTo>
                <a:lnTo>
                  <a:pt x="12192000" y="0"/>
                </a:lnTo>
                <a:lnTo>
                  <a:pt x="12192000" y="6857999"/>
                </a:lnTo>
                <a:lnTo>
                  <a:pt x="0" y="6857999"/>
                </a:lnTo>
                <a:close/>
              </a:path>
            </a:pathLst>
          </a:custGeom>
          <a:noFill/>
          <a:ln>
            <a:noFill/>
          </a:ln>
        </p:spPr>
      </p:pic>
      <p:sp>
        <p:nvSpPr>
          <p:cNvPr id="3" name="标题 1"/>
          <p:cNvSpPr txBox="1"/>
          <p:nvPr/>
        </p:nvSpPr>
        <p:spPr>
          <a:xfrm flipH="1">
            <a:off x="10910776"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04184"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43383" y="258984"/>
            <a:ext cx="11505235" cy="6340033"/>
          </a:xfrm>
          <a:prstGeom prst="roundRect">
            <a:avLst>
              <a:gd name="adj" fmla="val 2495"/>
            </a:avLst>
          </a:prstGeom>
          <a:gradFill>
            <a:gsLst>
              <a:gs pos="0">
                <a:schemeClr val="accent1">
                  <a:lumMod val="10000"/>
                  <a:lumOff val="90000"/>
                </a:schemeClr>
              </a:gs>
              <a:gs pos="100000">
                <a:schemeClr val="accent1">
                  <a:lumMod val="10000"/>
                  <a:lumOff val="90000"/>
                </a:schemeClr>
              </a:gs>
            </a:gsLst>
            <a:lin ang="2700000" scaled="0"/>
          </a:gradFill>
          <a:ln w="9525" cap="sq">
            <a:solidFill>
              <a:schemeClr val="accent1">
                <a:alpha val="100000"/>
              </a:schemeClr>
            </a:solidFill>
            <a:miter/>
          </a:ln>
          <a:effectLst>
            <a:outerShdw blurRad="139700" dist="12700" algn="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69529" y="2497234"/>
            <a:ext cx="5208274" cy="1856521"/>
          </a:xfrm>
          <a:prstGeom prst="rect">
            <a:avLst/>
          </a:prstGeom>
          <a:noFill/>
          <a:ln>
            <a:noFill/>
          </a:ln>
        </p:spPr>
        <p:txBody>
          <a:bodyPr vert="horz" wrap="square" lIns="0" tIns="0" rIns="0" bIns="0" rtlCol="0" anchor="ctr"/>
          <a:lstStyle/>
          <a:p>
            <a:pPr algn="l"/>
            <a:r>
              <a:rPr kumimoji="1" lang="en-US" altLang="zh-CN" sz="3900" dirty="0" err="1">
                <a:ln w="25400">
                  <a:noFill/>
                </a:ln>
                <a:gradFill>
                  <a:gsLst>
                    <a:gs pos="0">
                      <a:srgbClr val="AE7A58">
                        <a:alpha val="100000"/>
                      </a:srgbClr>
                    </a:gs>
                    <a:gs pos="41000">
                      <a:srgbClr val="875D41">
                        <a:alpha val="100000"/>
                      </a:srgbClr>
                    </a:gs>
                  </a:gsLst>
                  <a:lin ang="5400000" scaled="0"/>
                </a:gradFill>
                <a:latin typeface="Source Han Sans CN Bold"/>
                <a:ea typeface="Source Han Sans CN Bold"/>
                <a:cs typeface="Source Han Sans CN Bold"/>
              </a:rPr>
              <a:t>档案宝微信小程序的设计与实现</a:t>
            </a:r>
            <a:endParaRPr kumimoji="1" lang="zh-CN" altLang="en-US" dirty="0"/>
          </a:p>
        </p:txBody>
      </p:sp>
      <p:sp>
        <p:nvSpPr>
          <p:cNvPr id="7" name="标题 1"/>
          <p:cNvSpPr txBox="1"/>
          <p:nvPr/>
        </p:nvSpPr>
        <p:spPr>
          <a:xfrm>
            <a:off x="775956" y="960854"/>
            <a:ext cx="1939272" cy="24081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0">
                <a:schemeClr val="accent1">
                  <a:lumMod val="80000"/>
                  <a:lumOff val="20000"/>
                </a:schemeClr>
              </a:gs>
              <a:gs pos="100000">
                <a:schemeClr val="accent1"/>
              </a:gs>
            </a:gsLst>
            <a:lin ang="5400000" scaled="0"/>
          </a:gra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5400000">
            <a:off x="6423316" y="1060231"/>
            <a:ext cx="5048320" cy="5048320"/>
          </a:xfrm>
          <a:custGeom>
            <a:avLst/>
            <a:gdLst>
              <a:gd name="connsiteX0" fmla="*/ 0 w 4062713"/>
              <a:gd name="connsiteY0" fmla="*/ 2031356 h 4062712"/>
              <a:gd name="connsiteX1" fmla="*/ 707180 w 4062713"/>
              <a:gd name="connsiteY1" fmla="*/ 843168 h 4062712"/>
              <a:gd name="connsiteX2" fmla="*/ 798957 w 4062713"/>
              <a:gd name="connsiteY2" fmla="*/ 798957 h 4062712"/>
              <a:gd name="connsiteX3" fmla="*/ 843168 w 4062713"/>
              <a:gd name="connsiteY3" fmla="*/ 707179 h 4062712"/>
              <a:gd name="connsiteX4" fmla="*/ 2031356 w 4062713"/>
              <a:gd name="connsiteY4" fmla="*/ 0 h 4062712"/>
              <a:gd name="connsiteX5" fmla="*/ 3219544 w 4062713"/>
              <a:gd name="connsiteY5" fmla="*/ 707179 h 4062712"/>
              <a:gd name="connsiteX6" fmla="*/ 3263755 w 4062713"/>
              <a:gd name="connsiteY6" fmla="*/ 798957 h 4062712"/>
              <a:gd name="connsiteX7" fmla="*/ 3355533 w 4062713"/>
              <a:gd name="connsiteY7" fmla="*/ 843168 h 4062712"/>
              <a:gd name="connsiteX8" fmla="*/ 4062713 w 4062713"/>
              <a:gd name="connsiteY8" fmla="*/ 2031356 h 4062712"/>
              <a:gd name="connsiteX9" fmla="*/ 3355533 w 4062713"/>
              <a:gd name="connsiteY9" fmla="*/ 3219543 h 4062712"/>
              <a:gd name="connsiteX10" fmla="*/ 3263755 w 4062713"/>
              <a:gd name="connsiteY10" fmla="*/ 3263755 h 4062712"/>
              <a:gd name="connsiteX11" fmla="*/ 3219544 w 4062713"/>
              <a:gd name="connsiteY11" fmla="*/ 3355532 h 4062712"/>
              <a:gd name="connsiteX12" fmla="*/ 2031356 w 4062713"/>
              <a:gd name="connsiteY12" fmla="*/ 4062712 h 4062712"/>
              <a:gd name="connsiteX13" fmla="*/ 843168 w 4062713"/>
              <a:gd name="connsiteY13" fmla="*/ 3355532 h 4062712"/>
              <a:gd name="connsiteX14" fmla="*/ 798957 w 4062713"/>
              <a:gd name="connsiteY14" fmla="*/ 3263755 h 4062712"/>
              <a:gd name="connsiteX15" fmla="*/ 707180 w 4062713"/>
              <a:gd name="connsiteY15" fmla="*/ 3219543 h 4062712"/>
              <a:gd name="connsiteX16" fmla="*/ 0 w 4062713"/>
              <a:gd name="connsiteY16" fmla="*/ 2031356 h 4062712"/>
            </a:gdLst>
            <a:ahLst/>
            <a:cxnLst/>
            <a:rect l="l" t="t" r="r" b="b"/>
            <a:pathLst>
              <a:path w="4062713" h="4062712">
                <a:moveTo>
                  <a:pt x="0" y="2031356"/>
                </a:moveTo>
                <a:cubicBezTo>
                  <a:pt x="0" y="1518281"/>
                  <a:pt x="285951" y="1071993"/>
                  <a:pt x="707180" y="843168"/>
                </a:cubicBezTo>
                <a:lnTo>
                  <a:pt x="798957" y="798957"/>
                </a:lnTo>
                <a:lnTo>
                  <a:pt x="843168" y="707179"/>
                </a:lnTo>
                <a:cubicBezTo>
                  <a:pt x="1071993" y="285951"/>
                  <a:pt x="1518281" y="0"/>
                  <a:pt x="2031356" y="0"/>
                </a:cubicBezTo>
                <a:cubicBezTo>
                  <a:pt x="2544431" y="0"/>
                  <a:pt x="2990719" y="285951"/>
                  <a:pt x="3219544" y="707179"/>
                </a:cubicBezTo>
                <a:lnTo>
                  <a:pt x="3263755" y="798957"/>
                </a:lnTo>
                <a:lnTo>
                  <a:pt x="3355533" y="843168"/>
                </a:lnTo>
                <a:cubicBezTo>
                  <a:pt x="3776761" y="1071993"/>
                  <a:pt x="4062713" y="1518281"/>
                  <a:pt x="4062713" y="2031356"/>
                </a:cubicBezTo>
                <a:cubicBezTo>
                  <a:pt x="4062713" y="2544431"/>
                  <a:pt x="3776761" y="2990719"/>
                  <a:pt x="3355533" y="3219543"/>
                </a:cubicBezTo>
                <a:lnTo>
                  <a:pt x="3263755" y="3263755"/>
                </a:lnTo>
                <a:lnTo>
                  <a:pt x="3219544" y="3355532"/>
                </a:lnTo>
                <a:cubicBezTo>
                  <a:pt x="2990719" y="3776760"/>
                  <a:pt x="2544431" y="4062712"/>
                  <a:pt x="2031356" y="4062712"/>
                </a:cubicBezTo>
                <a:cubicBezTo>
                  <a:pt x="1518281" y="4062712"/>
                  <a:pt x="1071993" y="3776760"/>
                  <a:pt x="843168" y="3355532"/>
                </a:cubicBezTo>
                <a:lnTo>
                  <a:pt x="798957" y="3263755"/>
                </a:lnTo>
                <a:lnTo>
                  <a:pt x="707180" y="3219543"/>
                </a:lnTo>
                <a:cubicBezTo>
                  <a:pt x="285951" y="2990719"/>
                  <a:pt x="0" y="2544431"/>
                  <a:pt x="0" y="2031356"/>
                </a:cubicBezTo>
                <a:close/>
              </a:path>
            </a:pathLst>
          </a:custGeom>
          <a:gradFill>
            <a:gsLst>
              <a:gs pos="0">
                <a:schemeClr val="accent1">
                  <a:lumMod val="80000"/>
                  <a:lumOff val="20000"/>
                </a:schemeClr>
              </a:gs>
              <a:gs pos="100000">
                <a:schemeClr val="accent1">
                  <a:lumMod val="80000"/>
                  <a:lumOff val="20000"/>
                </a:schemeClr>
              </a:gs>
            </a:gsLst>
            <a:lin ang="2700000" scaled="0"/>
          </a:gradFill>
          <a:ln w="42672" cap="sq">
            <a:noFill/>
            <a:miter/>
          </a:ln>
          <a:effectLst>
            <a:outerShdw blurRad="186538" dist="37308" dir="5400000" algn="t" rotWithShape="0">
              <a:schemeClr val="accent1">
                <a:alpha val="30000"/>
              </a:schemeClr>
            </a:outerShdw>
          </a:effectLst>
        </p:spPr>
        <p:txBody>
          <a:bodyPr vert="horz" wrap="square" lIns="89538" tIns="44769" rIns="89538" bIns="44769" rtlCol="0" anchor="ctr"/>
          <a:lstStyle/>
          <a:p>
            <a:pPr algn="ctr"/>
            <a:endParaRPr kumimoji="1" lang="zh-CN" altLang="en-US"/>
          </a:p>
        </p:txBody>
      </p:sp>
      <p:sp>
        <p:nvSpPr>
          <p:cNvPr id="9" name="标题 1"/>
          <p:cNvSpPr txBox="1"/>
          <p:nvPr/>
        </p:nvSpPr>
        <p:spPr>
          <a:xfrm rot="21383108">
            <a:off x="10068008" y="5292290"/>
            <a:ext cx="965849" cy="389499"/>
          </a:xfrm>
          <a:custGeom>
            <a:avLst/>
            <a:gdLst>
              <a:gd name="connsiteX0" fmla="*/ 688946 w 3864770"/>
              <a:gd name="connsiteY0" fmla="*/ 363803 h 1558550"/>
              <a:gd name="connsiteX1" fmla="*/ 889310 w 3864770"/>
              <a:gd name="connsiteY1" fmla="*/ 408719 h 1558550"/>
              <a:gd name="connsiteX2" fmla="*/ 1203739 w 3864770"/>
              <a:gd name="connsiteY2" fmla="*/ 969341 h 1558550"/>
              <a:gd name="connsiteX3" fmla="*/ 1202043 w 3864770"/>
              <a:gd name="connsiteY3" fmla="*/ 987891 h 1558550"/>
              <a:gd name="connsiteX4" fmla="*/ 1220781 w 3864770"/>
              <a:gd name="connsiteY4" fmla="*/ 986736 h 1558550"/>
              <a:gd name="connsiteX5" fmla="*/ 1367720 w 3864770"/>
              <a:gd name="connsiteY5" fmla="*/ 1035373 h 1558550"/>
              <a:gd name="connsiteX6" fmla="*/ 1416988 w 3864770"/>
              <a:gd name="connsiteY6" fmla="*/ 1146060 h 1558550"/>
              <a:gd name="connsiteX7" fmla="*/ 1355346 w 3864770"/>
              <a:gd name="connsiteY7" fmla="*/ 1264157 h 1558550"/>
              <a:gd name="connsiteX8" fmla="*/ 1277046 w 3864770"/>
              <a:gd name="connsiteY8" fmla="*/ 1310178 h 1558550"/>
              <a:gd name="connsiteX9" fmla="*/ 1141401 w 3864770"/>
              <a:gd name="connsiteY9" fmla="*/ 1416030 h 1558550"/>
              <a:gd name="connsiteX10" fmla="*/ 1098510 w 3864770"/>
              <a:gd name="connsiteY10" fmla="*/ 1514841 h 1558550"/>
              <a:gd name="connsiteX11" fmla="*/ 1081613 w 3864770"/>
              <a:gd name="connsiteY11" fmla="*/ 1558550 h 1558550"/>
              <a:gd name="connsiteX12" fmla="*/ 1154536 w 3864770"/>
              <a:gd name="connsiteY12" fmla="*/ 1320479 h 1558550"/>
              <a:gd name="connsiteX13" fmla="*/ 1167212 w 3864770"/>
              <a:gd name="connsiteY13" fmla="*/ 1305974 h 1558550"/>
              <a:gd name="connsiteX14" fmla="*/ 1150474 w 3864770"/>
              <a:gd name="connsiteY14" fmla="*/ 1296527 h 1558550"/>
              <a:gd name="connsiteX15" fmla="*/ 1121007 w 3864770"/>
              <a:gd name="connsiteY15" fmla="*/ 1244606 h 1558550"/>
              <a:gd name="connsiteX16" fmla="*/ 1182176 w 3864770"/>
              <a:gd name="connsiteY16" fmla="*/ 1156701 h 1558550"/>
              <a:gd name="connsiteX17" fmla="*/ 1223253 w 3864770"/>
              <a:gd name="connsiteY17" fmla="*/ 1155479 h 1558550"/>
              <a:gd name="connsiteX18" fmla="*/ 1196310 w 3864770"/>
              <a:gd name="connsiteY18" fmla="*/ 1166003 h 1558550"/>
              <a:gd name="connsiteX19" fmla="*/ 1150933 w 3864770"/>
              <a:gd name="connsiteY19" fmla="*/ 1231954 h 1558550"/>
              <a:gd name="connsiteX20" fmla="*/ 1183872 w 3864770"/>
              <a:gd name="connsiteY20" fmla="*/ 1268780 h 1558550"/>
              <a:gd name="connsiteX21" fmla="*/ 1208224 w 3864770"/>
              <a:gd name="connsiteY21" fmla="*/ 1276374 h 1558550"/>
              <a:gd name="connsiteX22" fmla="*/ 1211222 w 3864770"/>
              <a:gd name="connsiteY22" fmla="*/ 1277149 h 1558550"/>
              <a:gd name="connsiteX23" fmla="*/ 1339345 w 3864770"/>
              <a:gd name="connsiteY23" fmla="*/ 1222009 h 1558550"/>
              <a:gd name="connsiteX24" fmla="*/ 1342395 w 3864770"/>
              <a:gd name="connsiteY24" fmla="*/ 1090394 h 1558550"/>
              <a:gd name="connsiteX25" fmla="*/ 1205830 w 3864770"/>
              <a:gd name="connsiteY25" fmla="*/ 1041060 h 1558550"/>
              <a:gd name="connsiteX26" fmla="*/ 1184397 w 3864770"/>
              <a:gd name="connsiteY26" fmla="*/ 1044818 h 1558550"/>
              <a:gd name="connsiteX27" fmla="*/ 1174207 w 3864770"/>
              <a:gd name="connsiteY27" fmla="*/ 1066509 h 1558550"/>
              <a:gd name="connsiteX28" fmla="*/ 1013765 w 3864770"/>
              <a:gd name="connsiteY28" fmla="*/ 1197521 h 1558550"/>
              <a:gd name="connsiteX29" fmla="*/ 998879 w 3864770"/>
              <a:gd name="connsiteY29" fmla="*/ 1201803 h 1558550"/>
              <a:gd name="connsiteX30" fmla="*/ 986520 w 3864770"/>
              <a:gd name="connsiteY30" fmla="*/ 1204430 h 1558550"/>
              <a:gd name="connsiteX31" fmla="*/ 922564 w 3864770"/>
              <a:gd name="connsiteY31" fmla="*/ 1210646 h 1558550"/>
              <a:gd name="connsiteX32" fmla="*/ 902789 w 3864770"/>
              <a:gd name="connsiteY32" fmla="*/ 1209961 h 1558550"/>
              <a:gd name="connsiteX33" fmla="*/ 748618 w 3864770"/>
              <a:gd name="connsiteY33" fmla="*/ 1141684 h 1558550"/>
              <a:gd name="connsiteX34" fmla="*/ 694116 w 3864770"/>
              <a:gd name="connsiteY34" fmla="*/ 1041060 h 1558550"/>
              <a:gd name="connsiteX35" fmla="*/ 688908 w 3864770"/>
              <a:gd name="connsiteY35" fmla="*/ 1020959 h 1558550"/>
              <a:gd name="connsiteX36" fmla="*/ 668647 w 3864770"/>
              <a:gd name="connsiteY36" fmla="*/ 1016598 h 1558550"/>
              <a:gd name="connsiteX37" fmla="*/ 430205 w 3864770"/>
              <a:gd name="connsiteY37" fmla="*/ 1037132 h 1558550"/>
              <a:gd name="connsiteX38" fmla="*/ 361489 w 3864770"/>
              <a:gd name="connsiteY38" fmla="*/ 1117905 h 1558550"/>
              <a:gd name="connsiteX39" fmla="*/ 356045 w 3864770"/>
              <a:gd name="connsiteY39" fmla="*/ 1139372 h 1558550"/>
              <a:gd name="connsiteX40" fmla="*/ 353679 w 3864770"/>
              <a:gd name="connsiteY40" fmla="*/ 1162468 h 1558550"/>
              <a:gd name="connsiteX41" fmla="*/ 357399 w 3864770"/>
              <a:gd name="connsiteY41" fmla="*/ 1193776 h 1558550"/>
              <a:gd name="connsiteX42" fmla="*/ 360950 w 3864770"/>
              <a:gd name="connsiteY42" fmla="*/ 1205115 h 1558550"/>
              <a:gd name="connsiteX43" fmla="*/ 409705 w 3864770"/>
              <a:gd name="connsiteY43" fmla="*/ 1280894 h 1558550"/>
              <a:gd name="connsiteX44" fmla="*/ 575211 w 3864770"/>
              <a:gd name="connsiteY44" fmla="*/ 1313882 h 1558550"/>
              <a:gd name="connsiteX45" fmla="*/ 647280 w 3864770"/>
              <a:gd name="connsiteY45" fmla="*/ 1244869 h 1558550"/>
              <a:gd name="connsiteX46" fmla="*/ 646504 w 3864770"/>
              <a:gd name="connsiteY46" fmla="*/ 1168840 h 1558550"/>
              <a:gd name="connsiteX47" fmla="*/ 577498 w 3864770"/>
              <a:gd name="connsiteY47" fmla="*/ 1118075 h 1558550"/>
              <a:gd name="connsiteX48" fmla="*/ 527363 w 3864770"/>
              <a:gd name="connsiteY48" fmla="*/ 1152878 h 1558550"/>
              <a:gd name="connsiteX49" fmla="*/ 517723 w 3864770"/>
              <a:gd name="connsiteY49" fmla="*/ 1179901 h 1558550"/>
              <a:gd name="connsiteX50" fmla="*/ 492372 w 3864770"/>
              <a:gd name="connsiteY50" fmla="*/ 1226989 h 1558550"/>
              <a:gd name="connsiteX51" fmla="*/ 470046 w 3864770"/>
              <a:gd name="connsiteY51" fmla="*/ 1226686 h 1558550"/>
              <a:gd name="connsiteX52" fmla="*/ 443616 w 3864770"/>
              <a:gd name="connsiteY52" fmla="*/ 1197007 h 1558550"/>
              <a:gd name="connsiteX53" fmla="*/ 447746 w 3864770"/>
              <a:gd name="connsiteY53" fmla="*/ 1130122 h 1558550"/>
              <a:gd name="connsiteX54" fmla="*/ 629463 w 3864770"/>
              <a:gd name="connsiteY54" fmla="*/ 1085782 h 1558550"/>
              <a:gd name="connsiteX55" fmla="*/ 684189 w 3864770"/>
              <a:gd name="connsiteY55" fmla="*/ 1287134 h 1558550"/>
              <a:gd name="connsiteX56" fmla="*/ 564967 w 3864770"/>
              <a:gd name="connsiteY56" fmla="*/ 1369114 h 1558550"/>
              <a:gd name="connsiteX57" fmla="*/ 402237 w 3864770"/>
              <a:gd name="connsiteY57" fmla="*/ 1327533 h 1558550"/>
              <a:gd name="connsiteX58" fmla="*/ 325711 w 3864770"/>
              <a:gd name="connsiteY58" fmla="*/ 1211946 h 1558550"/>
              <a:gd name="connsiteX59" fmla="*/ 322161 w 3864770"/>
              <a:gd name="connsiteY59" fmla="*/ 1193685 h 1558550"/>
              <a:gd name="connsiteX60" fmla="*/ 303830 w 3864770"/>
              <a:gd name="connsiteY60" fmla="*/ 1196745 h 1558550"/>
              <a:gd name="connsiteX61" fmla="*/ 257152 w 3864770"/>
              <a:gd name="connsiteY61" fmla="*/ 1210171 h 1558550"/>
              <a:gd name="connsiteX62" fmla="*/ 189975 w 3864770"/>
              <a:gd name="connsiteY62" fmla="*/ 1226818 h 1558550"/>
              <a:gd name="connsiteX63" fmla="*/ 68624 w 3864770"/>
              <a:gd name="connsiteY63" fmla="*/ 1219382 h 1558550"/>
              <a:gd name="connsiteX64" fmla="*/ 0 w 3864770"/>
              <a:gd name="connsiteY64" fmla="*/ 1211419 h 1558550"/>
              <a:gd name="connsiteX65" fmla="*/ 167398 w 3864770"/>
              <a:gd name="connsiteY65" fmla="*/ 1191318 h 1558550"/>
              <a:gd name="connsiteX66" fmla="*/ 301372 w 3864770"/>
              <a:gd name="connsiteY66" fmla="*/ 1162771 h 1558550"/>
              <a:gd name="connsiteX67" fmla="*/ 319924 w 3864770"/>
              <a:gd name="connsiteY67" fmla="*/ 1155256 h 1558550"/>
              <a:gd name="connsiteX68" fmla="*/ 322095 w 3864770"/>
              <a:gd name="connsiteY68" fmla="*/ 1134235 h 1558550"/>
              <a:gd name="connsiteX69" fmla="*/ 326696 w 3864770"/>
              <a:gd name="connsiteY69" fmla="*/ 1109627 h 1558550"/>
              <a:gd name="connsiteX70" fmla="*/ 465707 w 3864770"/>
              <a:gd name="connsiteY70" fmla="*/ 953458 h 1558550"/>
              <a:gd name="connsiteX71" fmla="*/ 485351 w 3864770"/>
              <a:gd name="connsiteY71" fmla="*/ 947086 h 1558550"/>
              <a:gd name="connsiteX72" fmla="*/ 470796 w 3864770"/>
              <a:gd name="connsiteY72" fmla="*/ 931911 h 1558550"/>
              <a:gd name="connsiteX73" fmla="*/ 384039 w 3864770"/>
              <a:gd name="connsiteY73" fmla="*/ 746679 h 1558550"/>
              <a:gd name="connsiteX74" fmla="*/ 456634 w 3864770"/>
              <a:gd name="connsiteY74" fmla="*/ 613893 h 1558550"/>
              <a:gd name="connsiteX75" fmla="*/ 625295 w 3864770"/>
              <a:gd name="connsiteY75" fmla="*/ 579525 h 1558550"/>
              <a:gd name="connsiteX76" fmla="*/ 652408 w 3864770"/>
              <a:gd name="connsiteY76" fmla="*/ 581588 h 1558550"/>
              <a:gd name="connsiteX77" fmla="*/ 713497 w 3864770"/>
              <a:gd name="connsiteY77" fmla="*/ 584978 h 1558550"/>
              <a:gd name="connsiteX78" fmla="*/ 812982 w 3864770"/>
              <a:gd name="connsiteY78" fmla="*/ 570540 h 1558550"/>
              <a:gd name="connsiteX79" fmla="*/ 922603 w 3864770"/>
              <a:gd name="connsiteY79" fmla="*/ 561973 h 1558550"/>
              <a:gd name="connsiteX80" fmla="*/ 822593 w 3864770"/>
              <a:gd name="connsiteY80" fmla="*/ 590036 h 1558550"/>
              <a:gd name="connsiteX81" fmla="*/ 806631 w 3864770"/>
              <a:gd name="connsiteY81" fmla="*/ 598850 h 1558550"/>
              <a:gd name="connsiteX82" fmla="*/ 762951 w 3864770"/>
              <a:gd name="connsiteY82" fmla="*/ 620239 h 1558550"/>
              <a:gd name="connsiteX83" fmla="*/ 744831 w 3864770"/>
              <a:gd name="connsiteY83" fmla="*/ 625087 h 1558550"/>
              <a:gd name="connsiteX84" fmla="*/ 746804 w 3864770"/>
              <a:gd name="connsiteY84" fmla="*/ 643415 h 1558550"/>
              <a:gd name="connsiteX85" fmla="*/ 721255 w 3864770"/>
              <a:gd name="connsiteY85" fmla="*/ 747349 h 1558550"/>
              <a:gd name="connsiteX86" fmla="*/ 642573 w 3864770"/>
              <a:gd name="connsiteY86" fmla="*/ 801411 h 1558550"/>
              <a:gd name="connsiteX87" fmla="*/ 578248 w 3864770"/>
              <a:gd name="connsiteY87" fmla="*/ 784004 h 1558550"/>
              <a:gd name="connsiteX88" fmla="*/ 566269 w 3864770"/>
              <a:gd name="connsiteY88" fmla="*/ 759555 h 1558550"/>
              <a:gd name="connsiteX89" fmla="*/ 584677 w 3864770"/>
              <a:gd name="connsiteY89" fmla="*/ 726498 h 1558550"/>
              <a:gd name="connsiteX90" fmla="*/ 586046 w 3864770"/>
              <a:gd name="connsiteY90" fmla="*/ 725803 h 1558550"/>
              <a:gd name="connsiteX91" fmla="*/ 601062 w 3864770"/>
              <a:gd name="connsiteY91" fmla="*/ 767845 h 1558550"/>
              <a:gd name="connsiteX92" fmla="*/ 666530 w 3864770"/>
              <a:gd name="connsiteY92" fmla="*/ 760788 h 1558550"/>
              <a:gd name="connsiteX93" fmla="*/ 705608 w 3864770"/>
              <a:gd name="connsiteY93" fmla="*/ 663226 h 1558550"/>
              <a:gd name="connsiteX94" fmla="*/ 705530 w 3864770"/>
              <a:gd name="connsiteY94" fmla="*/ 642902 h 1558550"/>
              <a:gd name="connsiteX95" fmla="*/ 705371 w 3864770"/>
              <a:gd name="connsiteY95" fmla="*/ 640669 h 1558550"/>
              <a:gd name="connsiteX96" fmla="*/ 685095 w 3864770"/>
              <a:gd name="connsiteY96" fmla="*/ 629567 h 1558550"/>
              <a:gd name="connsiteX97" fmla="*/ 660073 w 3864770"/>
              <a:gd name="connsiteY97" fmla="*/ 619675 h 1558550"/>
              <a:gd name="connsiteX98" fmla="*/ 552844 w 3864770"/>
              <a:gd name="connsiteY98" fmla="*/ 617612 h 1558550"/>
              <a:gd name="connsiteX99" fmla="*/ 454201 w 3864770"/>
              <a:gd name="connsiteY99" fmla="*/ 705426 h 1558550"/>
              <a:gd name="connsiteX100" fmla="*/ 460422 w 3864770"/>
              <a:gd name="connsiteY100" fmla="*/ 831904 h 1558550"/>
              <a:gd name="connsiteX101" fmla="*/ 662993 w 3864770"/>
              <a:gd name="connsiteY101" fmla="*/ 977932 h 1558550"/>
              <a:gd name="connsiteX102" fmla="*/ 667134 w 3864770"/>
              <a:gd name="connsiteY102" fmla="*/ 979181 h 1558550"/>
              <a:gd name="connsiteX103" fmla="*/ 682492 w 3864770"/>
              <a:gd name="connsiteY103" fmla="*/ 982860 h 1558550"/>
              <a:gd name="connsiteX104" fmla="*/ 680954 w 3864770"/>
              <a:gd name="connsiteY104" fmla="*/ 963429 h 1558550"/>
              <a:gd name="connsiteX105" fmla="*/ 695470 w 3864770"/>
              <a:gd name="connsiteY105" fmla="*/ 867403 h 1558550"/>
              <a:gd name="connsiteX106" fmla="*/ 898199 w 3864770"/>
              <a:gd name="connsiteY106" fmla="*/ 762011 h 1558550"/>
              <a:gd name="connsiteX107" fmla="*/ 1016039 w 3864770"/>
              <a:gd name="connsiteY107" fmla="*/ 843873 h 1558550"/>
              <a:gd name="connsiteX108" fmla="*/ 1019722 w 3864770"/>
              <a:gd name="connsiteY108" fmla="*/ 931530 h 1558550"/>
              <a:gd name="connsiteX109" fmla="*/ 913478 w 3864770"/>
              <a:gd name="connsiteY109" fmla="*/ 983819 h 1558550"/>
              <a:gd name="connsiteX110" fmla="*/ 846077 w 3864770"/>
              <a:gd name="connsiteY110" fmla="*/ 968657 h 1558550"/>
              <a:gd name="connsiteX111" fmla="*/ 897963 w 3864770"/>
              <a:gd name="connsiteY111" fmla="*/ 955900 h 1558550"/>
              <a:gd name="connsiteX112" fmla="*/ 911703 w 3864770"/>
              <a:gd name="connsiteY112" fmla="*/ 953917 h 1558550"/>
              <a:gd name="connsiteX113" fmla="*/ 985772 w 3864770"/>
              <a:gd name="connsiteY113" fmla="*/ 897095 h 1558550"/>
              <a:gd name="connsiteX114" fmla="*/ 949401 w 3864770"/>
              <a:gd name="connsiteY114" fmla="*/ 831195 h 1558550"/>
              <a:gd name="connsiteX115" fmla="*/ 810759 w 3864770"/>
              <a:gd name="connsiteY115" fmla="*/ 819830 h 1558550"/>
              <a:gd name="connsiteX116" fmla="*/ 728383 w 3864770"/>
              <a:gd name="connsiteY116" fmla="*/ 940660 h 1558550"/>
              <a:gd name="connsiteX117" fmla="*/ 728539 w 3864770"/>
              <a:gd name="connsiteY117" fmla="*/ 972705 h 1558550"/>
              <a:gd name="connsiteX118" fmla="*/ 730775 w 3864770"/>
              <a:gd name="connsiteY118" fmla="*/ 991740 h 1558550"/>
              <a:gd name="connsiteX119" fmla="*/ 743201 w 3864770"/>
              <a:gd name="connsiteY119" fmla="*/ 1037278 h 1558550"/>
              <a:gd name="connsiteX120" fmla="*/ 754337 w 3864770"/>
              <a:gd name="connsiteY120" fmla="*/ 1061845 h 1558550"/>
              <a:gd name="connsiteX121" fmla="*/ 813823 w 3864770"/>
              <a:gd name="connsiteY121" fmla="*/ 1130176 h 1558550"/>
              <a:gd name="connsiteX122" fmla="*/ 928125 w 3864770"/>
              <a:gd name="connsiteY122" fmla="*/ 1157936 h 1558550"/>
              <a:gd name="connsiteX123" fmla="*/ 951531 w 3864770"/>
              <a:gd name="connsiteY123" fmla="*/ 1155401 h 1558550"/>
              <a:gd name="connsiteX124" fmla="*/ 971413 w 3864770"/>
              <a:gd name="connsiteY124" fmla="*/ 1151341 h 1558550"/>
              <a:gd name="connsiteX125" fmla="*/ 1129633 w 3864770"/>
              <a:gd name="connsiteY125" fmla="*/ 1018635 h 1558550"/>
              <a:gd name="connsiteX126" fmla="*/ 1135221 w 3864770"/>
              <a:gd name="connsiteY126" fmla="*/ 1002225 h 1558550"/>
              <a:gd name="connsiteX127" fmla="*/ 1141151 w 3864770"/>
              <a:gd name="connsiteY127" fmla="*/ 981060 h 1558550"/>
              <a:gd name="connsiteX128" fmla="*/ 1059155 w 3864770"/>
              <a:gd name="connsiteY128" fmla="*/ 607075 h 1558550"/>
              <a:gd name="connsiteX129" fmla="*/ 529425 w 3864770"/>
              <a:gd name="connsiteY129" fmla="*/ 441773 h 1558550"/>
              <a:gd name="connsiteX130" fmla="*/ 208384 w 3864770"/>
              <a:gd name="connsiteY130" fmla="*/ 737087 h 1558550"/>
              <a:gd name="connsiteX131" fmla="*/ 171553 w 3864770"/>
              <a:gd name="connsiteY131" fmla="*/ 797681 h 1558550"/>
              <a:gd name="connsiteX132" fmla="*/ 118418 w 3864770"/>
              <a:gd name="connsiteY132" fmla="*/ 878229 h 1558550"/>
              <a:gd name="connsiteX133" fmla="*/ 122021 w 3864770"/>
              <a:gd name="connsiteY133" fmla="*/ 868560 h 1558550"/>
              <a:gd name="connsiteX134" fmla="*/ 199100 w 3864770"/>
              <a:gd name="connsiteY134" fmla="*/ 692143 h 1558550"/>
              <a:gd name="connsiteX135" fmla="*/ 688946 w 3864770"/>
              <a:gd name="connsiteY135" fmla="*/ 363803 h 1558550"/>
              <a:gd name="connsiteX136" fmla="*/ 3489656 w 3864770"/>
              <a:gd name="connsiteY136" fmla="*/ 177440 h 1558550"/>
              <a:gd name="connsiteX137" fmla="*/ 3585059 w 3864770"/>
              <a:gd name="connsiteY137" fmla="*/ 180604 h 1558550"/>
              <a:gd name="connsiteX138" fmla="*/ 3855836 w 3864770"/>
              <a:gd name="connsiteY138" fmla="*/ 408560 h 1558550"/>
              <a:gd name="connsiteX139" fmla="*/ 3741441 w 3864770"/>
              <a:gd name="connsiteY139" fmla="*/ 735000 h 1558550"/>
              <a:gd name="connsiteX140" fmla="*/ 3486379 w 3864770"/>
              <a:gd name="connsiteY140" fmla="*/ 815836 h 1558550"/>
              <a:gd name="connsiteX141" fmla="*/ 3421026 w 3864770"/>
              <a:gd name="connsiteY141" fmla="*/ 824048 h 1558550"/>
              <a:gd name="connsiteX142" fmla="*/ 3245449 w 3864770"/>
              <a:gd name="connsiteY142" fmla="*/ 954060 h 1558550"/>
              <a:gd name="connsiteX143" fmla="*/ 3246082 w 3864770"/>
              <a:gd name="connsiteY143" fmla="*/ 1094256 h 1558550"/>
              <a:gd name="connsiteX144" fmla="*/ 3395760 w 3864770"/>
              <a:gd name="connsiteY144" fmla="*/ 1133301 h 1558550"/>
              <a:gd name="connsiteX145" fmla="*/ 3469379 w 3864770"/>
              <a:gd name="connsiteY145" fmla="*/ 1051085 h 1558550"/>
              <a:gd name="connsiteX146" fmla="*/ 3447819 w 3864770"/>
              <a:gd name="connsiteY146" fmla="*/ 1009595 h 1558550"/>
              <a:gd name="connsiteX147" fmla="*/ 3396542 w 3864770"/>
              <a:gd name="connsiteY147" fmla="*/ 993712 h 1558550"/>
              <a:gd name="connsiteX148" fmla="*/ 3344315 w 3864770"/>
              <a:gd name="connsiteY148" fmla="*/ 1018490 h 1558550"/>
              <a:gd name="connsiteX149" fmla="*/ 3393153 w 3864770"/>
              <a:gd name="connsiteY149" fmla="*/ 950540 h 1558550"/>
              <a:gd name="connsiteX150" fmla="*/ 3510304 w 3864770"/>
              <a:gd name="connsiteY150" fmla="*/ 993172 h 1558550"/>
              <a:gd name="connsiteX151" fmla="*/ 3485261 w 3864770"/>
              <a:gd name="connsiteY151" fmla="*/ 1146112 h 1558550"/>
              <a:gd name="connsiteX152" fmla="*/ 3320223 w 3864770"/>
              <a:gd name="connsiteY152" fmla="*/ 1190308 h 1558550"/>
              <a:gd name="connsiteX153" fmla="*/ 3233011 w 3864770"/>
              <a:gd name="connsiteY153" fmla="*/ 1164373 h 1558550"/>
              <a:gd name="connsiteX154" fmla="*/ 3166858 w 3864770"/>
              <a:gd name="connsiteY154" fmla="*/ 1079541 h 1558550"/>
              <a:gd name="connsiteX155" fmla="*/ 3164698 w 3864770"/>
              <a:gd name="connsiteY155" fmla="*/ 1071329 h 1558550"/>
              <a:gd name="connsiteX156" fmla="*/ 3163246 w 3864770"/>
              <a:gd name="connsiteY156" fmla="*/ 1059914 h 1558550"/>
              <a:gd name="connsiteX157" fmla="*/ 3144348 w 3864770"/>
              <a:gd name="connsiteY157" fmla="*/ 1058534 h 1558550"/>
              <a:gd name="connsiteX158" fmla="*/ 3009006 w 3864770"/>
              <a:gd name="connsiteY158" fmla="*/ 1119362 h 1558550"/>
              <a:gd name="connsiteX159" fmla="*/ 2889639 w 3864770"/>
              <a:gd name="connsiteY159" fmla="*/ 1177339 h 1558550"/>
              <a:gd name="connsiteX160" fmla="*/ 2772042 w 3864770"/>
              <a:gd name="connsiteY160" fmla="*/ 1160326 h 1558550"/>
              <a:gd name="connsiteX161" fmla="*/ 2787160 w 3864770"/>
              <a:gd name="connsiteY161" fmla="*/ 1158474 h 1558550"/>
              <a:gd name="connsiteX162" fmla="*/ 2879920 w 3864770"/>
              <a:gd name="connsiteY162" fmla="*/ 1144575 h 1558550"/>
              <a:gd name="connsiteX163" fmla="*/ 3007107 w 3864770"/>
              <a:gd name="connsiteY163" fmla="*/ 1075941 h 1558550"/>
              <a:gd name="connsiteX164" fmla="*/ 3147885 w 3864770"/>
              <a:gd name="connsiteY164" fmla="*/ 1002461 h 1558550"/>
              <a:gd name="connsiteX165" fmla="*/ 3167472 w 3864770"/>
              <a:gd name="connsiteY165" fmla="*/ 1000753 h 1558550"/>
              <a:gd name="connsiteX166" fmla="*/ 3172909 w 3864770"/>
              <a:gd name="connsiteY166" fmla="*/ 982123 h 1558550"/>
              <a:gd name="connsiteX167" fmla="*/ 3209830 w 3864770"/>
              <a:gd name="connsiteY167" fmla="*/ 909484 h 1558550"/>
              <a:gd name="connsiteX168" fmla="*/ 3424005 w 3864770"/>
              <a:gd name="connsiteY168" fmla="*/ 774795 h 1558550"/>
              <a:gd name="connsiteX169" fmla="*/ 3456197 w 3864770"/>
              <a:gd name="connsiteY169" fmla="*/ 770668 h 1558550"/>
              <a:gd name="connsiteX170" fmla="*/ 3428231 w 3864770"/>
              <a:gd name="connsiteY170" fmla="*/ 755231 h 1558550"/>
              <a:gd name="connsiteX171" fmla="*/ 3374125 w 3864770"/>
              <a:gd name="connsiteY171" fmla="*/ 705164 h 1558550"/>
              <a:gd name="connsiteX172" fmla="*/ 3347313 w 3864770"/>
              <a:gd name="connsiteY172" fmla="*/ 493457 h 1558550"/>
              <a:gd name="connsiteX173" fmla="*/ 3549292 w 3864770"/>
              <a:gd name="connsiteY173" fmla="*/ 396736 h 1558550"/>
              <a:gd name="connsiteX174" fmla="*/ 3664525 w 3864770"/>
              <a:gd name="connsiteY174" fmla="*/ 473278 h 1558550"/>
              <a:gd name="connsiteX175" fmla="*/ 3662663 w 3864770"/>
              <a:gd name="connsiteY175" fmla="*/ 548388 h 1558550"/>
              <a:gd name="connsiteX176" fmla="*/ 3546146 w 3864770"/>
              <a:gd name="connsiteY176" fmla="*/ 595712 h 1558550"/>
              <a:gd name="connsiteX177" fmla="*/ 3497382 w 3864770"/>
              <a:gd name="connsiteY177" fmla="*/ 558518 h 1558550"/>
              <a:gd name="connsiteX178" fmla="*/ 3609450 w 3864770"/>
              <a:gd name="connsiteY178" fmla="*/ 523755 h 1558550"/>
              <a:gd name="connsiteX179" fmla="*/ 3592637 w 3864770"/>
              <a:gd name="connsiteY179" fmla="*/ 471689 h 1558550"/>
              <a:gd name="connsiteX180" fmla="*/ 3410785 w 3864770"/>
              <a:gd name="connsiteY180" fmla="*/ 494535 h 1558550"/>
              <a:gd name="connsiteX181" fmla="*/ 3379003 w 3864770"/>
              <a:gd name="connsiteY181" fmla="*/ 571536 h 1558550"/>
              <a:gd name="connsiteX182" fmla="*/ 3429833 w 3864770"/>
              <a:gd name="connsiteY182" fmla="*/ 669638 h 1558550"/>
              <a:gd name="connsiteX183" fmla="*/ 3662440 w 3864770"/>
              <a:gd name="connsiteY183" fmla="*/ 690658 h 1558550"/>
              <a:gd name="connsiteX184" fmla="*/ 3772050 w 3864770"/>
              <a:gd name="connsiteY184" fmla="*/ 445137 h 1558550"/>
              <a:gd name="connsiteX185" fmla="*/ 3575675 w 3864770"/>
              <a:gd name="connsiteY185" fmla="*/ 273175 h 1558550"/>
              <a:gd name="connsiteX186" fmla="*/ 3416930 w 3864770"/>
              <a:gd name="connsiteY186" fmla="*/ 278457 h 1558550"/>
              <a:gd name="connsiteX187" fmla="*/ 2889565 w 3864770"/>
              <a:gd name="connsiteY187" fmla="*/ 702234 h 1558550"/>
              <a:gd name="connsiteX188" fmla="*/ 2603074 w 3864770"/>
              <a:gd name="connsiteY188" fmla="*/ 1002987 h 1558550"/>
              <a:gd name="connsiteX189" fmla="*/ 1536801 w 3864770"/>
              <a:gd name="connsiteY189" fmla="*/ 1048536 h 1558550"/>
              <a:gd name="connsiteX190" fmla="*/ 1272482 w 3864770"/>
              <a:gd name="connsiteY190" fmla="*/ 646161 h 1558550"/>
              <a:gd name="connsiteX191" fmla="*/ 1926776 w 3864770"/>
              <a:gd name="connsiteY191" fmla="*/ 1175040 h 1558550"/>
              <a:gd name="connsiteX192" fmla="*/ 2762770 w 3864770"/>
              <a:gd name="connsiteY192" fmla="*/ 768829 h 1558550"/>
              <a:gd name="connsiteX193" fmla="*/ 2877686 w 3864770"/>
              <a:gd name="connsiteY193" fmla="*/ 619267 h 1558550"/>
              <a:gd name="connsiteX194" fmla="*/ 3382857 w 3864770"/>
              <a:gd name="connsiteY194" fmla="*/ 193716 h 1558550"/>
              <a:gd name="connsiteX195" fmla="*/ 3489656 w 3864770"/>
              <a:gd name="connsiteY195" fmla="*/ 177440 h 1558550"/>
              <a:gd name="connsiteX196" fmla="*/ 1715211 w 3864770"/>
              <a:gd name="connsiteY196" fmla="*/ 140 h 1558550"/>
              <a:gd name="connsiteX197" fmla="*/ 1757828 w 3864770"/>
              <a:gd name="connsiteY197" fmla="*/ 3190 h 1558550"/>
              <a:gd name="connsiteX198" fmla="*/ 1877120 w 3864770"/>
              <a:gd name="connsiteY198" fmla="*/ 85263 h 1558550"/>
              <a:gd name="connsiteX199" fmla="*/ 1822324 w 3864770"/>
              <a:gd name="connsiteY199" fmla="*/ 286602 h 1558550"/>
              <a:gd name="connsiteX200" fmla="*/ 1640612 w 3864770"/>
              <a:gd name="connsiteY200" fmla="*/ 242262 h 1558550"/>
              <a:gd name="connsiteX201" fmla="*/ 1636522 w 3864770"/>
              <a:gd name="connsiteY201" fmla="*/ 175390 h 1558550"/>
              <a:gd name="connsiteX202" fmla="*/ 1662938 w 3864770"/>
              <a:gd name="connsiteY202" fmla="*/ 145777 h 1558550"/>
              <a:gd name="connsiteX203" fmla="*/ 1685292 w 3864770"/>
              <a:gd name="connsiteY203" fmla="*/ 145330 h 1558550"/>
              <a:gd name="connsiteX204" fmla="*/ 1710616 w 3864770"/>
              <a:gd name="connsiteY204" fmla="*/ 192496 h 1558550"/>
              <a:gd name="connsiteX205" fmla="*/ 1720214 w 3864770"/>
              <a:gd name="connsiteY205" fmla="*/ 219493 h 1558550"/>
              <a:gd name="connsiteX206" fmla="*/ 1770396 w 3864770"/>
              <a:gd name="connsiteY206" fmla="*/ 254323 h 1558550"/>
              <a:gd name="connsiteX207" fmla="*/ 1839510 w 3864770"/>
              <a:gd name="connsiteY207" fmla="*/ 203544 h 1558550"/>
              <a:gd name="connsiteX208" fmla="*/ 1840124 w 3864770"/>
              <a:gd name="connsiteY208" fmla="*/ 127529 h 1558550"/>
              <a:gd name="connsiteX209" fmla="*/ 1768106 w 3864770"/>
              <a:gd name="connsiteY209" fmla="*/ 58422 h 1558550"/>
              <a:gd name="connsiteX210" fmla="*/ 1602520 w 3864770"/>
              <a:gd name="connsiteY210" fmla="*/ 91386 h 1558550"/>
              <a:gd name="connsiteX211" fmla="*/ 1553764 w 3864770"/>
              <a:gd name="connsiteY211" fmla="*/ 167191 h 1558550"/>
              <a:gd name="connsiteX212" fmla="*/ 1550318 w 3864770"/>
              <a:gd name="connsiteY212" fmla="*/ 178595 h 1558550"/>
              <a:gd name="connsiteX213" fmla="*/ 1546465 w 3864770"/>
              <a:gd name="connsiteY213" fmla="*/ 209836 h 1558550"/>
              <a:gd name="connsiteX214" fmla="*/ 1548938 w 3864770"/>
              <a:gd name="connsiteY214" fmla="*/ 232986 h 1558550"/>
              <a:gd name="connsiteX215" fmla="*/ 1554237 w 3864770"/>
              <a:gd name="connsiteY215" fmla="*/ 254466 h 1558550"/>
              <a:gd name="connsiteX216" fmla="*/ 1622993 w 3864770"/>
              <a:gd name="connsiteY216" fmla="*/ 335146 h 1558550"/>
              <a:gd name="connsiteX217" fmla="*/ 1897750 w 3864770"/>
              <a:gd name="connsiteY217" fmla="*/ 347193 h 1558550"/>
              <a:gd name="connsiteX218" fmla="*/ 1918473 w 3864770"/>
              <a:gd name="connsiteY218" fmla="*/ 341138 h 1558550"/>
              <a:gd name="connsiteX219" fmla="*/ 1924003 w 3864770"/>
              <a:gd name="connsiteY219" fmla="*/ 319906 h 1558550"/>
              <a:gd name="connsiteX220" fmla="*/ 1978352 w 3864770"/>
              <a:gd name="connsiteY220" fmla="*/ 220111 h 1558550"/>
              <a:gd name="connsiteX221" fmla="*/ 2228461 w 3864770"/>
              <a:gd name="connsiteY221" fmla="*/ 159966 h 1558550"/>
              <a:gd name="connsiteX222" fmla="*/ 2402791 w 3864770"/>
              <a:gd name="connsiteY222" fmla="*/ 293446 h 1558550"/>
              <a:gd name="connsiteX223" fmla="*/ 2412975 w 3864770"/>
              <a:gd name="connsiteY223" fmla="*/ 314678 h 1558550"/>
              <a:gd name="connsiteX224" fmla="*/ 2423662 w 3864770"/>
              <a:gd name="connsiteY224" fmla="*/ 293446 h 1558550"/>
              <a:gd name="connsiteX225" fmla="*/ 2556081 w 3864770"/>
              <a:gd name="connsiteY225" fmla="*/ 144778 h 1558550"/>
              <a:gd name="connsiteX226" fmla="*/ 2855232 w 3864770"/>
              <a:gd name="connsiteY226" fmla="*/ 146314 h 1558550"/>
              <a:gd name="connsiteX227" fmla="*/ 2904442 w 3864770"/>
              <a:gd name="connsiteY227" fmla="*/ 257082 h 1558550"/>
              <a:gd name="connsiteX228" fmla="*/ 2842739 w 3864770"/>
              <a:gd name="connsiteY228" fmla="*/ 375138 h 1558550"/>
              <a:gd name="connsiteX229" fmla="*/ 2764521 w 3864770"/>
              <a:gd name="connsiteY229" fmla="*/ 421148 h 1558550"/>
              <a:gd name="connsiteX230" fmla="*/ 2628900 w 3864770"/>
              <a:gd name="connsiteY230" fmla="*/ 527000 h 1558550"/>
              <a:gd name="connsiteX231" fmla="*/ 2585946 w 3864770"/>
              <a:gd name="connsiteY231" fmla="*/ 625811 h 1558550"/>
              <a:gd name="connsiteX232" fmla="*/ 2569002 w 3864770"/>
              <a:gd name="connsiteY232" fmla="*/ 669520 h 1558550"/>
              <a:gd name="connsiteX233" fmla="*/ 2641933 w 3864770"/>
              <a:gd name="connsiteY233" fmla="*/ 431434 h 1558550"/>
              <a:gd name="connsiteX234" fmla="*/ 2654669 w 3864770"/>
              <a:gd name="connsiteY234" fmla="*/ 416930 h 1558550"/>
              <a:gd name="connsiteX235" fmla="*/ 2637874 w 3864770"/>
              <a:gd name="connsiteY235" fmla="*/ 407510 h 1558550"/>
              <a:gd name="connsiteX236" fmla="*/ 2608456 w 3864770"/>
              <a:gd name="connsiteY236" fmla="*/ 355654 h 1558550"/>
              <a:gd name="connsiteX237" fmla="*/ 2669564 w 3864770"/>
              <a:gd name="connsiteY237" fmla="*/ 267762 h 1558550"/>
              <a:gd name="connsiteX238" fmla="*/ 2710637 w 3864770"/>
              <a:gd name="connsiteY238" fmla="*/ 266540 h 1558550"/>
              <a:gd name="connsiteX239" fmla="*/ 2683770 w 3864770"/>
              <a:gd name="connsiteY239" fmla="*/ 276959 h 1558550"/>
              <a:gd name="connsiteX240" fmla="*/ 2638340 w 3864770"/>
              <a:gd name="connsiteY240" fmla="*/ 342846 h 1558550"/>
              <a:gd name="connsiteX241" fmla="*/ 2671258 w 3864770"/>
              <a:gd name="connsiteY241" fmla="*/ 379671 h 1558550"/>
              <a:gd name="connsiteX242" fmla="*/ 2695537 w 3864770"/>
              <a:gd name="connsiteY242" fmla="*/ 387343 h 1558550"/>
              <a:gd name="connsiteX243" fmla="*/ 2698591 w 3864770"/>
              <a:gd name="connsiteY243" fmla="*/ 388184 h 1558550"/>
              <a:gd name="connsiteX244" fmla="*/ 2826783 w 3864770"/>
              <a:gd name="connsiteY244" fmla="*/ 332952 h 1558550"/>
              <a:gd name="connsiteX245" fmla="*/ 2829948 w 3864770"/>
              <a:gd name="connsiteY245" fmla="*/ 201258 h 1558550"/>
              <a:gd name="connsiteX246" fmla="*/ 2606799 w 3864770"/>
              <a:gd name="connsiteY246" fmla="*/ 180921 h 1558550"/>
              <a:gd name="connsiteX247" fmla="*/ 2448873 w 3864770"/>
              <a:gd name="connsiteY247" fmla="*/ 359111 h 1558550"/>
              <a:gd name="connsiteX248" fmla="*/ 2433363 w 3864770"/>
              <a:gd name="connsiteY248" fmla="*/ 392783 h 1558550"/>
              <a:gd name="connsiteX249" fmla="*/ 2434983 w 3864770"/>
              <a:gd name="connsiteY249" fmla="*/ 437491 h 1558550"/>
              <a:gd name="connsiteX250" fmla="*/ 2118869 w 3864770"/>
              <a:gd name="connsiteY250" fmla="*/ 953154 h 1558550"/>
              <a:gd name="connsiteX251" fmla="*/ 1412939 w 3864770"/>
              <a:gd name="connsiteY251" fmla="*/ 669756 h 1558550"/>
              <a:gd name="connsiteX252" fmla="*/ 1409401 w 3864770"/>
              <a:gd name="connsiteY252" fmla="*/ 663319 h 1558550"/>
              <a:gd name="connsiteX253" fmla="*/ 1122626 w 3864770"/>
              <a:gd name="connsiteY253" fmla="*/ 275120 h 1558550"/>
              <a:gd name="connsiteX254" fmla="*/ 1102955 w 3864770"/>
              <a:gd name="connsiteY254" fmla="*/ 260471 h 1558550"/>
              <a:gd name="connsiteX255" fmla="*/ 951335 w 3864770"/>
              <a:gd name="connsiteY255" fmla="*/ 187134 h 1558550"/>
              <a:gd name="connsiteX256" fmla="*/ 442408 w 3864770"/>
              <a:gd name="connsiteY256" fmla="*/ 243747 h 1558550"/>
              <a:gd name="connsiteX257" fmla="*/ 71373 w 3864770"/>
              <a:gd name="connsiteY257" fmla="*/ 628871 h 1558550"/>
              <a:gd name="connsiteX258" fmla="*/ 5839 w 3864770"/>
              <a:gd name="connsiteY258" fmla="*/ 758556 h 1558550"/>
              <a:gd name="connsiteX259" fmla="*/ 147927 w 3864770"/>
              <a:gd name="connsiteY259" fmla="*/ 449289 h 1558550"/>
              <a:gd name="connsiteX260" fmla="*/ 276495 w 3864770"/>
              <a:gd name="connsiteY260" fmla="*/ 310157 h 1558550"/>
              <a:gd name="connsiteX261" fmla="*/ 925419 w 3864770"/>
              <a:gd name="connsiteY261" fmla="*/ 124770 h 1558550"/>
              <a:gd name="connsiteX262" fmla="*/ 1385221 w 3864770"/>
              <a:gd name="connsiteY262" fmla="*/ 506058 h 1558550"/>
              <a:gd name="connsiteX263" fmla="*/ 1432899 w 3864770"/>
              <a:gd name="connsiteY263" fmla="*/ 590574 h 1558550"/>
              <a:gd name="connsiteX264" fmla="*/ 1759076 w 3864770"/>
              <a:gd name="connsiteY264" fmla="*/ 920009 h 1558550"/>
              <a:gd name="connsiteX265" fmla="*/ 2288842 w 3864770"/>
              <a:gd name="connsiteY265" fmla="*/ 754720 h 1558550"/>
              <a:gd name="connsiteX266" fmla="*/ 2373577 w 3864770"/>
              <a:gd name="connsiteY266" fmla="*/ 392703 h 1558550"/>
              <a:gd name="connsiteX267" fmla="*/ 2369593 w 3864770"/>
              <a:gd name="connsiteY267" fmla="*/ 376137 h 1558550"/>
              <a:gd name="connsiteX268" fmla="*/ 2359297 w 3864770"/>
              <a:gd name="connsiteY268" fmla="*/ 343214 h 1558550"/>
              <a:gd name="connsiteX269" fmla="*/ 2201091 w 3864770"/>
              <a:gd name="connsiteY269" fmla="*/ 210521 h 1558550"/>
              <a:gd name="connsiteX270" fmla="*/ 2043500 w 3864770"/>
              <a:gd name="connsiteY270" fmla="*/ 231699 h 1558550"/>
              <a:gd name="connsiteX271" fmla="*/ 1982839 w 3864770"/>
              <a:gd name="connsiteY271" fmla="*/ 302026 h 1558550"/>
              <a:gd name="connsiteX272" fmla="*/ 1975633 w 3864770"/>
              <a:gd name="connsiteY272" fmla="*/ 316897 h 1558550"/>
              <a:gd name="connsiteX273" fmla="*/ 1959677 w 3864770"/>
              <a:gd name="connsiteY273" fmla="*/ 376137 h 1558550"/>
              <a:gd name="connsiteX274" fmla="*/ 1957610 w 3864770"/>
              <a:gd name="connsiteY274" fmla="*/ 395016 h 1558550"/>
              <a:gd name="connsiteX275" fmla="*/ 1958057 w 3864770"/>
              <a:gd name="connsiteY275" fmla="*/ 421239 h 1558550"/>
              <a:gd name="connsiteX276" fmla="*/ 2040427 w 3864770"/>
              <a:gd name="connsiteY276" fmla="*/ 542030 h 1558550"/>
              <a:gd name="connsiteX277" fmla="*/ 2178934 w 3864770"/>
              <a:gd name="connsiteY277" fmla="*/ 530678 h 1558550"/>
              <a:gd name="connsiteX278" fmla="*/ 2215372 w 3864770"/>
              <a:gd name="connsiteY278" fmla="*/ 464792 h 1558550"/>
              <a:gd name="connsiteX279" fmla="*/ 2141305 w 3864770"/>
              <a:gd name="connsiteY279" fmla="*/ 407865 h 1558550"/>
              <a:gd name="connsiteX280" fmla="*/ 2127490 w 3864770"/>
              <a:gd name="connsiteY280" fmla="*/ 405947 h 1558550"/>
              <a:gd name="connsiteX281" fmla="*/ 2075673 w 3864770"/>
              <a:gd name="connsiteY281" fmla="*/ 393217 h 1558550"/>
              <a:gd name="connsiteX282" fmla="*/ 2143055 w 3864770"/>
              <a:gd name="connsiteY282" fmla="*/ 378016 h 1558550"/>
              <a:gd name="connsiteX283" fmla="*/ 2249389 w 3864770"/>
              <a:gd name="connsiteY283" fmla="*/ 430344 h 1558550"/>
              <a:gd name="connsiteX284" fmla="*/ 2245702 w 3864770"/>
              <a:gd name="connsiteY284" fmla="*/ 517935 h 1558550"/>
              <a:gd name="connsiteX285" fmla="*/ 2127788 w 3864770"/>
              <a:gd name="connsiteY285" fmla="*/ 599771 h 1558550"/>
              <a:gd name="connsiteX286" fmla="*/ 1925046 w 3864770"/>
              <a:gd name="connsiteY286" fmla="*/ 494379 h 1558550"/>
              <a:gd name="connsiteX287" fmla="*/ 1910467 w 3864770"/>
              <a:gd name="connsiteY287" fmla="*/ 401428 h 1558550"/>
              <a:gd name="connsiteX288" fmla="*/ 1911714 w 3864770"/>
              <a:gd name="connsiteY288" fmla="*/ 382391 h 1558550"/>
              <a:gd name="connsiteX289" fmla="*/ 1892499 w 3864770"/>
              <a:gd name="connsiteY289" fmla="*/ 385781 h 1558550"/>
              <a:gd name="connsiteX290" fmla="*/ 1860047 w 3864770"/>
              <a:gd name="connsiteY290" fmla="*/ 393217 h 1558550"/>
              <a:gd name="connsiteX291" fmla="*/ 1653301 w 3864770"/>
              <a:gd name="connsiteY291" fmla="*/ 540465 h 1558550"/>
              <a:gd name="connsiteX292" fmla="*/ 1647080 w 3864770"/>
              <a:gd name="connsiteY292" fmla="*/ 667036 h 1558550"/>
              <a:gd name="connsiteX293" fmla="*/ 1745646 w 3864770"/>
              <a:gd name="connsiteY293" fmla="*/ 754772 h 1558550"/>
              <a:gd name="connsiteX294" fmla="*/ 1852878 w 3864770"/>
              <a:gd name="connsiteY294" fmla="*/ 752551 h 1558550"/>
              <a:gd name="connsiteX295" fmla="*/ 1877902 w 3864770"/>
              <a:gd name="connsiteY295" fmla="*/ 742803 h 1558550"/>
              <a:gd name="connsiteX296" fmla="*/ 1898178 w 3864770"/>
              <a:gd name="connsiteY296" fmla="*/ 731676 h 1558550"/>
              <a:gd name="connsiteX297" fmla="*/ 1898234 w 3864770"/>
              <a:gd name="connsiteY297" fmla="*/ 729455 h 1558550"/>
              <a:gd name="connsiteX298" fmla="*/ 1898476 w 3864770"/>
              <a:gd name="connsiteY298" fmla="*/ 709130 h 1558550"/>
              <a:gd name="connsiteX299" fmla="*/ 1859414 w 3864770"/>
              <a:gd name="connsiteY299" fmla="*/ 611555 h 1558550"/>
              <a:gd name="connsiteX300" fmla="*/ 1793856 w 3864770"/>
              <a:gd name="connsiteY300" fmla="*/ 604500 h 1558550"/>
              <a:gd name="connsiteX301" fmla="*/ 1778942 w 3864770"/>
              <a:gd name="connsiteY301" fmla="*/ 646462 h 1558550"/>
              <a:gd name="connsiteX302" fmla="*/ 1777583 w 3864770"/>
              <a:gd name="connsiteY302" fmla="*/ 645845 h 1558550"/>
              <a:gd name="connsiteX303" fmla="*/ 1759169 w 3864770"/>
              <a:gd name="connsiteY303" fmla="*/ 612712 h 1558550"/>
              <a:gd name="connsiteX304" fmla="*/ 1771066 w 3864770"/>
              <a:gd name="connsiteY304" fmla="*/ 588261 h 1558550"/>
              <a:gd name="connsiteX305" fmla="*/ 1835395 w 3864770"/>
              <a:gd name="connsiteY305" fmla="*/ 570919 h 1558550"/>
              <a:gd name="connsiteX306" fmla="*/ 1914004 w 3864770"/>
              <a:gd name="connsiteY306" fmla="*/ 624996 h 1558550"/>
              <a:gd name="connsiteX307" fmla="*/ 1939717 w 3864770"/>
              <a:gd name="connsiteY307" fmla="*/ 728904 h 1558550"/>
              <a:gd name="connsiteX308" fmla="*/ 1937706 w 3864770"/>
              <a:gd name="connsiteY308" fmla="*/ 747230 h 1558550"/>
              <a:gd name="connsiteX309" fmla="*/ 1955748 w 3864770"/>
              <a:gd name="connsiteY309" fmla="*/ 752000 h 1558550"/>
              <a:gd name="connsiteX310" fmla="*/ 1999428 w 3864770"/>
              <a:gd name="connsiteY310" fmla="*/ 773467 h 1558550"/>
              <a:gd name="connsiteX311" fmla="*/ 2015478 w 3864770"/>
              <a:gd name="connsiteY311" fmla="*/ 782205 h 1558550"/>
              <a:gd name="connsiteX312" fmla="*/ 2115499 w 3864770"/>
              <a:gd name="connsiteY312" fmla="*/ 810279 h 1558550"/>
              <a:gd name="connsiteX313" fmla="*/ 2005908 w 3864770"/>
              <a:gd name="connsiteY313" fmla="*/ 801767 h 1558550"/>
              <a:gd name="connsiteX314" fmla="*/ 1906333 w 3864770"/>
              <a:gd name="connsiteY314" fmla="*/ 787367 h 1558550"/>
              <a:gd name="connsiteX315" fmla="*/ 1845151 w 3864770"/>
              <a:gd name="connsiteY315" fmla="*/ 790731 h 1558550"/>
              <a:gd name="connsiteX316" fmla="*/ 1818210 w 3864770"/>
              <a:gd name="connsiteY316" fmla="*/ 792781 h 1558550"/>
              <a:gd name="connsiteX317" fmla="*/ 1649540 w 3864770"/>
              <a:gd name="connsiteY317" fmla="*/ 758437 h 1558550"/>
              <a:gd name="connsiteX318" fmla="*/ 1576853 w 3864770"/>
              <a:gd name="connsiteY318" fmla="*/ 625588 h 1558550"/>
              <a:gd name="connsiteX319" fmla="*/ 1663676 w 3864770"/>
              <a:gd name="connsiteY319" fmla="*/ 440434 h 1558550"/>
              <a:gd name="connsiteX320" fmla="*/ 1678191 w 3864770"/>
              <a:gd name="connsiteY320" fmla="*/ 425233 h 1558550"/>
              <a:gd name="connsiteX321" fmla="*/ 1658533 w 3864770"/>
              <a:gd name="connsiteY321" fmla="*/ 418953 h 1558550"/>
              <a:gd name="connsiteX322" fmla="*/ 1519602 w 3864770"/>
              <a:gd name="connsiteY322" fmla="*/ 262638 h 1558550"/>
              <a:gd name="connsiteX323" fmla="*/ 1514843 w 3864770"/>
              <a:gd name="connsiteY323" fmla="*/ 238006 h 1558550"/>
              <a:gd name="connsiteX324" fmla="*/ 1512871 w 3864770"/>
              <a:gd name="connsiteY324" fmla="*/ 217064 h 1558550"/>
              <a:gd name="connsiteX325" fmla="*/ 1494213 w 3864770"/>
              <a:gd name="connsiteY325" fmla="*/ 209561 h 1558550"/>
              <a:gd name="connsiteX326" fmla="*/ 1360251 w 3864770"/>
              <a:gd name="connsiteY326" fmla="*/ 180947 h 1558550"/>
              <a:gd name="connsiteX327" fmla="*/ 1192827 w 3864770"/>
              <a:gd name="connsiteY327" fmla="*/ 160859 h 1558550"/>
              <a:gd name="connsiteX328" fmla="*/ 1261609 w 3864770"/>
              <a:gd name="connsiteY328" fmla="*/ 152896 h 1558550"/>
              <a:gd name="connsiteX329" fmla="*/ 1382894 w 3864770"/>
              <a:gd name="connsiteY329" fmla="*/ 145514 h 1558550"/>
              <a:gd name="connsiteX330" fmla="*/ 1449980 w 3864770"/>
              <a:gd name="connsiteY330" fmla="*/ 162172 h 1558550"/>
              <a:gd name="connsiteX331" fmla="*/ 1496658 w 3864770"/>
              <a:gd name="connsiteY331" fmla="*/ 175533 h 1558550"/>
              <a:gd name="connsiteX332" fmla="*/ 1515014 w 3864770"/>
              <a:gd name="connsiteY332" fmla="*/ 178660 h 1558550"/>
              <a:gd name="connsiteX333" fmla="*/ 1518552 w 3864770"/>
              <a:gd name="connsiteY333" fmla="*/ 160425 h 1558550"/>
              <a:gd name="connsiteX334" fmla="*/ 1595091 w 3864770"/>
              <a:gd name="connsiteY334" fmla="*/ 44825 h 1558550"/>
              <a:gd name="connsiteX335" fmla="*/ 1715211 w 3864770"/>
              <a:gd name="connsiteY335" fmla="*/ 140 h 1558550"/>
            </a:gdLst>
            <a:ahLst/>
            <a:cxnLst/>
            <a:rect l="l" t="t" r="r" b="b"/>
            <a:pathLst>
              <a:path w="3864770" h="1558550">
                <a:moveTo>
                  <a:pt x="688946" y="363803"/>
                </a:moveTo>
                <a:cubicBezTo>
                  <a:pt x="753957" y="365374"/>
                  <a:pt x="821183" y="380167"/>
                  <a:pt x="889310" y="408719"/>
                </a:cubicBezTo>
                <a:cubicBezTo>
                  <a:pt x="1109108" y="500854"/>
                  <a:pt x="1222004" y="703796"/>
                  <a:pt x="1203739" y="969341"/>
                </a:cubicBezTo>
                <a:cubicBezTo>
                  <a:pt x="1203266" y="975464"/>
                  <a:pt x="1202583" y="981664"/>
                  <a:pt x="1202043" y="987891"/>
                </a:cubicBezTo>
                <a:cubicBezTo>
                  <a:pt x="1208341" y="987366"/>
                  <a:pt x="1214549" y="986894"/>
                  <a:pt x="1220781" y="986736"/>
                </a:cubicBezTo>
                <a:cubicBezTo>
                  <a:pt x="1273666" y="985212"/>
                  <a:pt x="1326248" y="999321"/>
                  <a:pt x="1367720" y="1035373"/>
                </a:cubicBezTo>
                <a:cubicBezTo>
                  <a:pt x="1400722" y="1064065"/>
                  <a:pt x="1418211" y="1103322"/>
                  <a:pt x="1416988" y="1146060"/>
                </a:cubicBezTo>
                <a:cubicBezTo>
                  <a:pt x="1415608" y="1191923"/>
                  <a:pt x="1393122" y="1235016"/>
                  <a:pt x="1355346" y="1264157"/>
                </a:cubicBezTo>
                <a:cubicBezTo>
                  <a:pt x="1333033" y="1281406"/>
                  <a:pt x="1305762" y="1295372"/>
                  <a:pt x="1277046" y="1310178"/>
                </a:cubicBezTo>
                <a:cubicBezTo>
                  <a:pt x="1224620" y="1337190"/>
                  <a:pt x="1170485" y="1365016"/>
                  <a:pt x="1141401" y="1416030"/>
                </a:cubicBezTo>
                <a:cubicBezTo>
                  <a:pt x="1123597" y="1447260"/>
                  <a:pt x="1110947" y="1481615"/>
                  <a:pt x="1098510" y="1514841"/>
                </a:cubicBezTo>
                <a:cubicBezTo>
                  <a:pt x="1093090" y="1529491"/>
                  <a:pt x="1087458" y="1544063"/>
                  <a:pt x="1081613" y="1558550"/>
                </a:cubicBezTo>
                <a:cubicBezTo>
                  <a:pt x="1089450" y="1474336"/>
                  <a:pt x="1107240" y="1379848"/>
                  <a:pt x="1154536" y="1320479"/>
                </a:cubicBezTo>
                <a:cubicBezTo>
                  <a:pt x="1158469" y="1315315"/>
                  <a:pt x="1162689" y="1310506"/>
                  <a:pt x="1167212" y="1305974"/>
                </a:cubicBezTo>
                <a:cubicBezTo>
                  <a:pt x="1161323" y="1303406"/>
                  <a:pt x="1155715" y="1300240"/>
                  <a:pt x="1150474" y="1296527"/>
                </a:cubicBezTo>
                <a:cubicBezTo>
                  <a:pt x="1132130" y="1283415"/>
                  <a:pt x="1121994" y="1265837"/>
                  <a:pt x="1121007" y="1244606"/>
                </a:cubicBezTo>
                <a:cubicBezTo>
                  <a:pt x="1119402" y="1207716"/>
                  <a:pt x="1146346" y="1168972"/>
                  <a:pt x="1182176" y="1156701"/>
                </a:cubicBezTo>
                <a:cubicBezTo>
                  <a:pt x="1195416" y="1152076"/>
                  <a:pt x="1209760" y="1151650"/>
                  <a:pt x="1223253" y="1155479"/>
                </a:cubicBezTo>
                <a:cubicBezTo>
                  <a:pt x="1213890" y="1157921"/>
                  <a:pt x="1204848" y="1161454"/>
                  <a:pt x="1196310" y="1166003"/>
                </a:cubicBezTo>
                <a:cubicBezTo>
                  <a:pt x="1165752" y="1182242"/>
                  <a:pt x="1147554" y="1208806"/>
                  <a:pt x="1150933" y="1231954"/>
                </a:cubicBezTo>
                <a:cubicBezTo>
                  <a:pt x="1152630" y="1243635"/>
                  <a:pt x="1160230" y="1258271"/>
                  <a:pt x="1183872" y="1268780"/>
                </a:cubicBezTo>
                <a:cubicBezTo>
                  <a:pt x="1190460" y="1271632"/>
                  <a:pt x="1198678" y="1274219"/>
                  <a:pt x="1208224" y="1276374"/>
                </a:cubicBezTo>
                <a:cubicBezTo>
                  <a:pt x="1209196" y="1276610"/>
                  <a:pt x="1210064" y="1276900"/>
                  <a:pt x="1211222" y="1277149"/>
                </a:cubicBezTo>
                <a:cubicBezTo>
                  <a:pt x="1259871" y="1286950"/>
                  <a:pt x="1310232" y="1265351"/>
                  <a:pt x="1339345" y="1222009"/>
                </a:cubicBezTo>
                <a:cubicBezTo>
                  <a:pt x="1367430" y="1180192"/>
                  <a:pt x="1368653" y="1129728"/>
                  <a:pt x="1342395" y="1090394"/>
                </a:cubicBezTo>
                <a:cubicBezTo>
                  <a:pt x="1312993" y="1046053"/>
                  <a:pt x="1257965" y="1034701"/>
                  <a:pt x="1205830" y="1041060"/>
                </a:cubicBezTo>
                <a:cubicBezTo>
                  <a:pt x="1198678" y="1041967"/>
                  <a:pt x="1191460" y="1043203"/>
                  <a:pt x="1184397" y="1044818"/>
                </a:cubicBezTo>
                <a:cubicBezTo>
                  <a:pt x="1181288" y="1052179"/>
                  <a:pt x="1177888" y="1059416"/>
                  <a:pt x="1174207" y="1066509"/>
                </a:cubicBezTo>
                <a:cubicBezTo>
                  <a:pt x="1139507" y="1133880"/>
                  <a:pt x="1086543" y="1177038"/>
                  <a:pt x="1013765" y="1197521"/>
                </a:cubicBezTo>
                <a:cubicBezTo>
                  <a:pt x="1008781" y="1198979"/>
                  <a:pt x="1004100" y="1200674"/>
                  <a:pt x="998879" y="1201803"/>
                </a:cubicBezTo>
                <a:cubicBezTo>
                  <a:pt x="994752" y="1202802"/>
                  <a:pt x="990583" y="1203576"/>
                  <a:pt x="986520" y="1204430"/>
                </a:cubicBezTo>
                <a:cubicBezTo>
                  <a:pt x="965455" y="1208577"/>
                  <a:pt x="944035" y="1210659"/>
                  <a:pt x="922564" y="1210646"/>
                </a:cubicBezTo>
                <a:cubicBezTo>
                  <a:pt x="915967" y="1210579"/>
                  <a:pt x="909374" y="1210350"/>
                  <a:pt x="902789" y="1209961"/>
                </a:cubicBezTo>
                <a:cubicBezTo>
                  <a:pt x="841199" y="1205652"/>
                  <a:pt x="786789" y="1182255"/>
                  <a:pt x="748618" y="1141684"/>
                </a:cubicBezTo>
                <a:cubicBezTo>
                  <a:pt x="724214" y="1115684"/>
                  <a:pt x="705792" y="1079870"/>
                  <a:pt x="694116" y="1041060"/>
                </a:cubicBezTo>
                <a:cubicBezTo>
                  <a:pt x="692221" y="1034403"/>
                  <a:pt x="690485" y="1027701"/>
                  <a:pt x="688908" y="1020959"/>
                </a:cubicBezTo>
                <a:cubicBezTo>
                  <a:pt x="682191" y="1019346"/>
                  <a:pt x="675434" y="1017891"/>
                  <a:pt x="668647" y="1016598"/>
                </a:cubicBezTo>
                <a:cubicBezTo>
                  <a:pt x="588478" y="1001016"/>
                  <a:pt x="494450" y="1001949"/>
                  <a:pt x="430205" y="1037132"/>
                </a:cubicBezTo>
                <a:cubicBezTo>
                  <a:pt x="395834" y="1056011"/>
                  <a:pt x="372612" y="1083628"/>
                  <a:pt x="361489" y="1117905"/>
                </a:cubicBezTo>
                <a:cubicBezTo>
                  <a:pt x="359162" y="1124921"/>
                  <a:pt x="357343" y="1132094"/>
                  <a:pt x="356045" y="1139372"/>
                </a:cubicBezTo>
                <a:cubicBezTo>
                  <a:pt x="354723" y="1147007"/>
                  <a:pt x="353932" y="1154723"/>
                  <a:pt x="353679" y="1162468"/>
                </a:cubicBezTo>
                <a:cubicBezTo>
                  <a:pt x="353349" y="1172520"/>
                  <a:pt x="354809" y="1183174"/>
                  <a:pt x="357399" y="1193776"/>
                </a:cubicBezTo>
                <a:cubicBezTo>
                  <a:pt x="358399" y="1197521"/>
                  <a:pt x="359648" y="1201370"/>
                  <a:pt x="360950" y="1205115"/>
                </a:cubicBezTo>
                <a:cubicBezTo>
                  <a:pt x="371088" y="1235647"/>
                  <a:pt x="390561" y="1264879"/>
                  <a:pt x="409705" y="1280894"/>
                </a:cubicBezTo>
                <a:cubicBezTo>
                  <a:pt x="455450" y="1319415"/>
                  <a:pt x="521944" y="1332670"/>
                  <a:pt x="575211" y="1313882"/>
                </a:cubicBezTo>
                <a:cubicBezTo>
                  <a:pt x="606544" y="1302927"/>
                  <a:pt x="634170" y="1276454"/>
                  <a:pt x="647280" y="1244869"/>
                </a:cubicBezTo>
                <a:cubicBezTo>
                  <a:pt x="658021" y="1218790"/>
                  <a:pt x="657878" y="1192476"/>
                  <a:pt x="646504" y="1168840"/>
                </a:cubicBezTo>
                <a:cubicBezTo>
                  <a:pt x="632080" y="1138609"/>
                  <a:pt x="604270" y="1118168"/>
                  <a:pt x="577498" y="1118075"/>
                </a:cubicBezTo>
                <a:cubicBezTo>
                  <a:pt x="556395" y="1117918"/>
                  <a:pt x="538499" y="1130345"/>
                  <a:pt x="527363" y="1152878"/>
                </a:cubicBezTo>
                <a:lnTo>
                  <a:pt x="517723" y="1179901"/>
                </a:lnTo>
                <a:cubicBezTo>
                  <a:pt x="511965" y="1198834"/>
                  <a:pt x="505351" y="1220485"/>
                  <a:pt x="492372" y="1226989"/>
                </a:cubicBezTo>
                <a:cubicBezTo>
                  <a:pt x="486613" y="1229997"/>
                  <a:pt x="479236" y="1229813"/>
                  <a:pt x="470046" y="1226686"/>
                </a:cubicBezTo>
                <a:cubicBezTo>
                  <a:pt x="454990" y="1221471"/>
                  <a:pt x="447390" y="1207596"/>
                  <a:pt x="443616" y="1197007"/>
                </a:cubicBezTo>
                <a:cubicBezTo>
                  <a:pt x="435872" y="1174975"/>
                  <a:pt x="437647" y="1146216"/>
                  <a:pt x="447746" y="1130122"/>
                </a:cubicBezTo>
                <a:cubicBezTo>
                  <a:pt x="499723" y="1046972"/>
                  <a:pt x="578025" y="1054343"/>
                  <a:pt x="629463" y="1085782"/>
                </a:cubicBezTo>
                <a:cubicBezTo>
                  <a:pt x="691789" y="1123830"/>
                  <a:pt x="732168" y="1207440"/>
                  <a:pt x="684189" y="1287134"/>
                </a:cubicBezTo>
                <a:cubicBezTo>
                  <a:pt x="658021" y="1330607"/>
                  <a:pt x="615630" y="1359747"/>
                  <a:pt x="564967" y="1369114"/>
                </a:cubicBezTo>
                <a:cubicBezTo>
                  <a:pt x="508572" y="1379467"/>
                  <a:pt x="449219" y="1364450"/>
                  <a:pt x="402237" y="1327533"/>
                </a:cubicBezTo>
                <a:cubicBezTo>
                  <a:pt x="362711" y="1296555"/>
                  <a:pt x="336611" y="1256286"/>
                  <a:pt x="325711" y="1211946"/>
                </a:cubicBezTo>
                <a:cubicBezTo>
                  <a:pt x="324274" y="1205911"/>
                  <a:pt x="323090" y="1199818"/>
                  <a:pt x="322161" y="1193685"/>
                </a:cubicBezTo>
                <a:cubicBezTo>
                  <a:pt x="315955" y="1194459"/>
                  <a:pt x="309814" y="1195471"/>
                  <a:pt x="303830" y="1196745"/>
                </a:cubicBezTo>
                <a:cubicBezTo>
                  <a:pt x="287632" y="1200267"/>
                  <a:pt x="272288" y="1205271"/>
                  <a:pt x="257152" y="1210171"/>
                </a:cubicBezTo>
                <a:cubicBezTo>
                  <a:pt x="235733" y="1217056"/>
                  <a:pt x="213617" y="1224217"/>
                  <a:pt x="189975" y="1226818"/>
                </a:cubicBezTo>
                <a:cubicBezTo>
                  <a:pt x="151290" y="1231022"/>
                  <a:pt x="109293" y="1225045"/>
                  <a:pt x="68624" y="1219382"/>
                </a:cubicBezTo>
                <a:cubicBezTo>
                  <a:pt x="45890" y="1216242"/>
                  <a:pt x="22879" y="1213023"/>
                  <a:pt x="0" y="1211419"/>
                </a:cubicBezTo>
                <a:cubicBezTo>
                  <a:pt x="47218" y="1194708"/>
                  <a:pt x="104929" y="1191780"/>
                  <a:pt x="167398" y="1191318"/>
                </a:cubicBezTo>
                <a:cubicBezTo>
                  <a:pt x="215693" y="1191175"/>
                  <a:pt x="257929" y="1179732"/>
                  <a:pt x="301372" y="1162771"/>
                </a:cubicBezTo>
                <a:cubicBezTo>
                  <a:pt x="307591" y="1160327"/>
                  <a:pt x="313771" y="1157869"/>
                  <a:pt x="319924" y="1155256"/>
                </a:cubicBezTo>
                <a:cubicBezTo>
                  <a:pt x="320319" y="1148292"/>
                  <a:pt x="321017" y="1141238"/>
                  <a:pt x="322095" y="1134235"/>
                </a:cubicBezTo>
                <a:cubicBezTo>
                  <a:pt x="323147" y="1126024"/>
                  <a:pt x="324685" y="1117905"/>
                  <a:pt x="326696" y="1109627"/>
                </a:cubicBezTo>
                <a:cubicBezTo>
                  <a:pt x="345499" y="1036751"/>
                  <a:pt x="398016" y="979063"/>
                  <a:pt x="465707" y="953458"/>
                </a:cubicBezTo>
                <a:cubicBezTo>
                  <a:pt x="472085" y="951000"/>
                  <a:pt x="478672" y="948937"/>
                  <a:pt x="485351" y="947086"/>
                </a:cubicBezTo>
                <a:cubicBezTo>
                  <a:pt x="480403" y="942119"/>
                  <a:pt x="475551" y="937060"/>
                  <a:pt x="470796" y="931911"/>
                </a:cubicBezTo>
                <a:cubicBezTo>
                  <a:pt x="414900" y="870938"/>
                  <a:pt x="383184" y="804590"/>
                  <a:pt x="384039" y="746679"/>
                </a:cubicBezTo>
                <a:cubicBezTo>
                  <a:pt x="384722" y="696203"/>
                  <a:pt x="409128" y="651560"/>
                  <a:pt x="456634" y="613893"/>
                </a:cubicBezTo>
                <a:cubicBezTo>
                  <a:pt x="503325" y="576870"/>
                  <a:pt x="568019" y="575780"/>
                  <a:pt x="625295" y="579525"/>
                </a:cubicBezTo>
                <a:lnTo>
                  <a:pt x="652408" y="581588"/>
                </a:lnTo>
                <a:lnTo>
                  <a:pt x="713497" y="584978"/>
                </a:lnTo>
                <a:cubicBezTo>
                  <a:pt x="748880" y="585136"/>
                  <a:pt x="781450" y="577685"/>
                  <a:pt x="812982" y="570540"/>
                </a:cubicBezTo>
                <a:cubicBezTo>
                  <a:pt x="853428" y="561407"/>
                  <a:pt x="888996" y="553525"/>
                  <a:pt x="922603" y="561973"/>
                </a:cubicBezTo>
                <a:cubicBezTo>
                  <a:pt x="888903" y="563117"/>
                  <a:pt x="856044" y="572325"/>
                  <a:pt x="822593" y="590036"/>
                </a:cubicBezTo>
                <a:lnTo>
                  <a:pt x="806631" y="598850"/>
                </a:lnTo>
                <a:cubicBezTo>
                  <a:pt x="792114" y="607062"/>
                  <a:pt x="777900" y="614957"/>
                  <a:pt x="762951" y="620239"/>
                </a:cubicBezTo>
                <a:cubicBezTo>
                  <a:pt x="757052" y="622347"/>
                  <a:pt x="750993" y="623969"/>
                  <a:pt x="744831" y="625087"/>
                </a:cubicBezTo>
                <a:cubicBezTo>
                  <a:pt x="745804" y="631079"/>
                  <a:pt x="746594" y="637187"/>
                  <a:pt x="746804" y="643415"/>
                </a:cubicBezTo>
                <a:cubicBezTo>
                  <a:pt x="748724" y="679164"/>
                  <a:pt x="739913" y="717368"/>
                  <a:pt x="721255" y="747349"/>
                </a:cubicBezTo>
                <a:cubicBezTo>
                  <a:pt x="707501" y="769290"/>
                  <a:pt x="682716" y="796433"/>
                  <a:pt x="642573" y="801411"/>
                </a:cubicBezTo>
                <a:cubicBezTo>
                  <a:pt x="623625" y="803816"/>
                  <a:pt x="594605" y="798509"/>
                  <a:pt x="578248" y="784004"/>
                </a:cubicBezTo>
                <a:cubicBezTo>
                  <a:pt x="570398" y="777120"/>
                  <a:pt x="566362" y="768829"/>
                  <a:pt x="566269" y="759555"/>
                </a:cubicBezTo>
                <a:cubicBezTo>
                  <a:pt x="566269" y="745733"/>
                  <a:pt x="574014" y="731702"/>
                  <a:pt x="584677" y="726498"/>
                </a:cubicBezTo>
                <a:cubicBezTo>
                  <a:pt x="585230" y="726184"/>
                  <a:pt x="585599" y="726026"/>
                  <a:pt x="586046" y="725803"/>
                </a:cubicBezTo>
                <a:cubicBezTo>
                  <a:pt x="581233" y="740202"/>
                  <a:pt x="587452" y="757860"/>
                  <a:pt x="601062" y="767845"/>
                </a:cubicBezTo>
                <a:cubicBezTo>
                  <a:pt x="618681" y="780785"/>
                  <a:pt x="643176" y="778117"/>
                  <a:pt x="666530" y="760788"/>
                </a:cubicBezTo>
                <a:cubicBezTo>
                  <a:pt x="689999" y="743210"/>
                  <a:pt x="703675" y="701406"/>
                  <a:pt x="705608" y="663226"/>
                </a:cubicBezTo>
                <a:cubicBezTo>
                  <a:pt x="705976" y="656317"/>
                  <a:pt x="705896" y="649405"/>
                  <a:pt x="705530" y="642902"/>
                </a:cubicBezTo>
                <a:cubicBezTo>
                  <a:pt x="705371" y="642128"/>
                  <a:pt x="705371" y="641365"/>
                  <a:pt x="705371" y="640669"/>
                </a:cubicBezTo>
                <a:cubicBezTo>
                  <a:pt x="698829" y="636588"/>
                  <a:pt x="692059" y="632882"/>
                  <a:pt x="685095" y="629567"/>
                </a:cubicBezTo>
                <a:cubicBezTo>
                  <a:pt x="676983" y="625721"/>
                  <a:pt x="668623" y="622415"/>
                  <a:pt x="660073" y="619675"/>
                </a:cubicBezTo>
                <a:cubicBezTo>
                  <a:pt x="625360" y="609006"/>
                  <a:pt x="587675" y="607838"/>
                  <a:pt x="552844" y="617612"/>
                </a:cubicBezTo>
                <a:cubicBezTo>
                  <a:pt x="505876" y="630724"/>
                  <a:pt x="470939" y="661939"/>
                  <a:pt x="454201" y="705426"/>
                </a:cubicBezTo>
                <a:cubicBezTo>
                  <a:pt x="437621" y="748597"/>
                  <a:pt x="439764" y="791177"/>
                  <a:pt x="460422" y="831904"/>
                </a:cubicBezTo>
                <a:cubicBezTo>
                  <a:pt x="499434" y="908538"/>
                  <a:pt x="592987" y="958081"/>
                  <a:pt x="662993" y="977932"/>
                </a:cubicBezTo>
                <a:cubicBezTo>
                  <a:pt x="664452" y="978405"/>
                  <a:pt x="665741" y="978853"/>
                  <a:pt x="667134" y="979181"/>
                </a:cubicBezTo>
                <a:cubicBezTo>
                  <a:pt x="672289" y="980626"/>
                  <a:pt x="677417" y="981638"/>
                  <a:pt x="682492" y="982860"/>
                </a:cubicBezTo>
                <a:cubicBezTo>
                  <a:pt x="681753" y="976403"/>
                  <a:pt x="681239" y="969922"/>
                  <a:pt x="680954" y="963429"/>
                </a:cubicBezTo>
                <a:cubicBezTo>
                  <a:pt x="679495" y="928784"/>
                  <a:pt x="683952" y="895256"/>
                  <a:pt x="695470" y="867403"/>
                </a:cubicBezTo>
                <a:cubicBezTo>
                  <a:pt x="725266" y="795776"/>
                  <a:pt x="816151" y="748518"/>
                  <a:pt x="898199" y="762011"/>
                </a:cubicBezTo>
                <a:cubicBezTo>
                  <a:pt x="946022" y="769921"/>
                  <a:pt x="994463" y="803593"/>
                  <a:pt x="1016039" y="843873"/>
                </a:cubicBezTo>
                <a:cubicBezTo>
                  <a:pt x="1031411" y="872540"/>
                  <a:pt x="1032699" y="902836"/>
                  <a:pt x="1019722" y="931530"/>
                </a:cubicBezTo>
                <a:cubicBezTo>
                  <a:pt x="997302" y="981231"/>
                  <a:pt x="932741" y="984161"/>
                  <a:pt x="913478" y="983819"/>
                </a:cubicBezTo>
                <a:cubicBezTo>
                  <a:pt x="886760" y="983385"/>
                  <a:pt x="848905" y="975856"/>
                  <a:pt x="846077" y="968657"/>
                </a:cubicBezTo>
                <a:cubicBezTo>
                  <a:pt x="849142" y="964047"/>
                  <a:pt x="866511" y="959749"/>
                  <a:pt x="897963" y="955900"/>
                </a:cubicBezTo>
                <a:lnTo>
                  <a:pt x="911703" y="953917"/>
                </a:lnTo>
                <a:cubicBezTo>
                  <a:pt x="935647" y="948714"/>
                  <a:pt x="985705" y="937665"/>
                  <a:pt x="985772" y="897095"/>
                </a:cubicBezTo>
                <a:cubicBezTo>
                  <a:pt x="985772" y="869716"/>
                  <a:pt x="973200" y="846921"/>
                  <a:pt x="949401" y="831195"/>
                </a:cubicBezTo>
                <a:cubicBezTo>
                  <a:pt x="909337" y="804801"/>
                  <a:pt x="846300" y="804801"/>
                  <a:pt x="810759" y="819830"/>
                </a:cubicBezTo>
                <a:cubicBezTo>
                  <a:pt x="762621" y="840339"/>
                  <a:pt x="733287" y="883274"/>
                  <a:pt x="728383" y="940660"/>
                </a:cubicBezTo>
                <a:cubicBezTo>
                  <a:pt x="727541" y="951262"/>
                  <a:pt x="727764" y="961971"/>
                  <a:pt x="728539" y="972705"/>
                </a:cubicBezTo>
                <a:cubicBezTo>
                  <a:pt x="728921" y="979063"/>
                  <a:pt x="729775" y="985435"/>
                  <a:pt x="730775" y="991740"/>
                </a:cubicBezTo>
                <a:cubicBezTo>
                  <a:pt x="733337" y="1007307"/>
                  <a:pt x="737500" y="1022566"/>
                  <a:pt x="743201" y="1037278"/>
                </a:cubicBezTo>
                <a:cubicBezTo>
                  <a:pt x="746436" y="1045804"/>
                  <a:pt x="750103" y="1053935"/>
                  <a:pt x="754337" y="1061845"/>
                </a:cubicBezTo>
                <a:cubicBezTo>
                  <a:pt x="769143" y="1090130"/>
                  <a:pt x="789485" y="1114529"/>
                  <a:pt x="813823" y="1130176"/>
                </a:cubicBezTo>
                <a:cubicBezTo>
                  <a:pt x="846064" y="1150880"/>
                  <a:pt x="886221" y="1160379"/>
                  <a:pt x="928125" y="1157936"/>
                </a:cubicBezTo>
                <a:cubicBezTo>
                  <a:pt x="935884" y="1157462"/>
                  <a:pt x="943695" y="1156621"/>
                  <a:pt x="951531" y="1155401"/>
                </a:cubicBezTo>
                <a:cubicBezTo>
                  <a:pt x="958119" y="1154349"/>
                  <a:pt x="964732" y="1152930"/>
                  <a:pt x="971413" y="1151341"/>
                </a:cubicBezTo>
                <a:cubicBezTo>
                  <a:pt x="1049095" y="1131713"/>
                  <a:pt x="1102297" y="1087057"/>
                  <a:pt x="1129633" y="1018635"/>
                </a:cubicBezTo>
                <a:cubicBezTo>
                  <a:pt x="1131763" y="1013273"/>
                  <a:pt x="1133473" y="1007665"/>
                  <a:pt x="1135221" y="1002225"/>
                </a:cubicBezTo>
                <a:cubicBezTo>
                  <a:pt x="1137561" y="995248"/>
                  <a:pt x="1139364" y="988194"/>
                  <a:pt x="1141151" y="981060"/>
                </a:cubicBezTo>
                <a:cubicBezTo>
                  <a:pt x="1170066" y="858706"/>
                  <a:pt x="1122020" y="705860"/>
                  <a:pt x="1059155" y="607075"/>
                </a:cubicBezTo>
                <a:cubicBezTo>
                  <a:pt x="948664" y="433352"/>
                  <a:pt x="703070" y="386567"/>
                  <a:pt x="529425" y="441773"/>
                </a:cubicBezTo>
                <a:cubicBezTo>
                  <a:pt x="350352" y="498780"/>
                  <a:pt x="278190" y="619872"/>
                  <a:pt x="208384" y="737087"/>
                </a:cubicBezTo>
                <a:lnTo>
                  <a:pt x="171553" y="797681"/>
                </a:lnTo>
                <a:cubicBezTo>
                  <a:pt x="154452" y="824928"/>
                  <a:pt x="136736" y="851784"/>
                  <a:pt x="118418" y="878229"/>
                </a:cubicBezTo>
                <a:cubicBezTo>
                  <a:pt x="119655" y="874997"/>
                  <a:pt x="120891" y="871766"/>
                  <a:pt x="122021" y="868560"/>
                </a:cubicBezTo>
                <a:cubicBezTo>
                  <a:pt x="142679" y="813407"/>
                  <a:pt x="163953" y="756335"/>
                  <a:pt x="199100" y="692143"/>
                </a:cubicBezTo>
                <a:cubicBezTo>
                  <a:pt x="318812" y="473367"/>
                  <a:pt x="493913" y="359088"/>
                  <a:pt x="688946" y="363803"/>
                </a:cubicBezTo>
                <a:close/>
                <a:moveTo>
                  <a:pt x="3489656" y="177440"/>
                </a:moveTo>
                <a:cubicBezTo>
                  <a:pt x="3523682" y="175234"/>
                  <a:pt x="3555809" y="176269"/>
                  <a:pt x="3585059" y="180604"/>
                </a:cubicBezTo>
                <a:cubicBezTo>
                  <a:pt x="3712190" y="199615"/>
                  <a:pt x="3821037" y="291135"/>
                  <a:pt x="3855836" y="408560"/>
                </a:cubicBezTo>
                <a:cubicBezTo>
                  <a:pt x="3886836" y="513034"/>
                  <a:pt x="3834386" y="662530"/>
                  <a:pt x="3741441" y="735000"/>
                </a:cubicBezTo>
                <a:cubicBezTo>
                  <a:pt x="3663836" y="795512"/>
                  <a:pt x="3577612" y="805418"/>
                  <a:pt x="3486379" y="815836"/>
                </a:cubicBezTo>
                <a:lnTo>
                  <a:pt x="3421026" y="824048"/>
                </a:lnTo>
                <a:cubicBezTo>
                  <a:pt x="3337296" y="836253"/>
                  <a:pt x="3268369" y="887255"/>
                  <a:pt x="3245449" y="954060"/>
                </a:cubicBezTo>
                <a:cubicBezTo>
                  <a:pt x="3232266" y="992778"/>
                  <a:pt x="3224428" y="1052780"/>
                  <a:pt x="3246082" y="1094256"/>
                </a:cubicBezTo>
                <a:cubicBezTo>
                  <a:pt x="3271962" y="1143667"/>
                  <a:pt x="3341895" y="1149185"/>
                  <a:pt x="3395760" y="1133301"/>
                </a:cubicBezTo>
                <a:cubicBezTo>
                  <a:pt x="3434394" y="1122029"/>
                  <a:pt x="3472079" y="1092193"/>
                  <a:pt x="3469379" y="1051085"/>
                </a:cubicBezTo>
                <a:cubicBezTo>
                  <a:pt x="3468411" y="1035201"/>
                  <a:pt x="3460722" y="1020408"/>
                  <a:pt x="3447819" y="1009595"/>
                </a:cubicBezTo>
                <a:cubicBezTo>
                  <a:pt x="3433594" y="997572"/>
                  <a:pt x="3415086" y="991840"/>
                  <a:pt x="3396542" y="993712"/>
                </a:cubicBezTo>
                <a:cubicBezTo>
                  <a:pt x="3377197" y="995708"/>
                  <a:pt x="3358838" y="1004905"/>
                  <a:pt x="3344315" y="1018490"/>
                </a:cubicBezTo>
                <a:cubicBezTo>
                  <a:pt x="3346568" y="990571"/>
                  <a:pt x="3358298" y="962430"/>
                  <a:pt x="3393153" y="950540"/>
                </a:cubicBezTo>
                <a:cubicBezTo>
                  <a:pt x="3439924" y="934670"/>
                  <a:pt x="3483642" y="950540"/>
                  <a:pt x="3510304" y="993172"/>
                </a:cubicBezTo>
                <a:cubicBezTo>
                  <a:pt x="3540634" y="1041638"/>
                  <a:pt x="3529407" y="1110205"/>
                  <a:pt x="3485261" y="1146112"/>
                </a:cubicBezTo>
                <a:cubicBezTo>
                  <a:pt x="3443592" y="1180020"/>
                  <a:pt x="3380399" y="1197074"/>
                  <a:pt x="3320223" y="1190308"/>
                </a:cubicBezTo>
                <a:cubicBezTo>
                  <a:pt x="3285219" y="1186472"/>
                  <a:pt x="3252598" y="1176722"/>
                  <a:pt x="3233011" y="1164373"/>
                </a:cubicBezTo>
                <a:cubicBezTo>
                  <a:pt x="3198007" y="1142209"/>
                  <a:pt x="3175907" y="1113701"/>
                  <a:pt x="3166858" y="1079541"/>
                </a:cubicBezTo>
                <a:cubicBezTo>
                  <a:pt x="3166094" y="1076782"/>
                  <a:pt x="3165219" y="1074090"/>
                  <a:pt x="3164698" y="1071329"/>
                </a:cubicBezTo>
                <a:cubicBezTo>
                  <a:pt x="3163916" y="1067664"/>
                  <a:pt x="3163637" y="1063815"/>
                  <a:pt x="3163246" y="1059914"/>
                </a:cubicBezTo>
                <a:cubicBezTo>
                  <a:pt x="3156990" y="1058960"/>
                  <a:pt x="3150678" y="1058498"/>
                  <a:pt x="3144348" y="1058534"/>
                </a:cubicBezTo>
                <a:cubicBezTo>
                  <a:pt x="3094765" y="1058770"/>
                  <a:pt x="3051234" y="1089460"/>
                  <a:pt x="3009006" y="1119362"/>
                </a:cubicBezTo>
                <a:cubicBezTo>
                  <a:pt x="2971004" y="1146190"/>
                  <a:pt x="2931793" y="1173898"/>
                  <a:pt x="2889639" y="1177339"/>
                </a:cubicBezTo>
                <a:cubicBezTo>
                  <a:pt x="2849907" y="1180651"/>
                  <a:pt x="2810341" y="1170601"/>
                  <a:pt x="2772042" y="1160326"/>
                </a:cubicBezTo>
                <a:cubicBezTo>
                  <a:pt x="2777032" y="1159761"/>
                  <a:pt x="2782096" y="1159091"/>
                  <a:pt x="2787160" y="1158474"/>
                </a:cubicBezTo>
                <a:cubicBezTo>
                  <a:pt x="2817547" y="1154861"/>
                  <a:pt x="2849050" y="1151183"/>
                  <a:pt x="2879920" y="1144575"/>
                </a:cubicBezTo>
                <a:cubicBezTo>
                  <a:pt x="2921031" y="1135837"/>
                  <a:pt x="2962905" y="1106776"/>
                  <a:pt x="3007107" y="1075941"/>
                </a:cubicBezTo>
                <a:cubicBezTo>
                  <a:pt x="3053691" y="1043569"/>
                  <a:pt x="3101393" y="1010514"/>
                  <a:pt x="3147885" y="1002461"/>
                </a:cubicBezTo>
                <a:cubicBezTo>
                  <a:pt x="3154365" y="1001404"/>
                  <a:pt x="3160918" y="1000833"/>
                  <a:pt x="3167472" y="1000753"/>
                </a:cubicBezTo>
                <a:cubicBezTo>
                  <a:pt x="3168999" y="994539"/>
                  <a:pt x="3170675" y="988324"/>
                  <a:pt x="3172909" y="982123"/>
                </a:cubicBezTo>
                <a:cubicBezTo>
                  <a:pt x="3180915" y="957872"/>
                  <a:pt x="3193185" y="933315"/>
                  <a:pt x="3209830" y="909484"/>
                </a:cubicBezTo>
                <a:cubicBezTo>
                  <a:pt x="3262802" y="833863"/>
                  <a:pt x="3332139" y="790061"/>
                  <a:pt x="3424005" y="774795"/>
                </a:cubicBezTo>
                <a:cubicBezTo>
                  <a:pt x="3434674" y="773001"/>
                  <a:pt x="3445417" y="771625"/>
                  <a:pt x="3456197" y="770668"/>
                </a:cubicBezTo>
                <a:cubicBezTo>
                  <a:pt x="3447819" y="767751"/>
                  <a:pt x="3438081" y="762221"/>
                  <a:pt x="3428231" y="755231"/>
                </a:cubicBezTo>
                <a:cubicBezTo>
                  <a:pt x="3404827" y="738743"/>
                  <a:pt x="3380958" y="715055"/>
                  <a:pt x="3374125" y="705164"/>
                </a:cubicBezTo>
                <a:cubicBezTo>
                  <a:pt x="3341578" y="658603"/>
                  <a:pt x="3294901" y="569172"/>
                  <a:pt x="3347313" y="493457"/>
                </a:cubicBezTo>
                <a:cubicBezTo>
                  <a:pt x="3396374" y="422671"/>
                  <a:pt x="3475673" y="384690"/>
                  <a:pt x="3549292" y="396736"/>
                </a:cubicBezTo>
                <a:cubicBezTo>
                  <a:pt x="3590980" y="403569"/>
                  <a:pt x="3643933" y="432090"/>
                  <a:pt x="3664525" y="473278"/>
                </a:cubicBezTo>
                <a:cubicBezTo>
                  <a:pt x="3676646" y="497439"/>
                  <a:pt x="3675957" y="522782"/>
                  <a:pt x="3662663" y="548388"/>
                </a:cubicBezTo>
                <a:cubicBezTo>
                  <a:pt x="3639259" y="593005"/>
                  <a:pt x="3585208" y="606063"/>
                  <a:pt x="3546146" y="595712"/>
                </a:cubicBezTo>
                <a:cubicBezTo>
                  <a:pt x="3523654" y="589589"/>
                  <a:pt x="3506990" y="576543"/>
                  <a:pt x="3497382" y="558518"/>
                </a:cubicBezTo>
                <a:cubicBezTo>
                  <a:pt x="3562959" y="569185"/>
                  <a:pt x="3598484" y="548007"/>
                  <a:pt x="3609450" y="523755"/>
                </a:cubicBezTo>
                <a:cubicBezTo>
                  <a:pt x="3618071" y="504677"/>
                  <a:pt x="3611331" y="483735"/>
                  <a:pt x="3592637" y="471689"/>
                </a:cubicBezTo>
                <a:cubicBezTo>
                  <a:pt x="3535067" y="434864"/>
                  <a:pt x="3461913" y="443981"/>
                  <a:pt x="3410785" y="494535"/>
                </a:cubicBezTo>
                <a:cubicBezTo>
                  <a:pt x="3388982" y="515938"/>
                  <a:pt x="3378109" y="542621"/>
                  <a:pt x="3379003" y="571536"/>
                </a:cubicBezTo>
                <a:cubicBezTo>
                  <a:pt x="3380232" y="606431"/>
                  <a:pt x="3399205" y="643112"/>
                  <a:pt x="3429833" y="669638"/>
                </a:cubicBezTo>
                <a:cubicBezTo>
                  <a:pt x="3497215" y="728024"/>
                  <a:pt x="3597646" y="721401"/>
                  <a:pt x="3662440" y="690658"/>
                </a:cubicBezTo>
                <a:cubicBezTo>
                  <a:pt x="3750545" y="648616"/>
                  <a:pt x="3792903" y="526369"/>
                  <a:pt x="3772050" y="445137"/>
                </a:cubicBezTo>
                <a:cubicBezTo>
                  <a:pt x="3748627" y="354249"/>
                  <a:pt x="3671563" y="286759"/>
                  <a:pt x="3575675" y="273175"/>
                </a:cubicBezTo>
                <a:cubicBezTo>
                  <a:pt x="3531064" y="266790"/>
                  <a:pt x="3465916" y="264963"/>
                  <a:pt x="3416930" y="278457"/>
                </a:cubicBezTo>
                <a:cubicBezTo>
                  <a:pt x="3182703" y="343424"/>
                  <a:pt x="3033657" y="525751"/>
                  <a:pt x="2889565" y="702234"/>
                </a:cubicBezTo>
                <a:cubicBezTo>
                  <a:pt x="2802037" y="809373"/>
                  <a:pt x="2711549" y="920218"/>
                  <a:pt x="2603074" y="1002987"/>
                </a:cubicBezTo>
                <a:cubicBezTo>
                  <a:pt x="2322318" y="1217227"/>
                  <a:pt x="1874792" y="1357554"/>
                  <a:pt x="1536801" y="1048536"/>
                </a:cubicBezTo>
                <a:cubicBezTo>
                  <a:pt x="1420499" y="942066"/>
                  <a:pt x="1332282" y="807403"/>
                  <a:pt x="1272482" y="646161"/>
                </a:cubicBezTo>
                <a:cubicBezTo>
                  <a:pt x="1427271" y="899394"/>
                  <a:pt x="1614722" y="1144443"/>
                  <a:pt x="1926776" y="1175040"/>
                </a:cubicBezTo>
                <a:cubicBezTo>
                  <a:pt x="2328872" y="1214310"/>
                  <a:pt x="2623202" y="937416"/>
                  <a:pt x="2762770" y="768829"/>
                </a:cubicBezTo>
                <a:cubicBezTo>
                  <a:pt x="2802074" y="721427"/>
                  <a:pt x="2840448" y="669493"/>
                  <a:pt x="2877686" y="619267"/>
                </a:cubicBezTo>
                <a:cubicBezTo>
                  <a:pt x="3013009" y="436466"/>
                  <a:pt x="3152968" y="247502"/>
                  <a:pt x="3382857" y="193716"/>
                </a:cubicBezTo>
                <a:cubicBezTo>
                  <a:pt x="3419704" y="185092"/>
                  <a:pt x="3455630" y="179646"/>
                  <a:pt x="3489656" y="177440"/>
                </a:cubicBezTo>
                <a:close/>
                <a:moveTo>
                  <a:pt x="1715211" y="140"/>
                </a:moveTo>
                <a:cubicBezTo>
                  <a:pt x="1729437" y="-396"/>
                  <a:pt x="1743721" y="602"/>
                  <a:pt x="1757828" y="3190"/>
                </a:cubicBezTo>
                <a:cubicBezTo>
                  <a:pt x="1808565" y="12611"/>
                  <a:pt x="1850960" y="41698"/>
                  <a:pt x="1877120" y="85263"/>
                </a:cubicBezTo>
                <a:cubicBezTo>
                  <a:pt x="1925027" y="164879"/>
                  <a:pt x="1884642" y="248476"/>
                  <a:pt x="1822324" y="286602"/>
                </a:cubicBezTo>
                <a:cubicBezTo>
                  <a:pt x="1770955" y="318042"/>
                  <a:pt x="1692498" y="325319"/>
                  <a:pt x="1640612" y="242262"/>
                </a:cubicBezTo>
                <a:cubicBezTo>
                  <a:pt x="1630539" y="226155"/>
                  <a:pt x="1628791" y="197383"/>
                  <a:pt x="1636522" y="175390"/>
                </a:cubicBezTo>
                <a:cubicBezTo>
                  <a:pt x="1640296" y="164721"/>
                  <a:pt x="1647896" y="150991"/>
                  <a:pt x="1662938" y="145777"/>
                </a:cubicBezTo>
                <a:cubicBezTo>
                  <a:pt x="1672157" y="142491"/>
                  <a:pt x="1679466" y="142413"/>
                  <a:pt x="1685292" y="145330"/>
                </a:cubicBezTo>
                <a:cubicBezTo>
                  <a:pt x="1698164" y="151912"/>
                  <a:pt x="1704779" y="173472"/>
                  <a:pt x="1710616" y="192496"/>
                </a:cubicBezTo>
                <a:lnTo>
                  <a:pt x="1720214" y="219493"/>
                </a:lnTo>
                <a:cubicBezTo>
                  <a:pt x="1731339" y="242052"/>
                  <a:pt x="1749155" y="254479"/>
                  <a:pt x="1770396" y="254323"/>
                </a:cubicBezTo>
                <a:cubicBezTo>
                  <a:pt x="1797207" y="254256"/>
                  <a:pt x="1824913" y="233760"/>
                  <a:pt x="1839510" y="203544"/>
                </a:cubicBezTo>
                <a:cubicBezTo>
                  <a:pt x="1850774" y="179844"/>
                  <a:pt x="1850998" y="153620"/>
                  <a:pt x="1840124" y="127529"/>
                </a:cubicBezTo>
                <a:cubicBezTo>
                  <a:pt x="1826979" y="95852"/>
                  <a:pt x="1799423" y="69484"/>
                  <a:pt x="1768106" y="58422"/>
                </a:cubicBezTo>
                <a:cubicBezTo>
                  <a:pt x="1714733" y="39701"/>
                  <a:pt x="1648199" y="52982"/>
                  <a:pt x="1602520" y="91386"/>
                </a:cubicBezTo>
                <a:cubicBezTo>
                  <a:pt x="1583480" y="107506"/>
                  <a:pt x="1563980" y="136646"/>
                  <a:pt x="1553764" y="167191"/>
                </a:cubicBezTo>
                <a:cubicBezTo>
                  <a:pt x="1552528" y="171027"/>
                  <a:pt x="1551317" y="174837"/>
                  <a:pt x="1550318" y="178595"/>
                </a:cubicBezTo>
                <a:cubicBezTo>
                  <a:pt x="1547623" y="189197"/>
                  <a:pt x="1546164" y="199773"/>
                  <a:pt x="1546465" y="209836"/>
                </a:cubicBezTo>
                <a:cubicBezTo>
                  <a:pt x="1546717" y="217877"/>
                  <a:pt x="1547623" y="225470"/>
                  <a:pt x="1548938" y="232986"/>
                </a:cubicBezTo>
                <a:cubicBezTo>
                  <a:pt x="1550239" y="240422"/>
                  <a:pt x="1552094" y="247570"/>
                  <a:pt x="1554237" y="254466"/>
                </a:cubicBezTo>
                <a:cubicBezTo>
                  <a:pt x="1565598" y="288743"/>
                  <a:pt x="1588608" y="316360"/>
                  <a:pt x="1622993" y="335146"/>
                </a:cubicBezTo>
                <a:cubicBezTo>
                  <a:pt x="1697309" y="375952"/>
                  <a:pt x="1811302" y="370671"/>
                  <a:pt x="1897750" y="347193"/>
                </a:cubicBezTo>
                <a:cubicBezTo>
                  <a:pt x="1904714" y="345381"/>
                  <a:pt x="1911621" y="343363"/>
                  <a:pt x="1918473" y="341138"/>
                </a:cubicBezTo>
                <a:cubicBezTo>
                  <a:pt x="1920074" y="334002"/>
                  <a:pt x="1921917" y="326921"/>
                  <a:pt x="1924003" y="319906"/>
                </a:cubicBezTo>
                <a:cubicBezTo>
                  <a:pt x="1935602" y="281556"/>
                  <a:pt x="1954017" y="245966"/>
                  <a:pt x="1978352" y="220111"/>
                </a:cubicBezTo>
                <a:cubicBezTo>
                  <a:pt x="2035214" y="159439"/>
                  <a:pt x="2128812" y="136961"/>
                  <a:pt x="2228461" y="159966"/>
                </a:cubicBezTo>
                <a:cubicBezTo>
                  <a:pt x="2308504" y="178476"/>
                  <a:pt x="2365627" y="222568"/>
                  <a:pt x="2402791" y="293446"/>
                </a:cubicBezTo>
                <a:cubicBezTo>
                  <a:pt x="2406384" y="300279"/>
                  <a:pt x="2409829" y="307320"/>
                  <a:pt x="2412975" y="314678"/>
                </a:cubicBezTo>
                <a:cubicBezTo>
                  <a:pt x="2416438" y="307320"/>
                  <a:pt x="2420050" y="300422"/>
                  <a:pt x="2423662" y="293446"/>
                </a:cubicBezTo>
                <a:cubicBezTo>
                  <a:pt x="2456823" y="230160"/>
                  <a:pt x="2500987" y="180132"/>
                  <a:pt x="2556081" y="144778"/>
                </a:cubicBezTo>
                <a:cubicBezTo>
                  <a:pt x="2641077" y="90269"/>
                  <a:pt x="2771093" y="73229"/>
                  <a:pt x="2855232" y="146314"/>
                </a:cubicBezTo>
                <a:cubicBezTo>
                  <a:pt x="2888263" y="174930"/>
                  <a:pt x="2905671" y="214277"/>
                  <a:pt x="2904442" y="257082"/>
                </a:cubicBezTo>
                <a:cubicBezTo>
                  <a:pt x="2903083" y="302958"/>
                  <a:pt x="2880610" y="345986"/>
                  <a:pt x="2842739" y="375138"/>
                </a:cubicBezTo>
                <a:cubicBezTo>
                  <a:pt x="2820415" y="392389"/>
                  <a:pt x="2793231" y="406419"/>
                  <a:pt x="2764521" y="421148"/>
                </a:cubicBezTo>
                <a:cubicBezTo>
                  <a:pt x="2712108" y="448145"/>
                  <a:pt x="2657908" y="476077"/>
                  <a:pt x="2628900" y="527000"/>
                </a:cubicBezTo>
                <a:cubicBezTo>
                  <a:pt x="2611081" y="558295"/>
                  <a:pt x="2598327" y="592585"/>
                  <a:pt x="2585946" y="625811"/>
                </a:cubicBezTo>
                <a:cubicBezTo>
                  <a:pt x="2580472" y="640444"/>
                  <a:pt x="2574812" y="655015"/>
                  <a:pt x="2569002" y="669520"/>
                </a:cubicBezTo>
                <a:cubicBezTo>
                  <a:pt x="2576804" y="585292"/>
                  <a:pt x="2594641" y="490883"/>
                  <a:pt x="2641933" y="431434"/>
                </a:cubicBezTo>
                <a:cubicBezTo>
                  <a:pt x="2645917" y="426375"/>
                  <a:pt x="2650144" y="421542"/>
                  <a:pt x="2654669" y="416930"/>
                </a:cubicBezTo>
                <a:cubicBezTo>
                  <a:pt x="2648804" y="414304"/>
                  <a:pt x="2643181" y="411150"/>
                  <a:pt x="2637874" y="407510"/>
                </a:cubicBezTo>
                <a:cubicBezTo>
                  <a:pt x="2619590" y="394543"/>
                  <a:pt x="2609387" y="376754"/>
                  <a:pt x="2608456" y="355654"/>
                </a:cubicBezTo>
                <a:cubicBezTo>
                  <a:pt x="2606855" y="318685"/>
                  <a:pt x="2633722" y="280033"/>
                  <a:pt x="2669564" y="267762"/>
                </a:cubicBezTo>
                <a:cubicBezTo>
                  <a:pt x="2682783" y="263035"/>
                  <a:pt x="2697157" y="262607"/>
                  <a:pt x="2710637" y="266540"/>
                </a:cubicBezTo>
                <a:cubicBezTo>
                  <a:pt x="2701309" y="268941"/>
                  <a:pt x="2692279" y="272437"/>
                  <a:pt x="2683770" y="276959"/>
                </a:cubicBezTo>
                <a:cubicBezTo>
                  <a:pt x="2653216" y="293303"/>
                  <a:pt x="2634951" y="319841"/>
                  <a:pt x="2638340" y="342846"/>
                </a:cubicBezTo>
                <a:cubicBezTo>
                  <a:pt x="2640090" y="354657"/>
                  <a:pt x="2647705" y="369397"/>
                  <a:pt x="2671258" y="379671"/>
                </a:cubicBezTo>
                <a:cubicBezTo>
                  <a:pt x="2677849" y="382653"/>
                  <a:pt x="2686079" y="385189"/>
                  <a:pt x="2695537" y="387343"/>
                </a:cubicBezTo>
                <a:cubicBezTo>
                  <a:pt x="2696617" y="387580"/>
                  <a:pt x="2697511" y="387948"/>
                  <a:pt x="2698591" y="388184"/>
                </a:cubicBezTo>
                <a:cubicBezTo>
                  <a:pt x="2747261" y="397933"/>
                  <a:pt x="2797625" y="376308"/>
                  <a:pt x="2826783" y="332952"/>
                </a:cubicBezTo>
                <a:cubicBezTo>
                  <a:pt x="2854879" y="291161"/>
                  <a:pt x="2856126" y="240764"/>
                  <a:pt x="2829948" y="201258"/>
                </a:cubicBezTo>
                <a:cubicBezTo>
                  <a:pt x="2782283" y="129774"/>
                  <a:pt x="2667758" y="143820"/>
                  <a:pt x="2606799" y="180921"/>
                </a:cubicBezTo>
                <a:cubicBezTo>
                  <a:pt x="2543736" y="219192"/>
                  <a:pt x="2486874" y="284250"/>
                  <a:pt x="2448873" y="359111"/>
                </a:cubicBezTo>
                <a:cubicBezTo>
                  <a:pt x="2443287" y="370143"/>
                  <a:pt x="2438111" y="381375"/>
                  <a:pt x="2433363" y="392783"/>
                </a:cubicBezTo>
                <a:cubicBezTo>
                  <a:pt x="2434368" y="407956"/>
                  <a:pt x="2434834" y="422776"/>
                  <a:pt x="2434983" y="437491"/>
                </a:cubicBezTo>
                <a:cubicBezTo>
                  <a:pt x="2438129" y="680859"/>
                  <a:pt x="2326062" y="866261"/>
                  <a:pt x="2118869" y="953154"/>
                </a:cubicBezTo>
                <a:cubicBezTo>
                  <a:pt x="1842507" y="1068965"/>
                  <a:pt x="1572092" y="960380"/>
                  <a:pt x="1412939" y="669756"/>
                </a:cubicBezTo>
                <a:lnTo>
                  <a:pt x="1409401" y="663319"/>
                </a:lnTo>
                <a:cubicBezTo>
                  <a:pt x="1330798" y="519642"/>
                  <a:pt x="1249972" y="372602"/>
                  <a:pt x="1122626" y="275120"/>
                </a:cubicBezTo>
                <a:cubicBezTo>
                  <a:pt x="1116169" y="270219"/>
                  <a:pt x="1109701" y="265226"/>
                  <a:pt x="1102955" y="260471"/>
                </a:cubicBezTo>
                <a:cubicBezTo>
                  <a:pt x="1056668" y="228075"/>
                  <a:pt x="1005477" y="203314"/>
                  <a:pt x="951335" y="187134"/>
                </a:cubicBezTo>
                <a:cubicBezTo>
                  <a:pt x="798886" y="141664"/>
                  <a:pt x="599141" y="163815"/>
                  <a:pt x="442408" y="243747"/>
                </a:cubicBezTo>
                <a:cubicBezTo>
                  <a:pt x="296139" y="318382"/>
                  <a:pt x="167938" y="451509"/>
                  <a:pt x="71373" y="628871"/>
                </a:cubicBezTo>
                <a:cubicBezTo>
                  <a:pt x="48099" y="671363"/>
                  <a:pt x="26242" y="714615"/>
                  <a:pt x="5839" y="758556"/>
                </a:cubicBezTo>
                <a:cubicBezTo>
                  <a:pt x="26088" y="656841"/>
                  <a:pt x="73385" y="553395"/>
                  <a:pt x="147927" y="449289"/>
                </a:cubicBezTo>
                <a:cubicBezTo>
                  <a:pt x="182297" y="401270"/>
                  <a:pt x="226754" y="353185"/>
                  <a:pt x="276495" y="310157"/>
                </a:cubicBezTo>
                <a:cubicBezTo>
                  <a:pt x="460212" y="150926"/>
                  <a:pt x="696798" y="83423"/>
                  <a:pt x="925419" y="124770"/>
                </a:cubicBezTo>
                <a:cubicBezTo>
                  <a:pt x="1153854" y="165956"/>
                  <a:pt x="1311588" y="381340"/>
                  <a:pt x="1385221" y="506058"/>
                </a:cubicBezTo>
                <a:lnTo>
                  <a:pt x="1432899" y="590574"/>
                </a:lnTo>
                <a:cubicBezTo>
                  <a:pt x="1510583" y="731321"/>
                  <a:pt x="1583822" y="864250"/>
                  <a:pt x="1759076" y="920009"/>
                </a:cubicBezTo>
                <a:cubicBezTo>
                  <a:pt x="1932549" y="975332"/>
                  <a:pt x="2178264" y="928535"/>
                  <a:pt x="2288842" y="754720"/>
                </a:cubicBezTo>
                <a:cubicBezTo>
                  <a:pt x="2349540" y="659154"/>
                  <a:pt x="2396684" y="512889"/>
                  <a:pt x="2373577" y="392703"/>
                </a:cubicBezTo>
                <a:cubicBezTo>
                  <a:pt x="2372497" y="387094"/>
                  <a:pt x="2371045" y="381641"/>
                  <a:pt x="2369593" y="376137"/>
                </a:cubicBezTo>
                <a:cubicBezTo>
                  <a:pt x="2366912" y="364941"/>
                  <a:pt x="2363467" y="353943"/>
                  <a:pt x="2359297" y="343214"/>
                </a:cubicBezTo>
                <a:cubicBezTo>
                  <a:pt x="2331964" y="274738"/>
                  <a:pt x="2278769" y="230175"/>
                  <a:pt x="2201091" y="210521"/>
                </a:cubicBezTo>
                <a:cubicBezTo>
                  <a:pt x="2144042" y="196265"/>
                  <a:pt x="2086621" y="203939"/>
                  <a:pt x="2043500" y="231699"/>
                </a:cubicBezTo>
                <a:cubicBezTo>
                  <a:pt x="2018457" y="247793"/>
                  <a:pt x="1997883" y="272885"/>
                  <a:pt x="1982839" y="302026"/>
                </a:cubicBezTo>
                <a:cubicBezTo>
                  <a:pt x="1980325" y="307032"/>
                  <a:pt x="1977868" y="311852"/>
                  <a:pt x="1975633" y="316897"/>
                </a:cubicBezTo>
                <a:cubicBezTo>
                  <a:pt x="1967664" y="335834"/>
                  <a:pt x="1962284" y="355760"/>
                  <a:pt x="1959677" y="376137"/>
                </a:cubicBezTo>
                <a:cubicBezTo>
                  <a:pt x="1958820" y="382404"/>
                  <a:pt x="1957982" y="388711"/>
                  <a:pt x="1957610" y="395016"/>
                </a:cubicBezTo>
                <a:cubicBezTo>
                  <a:pt x="1957294" y="403741"/>
                  <a:pt x="1957368" y="412555"/>
                  <a:pt x="1958057" y="421239"/>
                </a:cubicBezTo>
                <a:cubicBezTo>
                  <a:pt x="1962898" y="478679"/>
                  <a:pt x="1992223" y="521469"/>
                  <a:pt x="2040427" y="542030"/>
                </a:cubicBezTo>
                <a:cubicBezTo>
                  <a:pt x="2075878" y="557060"/>
                  <a:pt x="2138978" y="557060"/>
                  <a:pt x="2178934" y="530678"/>
                </a:cubicBezTo>
                <a:cubicBezTo>
                  <a:pt x="2202785" y="514952"/>
                  <a:pt x="2215372" y="492171"/>
                  <a:pt x="2215372" y="464792"/>
                </a:cubicBezTo>
                <a:cubicBezTo>
                  <a:pt x="2215297" y="424221"/>
                  <a:pt x="2165324" y="413107"/>
                  <a:pt x="2141305" y="407865"/>
                </a:cubicBezTo>
                <a:lnTo>
                  <a:pt x="2127490" y="405947"/>
                </a:lnTo>
                <a:cubicBezTo>
                  <a:pt x="2096080" y="402031"/>
                  <a:pt x="2078783" y="397735"/>
                  <a:pt x="2075673" y="393217"/>
                </a:cubicBezTo>
                <a:cubicBezTo>
                  <a:pt x="2078596" y="386017"/>
                  <a:pt x="2116412" y="378488"/>
                  <a:pt x="2143055" y="378016"/>
                </a:cubicBezTo>
                <a:cubicBezTo>
                  <a:pt x="2162345" y="377727"/>
                  <a:pt x="2226990" y="380642"/>
                  <a:pt x="2249389" y="430344"/>
                </a:cubicBezTo>
                <a:cubicBezTo>
                  <a:pt x="2262273" y="459025"/>
                  <a:pt x="2261044" y="489320"/>
                  <a:pt x="2245702" y="517935"/>
                </a:cubicBezTo>
                <a:cubicBezTo>
                  <a:pt x="2224048" y="558269"/>
                  <a:pt x="2175620" y="591954"/>
                  <a:pt x="2127788" y="599771"/>
                </a:cubicBezTo>
                <a:cubicBezTo>
                  <a:pt x="2045790" y="613356"/>
                  <a:pt x="1954817" y="566099"/>
                  <a:pt x="1925046" y="494379"/>
                </a:cubicBezTo>
                <a:cubicBezTo>
                  <a:pt x="1913837" y="467379"/>
                  <a:pt x="1909406" y="435007"/>
                  <a:pt x="1910467" y="401428"/>
                </a:cubicBezTo>
                <a:cubicBezTo>
                  <a:pt x="1910709" y="395069"/>
                  <a:pt x="1911100" y="388683"/>
                  <a:pt x="1911714" y="382391"/>
                </a:cubicBezTo>
                <a:cubicBezTo>
                  <a:pt x="1905254" y="383401"/>
                  <a:pt x="1898886" y="384558"/>
                  <a:pt x="1892499" y="385781"/>
                </a:cubicBezTo>
                <a:cubicBezTo>
                  <a:pt x="1881682" y="387922"/>
                  <a:pt x="1870864" y="390221"/>
                  <a:pt x="1860047" y="393217"/>
                </a:cubicBezTo>
                <a:cubicBezTo>
                  <a:pt x="1789499" y="412319"/>
                  <a:pt x="1692984" y="462388"/>
                  <a:pt x="1653301" y="540465"/>
                </a:cubicBezTo>
                <a:cubicBezTo>
                  <a:pt x="1632578" y="581194"/>
                  <a:pt x="1630500" y="623761"/>
                  <a:pt x="1647080" y="667036"/>
                </a:cubicBezTo>
                <a:cubicBezTo>
                  <a:pt x="1663661" y="710446"/>
                  <a:pt x="1698664" y="741582"/>
                  <a:pt x="1745646" y="754772"/>
                </a:cubicBezTo>
                <a:cubicBezTo>
                  <a:pt x="1780562" y="764520"/>
                  <a:pt x="1818265" y="763285"/>
                  <a:pt x="1852878" y="752551"/>
                </a:cubicBezTo>
                <a:cubicBezTo>
                  <a:pt x="1861443" y="749885"/>
                  <a:pt x="1869803" y="746628"/>
                  <a:pt x="1877902" y="742803"/>
                </a:cubicBezTo>
                <a:cubicBezTo>
                  <a:pt x="1884884" y="739506"/>
                  <a:pt x="1891643" y="735735"/>
                  <a:pt x="1898178" y="731676"/>
                </a:cubicBezTo>
                <a:cubicBezTo>
                  <a:pt x="1898178" y="730913"/>
                  <a:pt x="1898234" y="730230"/>
                  <a:pt x="1898234" y="729455"/>
                </a:cubicBezTo>
                <a:cubicBezTo>
                  <a:pt x="1898718" y="722925"/>
                  <a:pt x="1898867" y="716041"/>
                  <a:pt x="1898476" y="709130"/>
                </a:cubicBezTo>
                <a:cubicBezTo>
                  <a:pt x="1896484" y="670926"/>
                  <a:pt x="1882911" y="629042"/>
                  <a:pt x="1859414" y="611555"/>
                </a:cubicBezTo>
                <a:cubicBezTo>
                  <a:pt x="1836065" y="594161"/>
                  <a:pt x="1811488" y="591547"/>
                  <a:pt x="1793856" y="604500"/>
                </a:cubicBezTo>
                <a:cubicBezTo>
                  <a:pt x="1780339" y="614485"/>
                  <a:pt x="1774045" y="632024"/>
                  <a:pt x="1778942" y="646462"/>
                </a:cubicBezTo>
                <a:cubicBezTo>
                  <a:pt x="1778421" y="646291"/>
                  <a:pt x="1777955" y="646148"/>
                  <a:pt x="1777583" y="645845"/>
                </a:cubicBezTo>
                <a:cubicBezTo>
                  <a:pt x="1766821" y="640563"/>
                  <a:pt x="1759076" y="626585"/>
                  <a:pt x="1759169" y="612712"/>
                </a:cubicBezTo>
                <a:cubicBezTo>
                  <a:pt x="1759169" y="603501"/>
                  <a:pt x="1763153" y="595225"/>
                  <a:pt x="1771066" y="588261"/>
                </a:cubicBezTo>
                <a:cubicBezTo>
                  <a:pt x="1787488" y="573916"/>
                  <a:pt x="1816403" y="568542"/>
                  <a:pt x="1835395" y="570919"/>
                </a:cubicBezTo>
                <a:cubicBezTo>
                  <a:pt x="1875631" y="575821"/>
                  <a:pt x="1900319" y="602964"/>
                  <a:pt x="1914004" y="624996"/>
                </a:cubicBezTo>
                <a:cubicBezTo>
                  <a:pt x="1932772" y="654975"/>
                  <a:pt x="1941709" y="693155"/>
                  <a:pt x="1939717" y="728904"/>
                </a:cubicBezTo>
                <a:cubicBezTo>
                  <a:pt x="1939308" y="735039"/>
                  <a:pt x="1938730" y="741175"/>
                  <a:pt x="1937706" y="747230"/>
                </a:cubicBezTo>
                <a:cubicBezTo>
                  <a:pt x="1943851" y="748320"/>
                  <a:pt x="1949846" y="749911"/>
                  <a:pt x="1955748" y="752000"/>
                </a:cubicBezTo>
                <a:cubicBezTo>
                  <a:pt x="1970811" y="757295"/>
                  <a:pt x="1984905" y="765257"/>
                  <a:pt x="1999428" y="773467"/>
                </a:cubicBezTo>
                <a:lnTo>
                  <a:pt x="2015478" y="782205"/>
                </a:lnTo>
                <a:cubicBezTo>
                  <a:pt x="2048862" y="799994"/>
                  <a:pt x="2081799" y="809150"/>
                  <a:pt x="2115499" y="810279"/>
                </a:cubicBezTo>
                <a:cubicBezTo>
                  <a:pt x="2081855" y="818792"/>
                  <a:pt x="2046330" y="810897"/>
                  <a:pt x="2005908" y="801767"/>
                </a:cubicBezTo>
                <a:cubicBezTo>
                  <a:pt x="1974274" y="794658"/>
                  <a:pt x="1941709" y="787276"/>
                  <a:pt x="1906333" y="787367"/>
                </a:cubicBezTo>
                <a:lnTo>
                  <a:pt x="1845151" y="790731"/>
                </a:lnTo>
                <a:lnTo>
                  <a:pt x="1818210" y="792781"/>
                </a:lnTo>
                <a:cubicBezTo>
                  <a:pt x="1760938" y="796537"/>
                  <a:pt x="1696218" y="795473"/>
                  <a:pt x="1649540" y="758437"/>
                </a:cubicBezTo>
                <a:cubicBezTo>
                  <a:pt x="1602021" y="720692"/>
                  <a:pt x="1577615" y="676050"/>
                  <a:pt x="1576853" y="625588"/>
                </a:cubicBezTo>
                <a:cubicBezTo>
                  <a:pt x="1576012" y="567766"/>
                  <a:pt x="1607780" y="501407"/>
                  <a:pt x="1663676" y="440434"/>
                </a:cubicBezTo>
                <a:cubicBezTo>
                  <a:pt x="1668356" y="435298"/>
                  <a:pt x="1673209" y="430305"/>
                  <a:pt x="1678191" y="425233"/>
                </a:cubicBezTo>
                <a:cubicBezTo>
                  <a:pt x="1671546" y="423440"/>
                  <a:pt x="1664986" y="421343"/>
                  <a:pt x="1658533" y="418953"/>
                </a:cubicBezTo>
                <a:cubicBezTo>
                  <a:pt x="1590909" y="393256"/>
                  <a:pt x="1538327" y="335514"/>
                  <a:pt x="1519602" y="262638"/>
                </a:cubicBezTo>
                <a:cubicBezTo>
                  <a:pt x="1517580" y="254518"/>
                  <a:pt x="1515991" y="246295"/>
                  <a:pt x="1514843" y="238006"/>
                </a:cubicBezTo>
                <a:cubicBezTo>
                  <a:pt x="1513800" y="231066"/>
                  <a:pt x="1513141" y="224075"/>
                  <a:pt x="1512871" y="217064"/>
                </a:cubicBezTo>
                <a:cubicBezTo>
                  <a:pt x="1506688" y="214474"/>
                  <a:pt x="1500467" y="211972"/>
                  <a:pt x="1494213" y="209561"/>
                </a:cubicBezTo>
                <a:cubicBezTo>
                  <a:pt x="1450676" y="192613"/>
                  <a:pt x="1408534" y="181183"/>
                  <a:pt x="1360251" y="180947"/>
                </a:cubicBezTo>
                <a:cubicBezTo>
                  <a:pt x="1297821" y="180500"/>
                  <a:pt x="1240084" y="177583"/>
                  <a:pt x="1192827" y="160859"/>
                </a:cubicBezTo>
                <a:cubicBezTo>
                  <a:pt x="1215771" y="159322"/>
                  <a:pt x="1238730" y="156104"/>
                  <a:pt x="1261609" y="152896"/>
                </a:cubicBezTo>
                <a:cubicBezTo>
                  <a:pt x="1302134" y="147196"/>
                  <a:pt x="1344118" y="141297"/>
                  <a:pt x="1382894" y="145514"/>
                </a:cubicBezTo>
                <a:cubicBezTo>
                  <a:pt x="1406536" y="148050"/>
                  <a:pt x="1428652" y="155263"/>
                  <a:pt x="1449980" y="162172"/>
                </a:cubicBezTo>
                <a:cubicBezTo>
                  <a:pt x="1465100" y="167085"/>
                  <a:pt x="1480550" y="172065"/>
                  <a:pt x="1496658" y="175533"/>
                </a:cubicBezTo>
                <a:cubicBezTo>
                  <a:pt x="1502733" y="176835"/>
                  <a:pt x="1508793" y="177899"/>
                  <a:pt x="1515014" y="178660"/>
                </a:cubicBezTo>
                <a:cubicBezTo>
                  <a:pt x="1515869" y="172551"/>
                  <a:pt x="1517079" y="166482"/>
                  <a:pt x="1518552" y="160425"/>
                </a:cubicBezTo>
                <a:cubicBezTo>
                  <a:pt x="1529542" y="116086"/>
                  <a:pt x="1555631" y="75816"/>
                  <a:pt x="1595091" y="44825"/>
                </a:cubicBezTo>
                <a:cubicBezTo>
                  <a:pt x="1630376" y="17157"/>
                  <a:pt x="1672532" y="1748"/>
                  <a:pt x="1715211" y="140"/>
                </a:cubicBezTo>
                <a:close/>
              </a:path>
            </a:pathLst>
          </a:custGeom>
          <a:gradFill>
            <a:gsLst>
              <a:gs pos="0">
                <a:schemeClr val="accent1">
                  <a:lumMod val="80000"/>
                  <a:lumOff val="20000"/>
                </a:schemeClr>
              </a:gs>
              <a:gs pos="100000">
                <a:schemeClr val="accent1"/>
              </a:gs>
            </a:gsLst>
            <a:lin ang="2700000" scaled="0"/>
          </a:gradFill>
          <a:ln w="1099" cap="flat">
            <a:noFill/>
            <a:miter/>
          </a:ln>
          <a:effectLst/>
        </p:spPr>
        <p:txBody>
          <a:bodyPr vert="horz" wrap="square" lIns="93269" tIns="46634" rIns="93269" bIns="46634" rtlCol="0" anchor="ctr"/>
          <a:lstStyle/>
          <a:p>
            <a:pPr algn="l"/>
            <a:endParaRPr kumimoji="1" lang="zh-CN" altLang="en-US"/>
          </a:p>
        </p:txBody>
      </p:sp>
      <p:pic>
        <p:nvPicPr>
          <p:cNvPr id="10" name="图片 9"/>
          <p:cNvPicPr>
            <a:picLocks noChangeAspect="1"/>
          </p:cNvPicPr>
          <p:nvPr/>
        </p:nvPicPr>
        <p:blipFill>
          <a:blip r:embed="rId3">
            <a:alphaModFix/>
          </a:blip>
          <a:srcRect l="18991" t="10347" r="21501" b="391"/>
          <a:stretch>
            <a:fillRect/>
          </a:stretch>
        </p:blipFill>
        <p:spPr>
          <a:xfrm>
            <a:off x="6483822" y="1120737"/>
            <a:ext cx="4927308" cy="4927308"/>
          </a:xfrm>
          <a:custGeom>
            <a:avLst/>
            <a:gdLst/>
            <a:ahLst/>
            <a:cxnLst/>
            <a:rect l="l" t="t" r="r" b="b"/>
            <a:pathLst>
              <a:path w="4927600" h="4927600">
                <a:moveTo>
                  <a:pt x="2463646" y="0"/>
                </a:moveTo>
                <a:lnTo>
                  <a:pt x="2463662" y="0"/>
                </a:lnTo>
                <a:lnTo>
                  <a:pt x="2692849" y="15899"/>
                </a:lnTo>
                <a:cubicBezTo>
                  <a:pt x="3217111" y="89265"/>
                  <a:pt x="3661870" y="410664"/>
                  <a:pt x="3904704" y="857677"/>
                </a:cubicBezTo>
                <a:lnTo>
                  <a:pt x="3958322" y="968985"/>
                </a:lnTo>
                <a:lnTo>
                  <a:pt x="4069631" y="1022604"/>
                </a:lnTo>
                <a:cubicBezTo>
                  <a:pt x="4580502" y="1300126"/>
                  <a:pt x="4927308" y="1841390"/>
                  <a:pt x="4927308" y="2463654"/>
                </a:cubicBezTo>
                <a:cubicBezTo>
                  <a:pt x="4927308" y="3085917"/>
                  <a:pt x="4580502" y="3627181"/>
                  <a:pt x="4069631" y="3904703"/>
                </a:cubicBezTo>
                <a:lnTo>
                  <a:pt x="3958322" y="3958322"/>
                </a:lnTo>
                <a:lnTo>
                  <a:pt x="3904704" y="4069631"/>
                </a:lnTo>
                <a:cubicBezTo>
                  <a:pt x="3627180" y="4580502"/>
                  <a:pt x="3085917" y="4927308"/>
                  <a:pt x="2463654" y="4927308"/>
                </a:cubicBezTo>
                <a:cubicBezTo>
                  <a:pt x="1841389" y="4927308"/>
                  <a:pt x="1300127" y="4580502"/>
                  <a:pt x="1022606" y="4069631"/>
                </a:cubicBezTo>
                <a:lnTo>
                  <a:pt x="968985" y="3958322"/>
                </a:lnTo>
                <a:lnTo>
                  <a:pt x="857677" y="3904703"/>
                </a:lnTo>
                <a:cubicBezTo>
                  <a:pt x="346807" y="3627181"/>
                  <a:pt x="0" y="3085917"/>
                  <a:pt x="0" y="2463654"/>
                </a:cubicBezTo>
                <a:cubicBezTo>
                  <a:pt x="0" y="1841390"/>
                  <a:pt x="346807" y="1300126"/>
                  <a:pt x="857677" y="1022604"/>
                </a:cubicBezTo>
                <a:lnTo>
                  <a:pt x="968985" y="968985"/>
                </a:lnTo>
                <a:lnTo>
                  <a:pt x="1022606" y="857677"/>
                </a:lnTo>
                <a:cubicBezTo>
                  <a:pt x="1265437" y="410664"/>
                  <a:pt x="1710195" y="89265"/>
                  <a:pt x="2234459" y="15899"/>
                </a:cubicBezTo>
                <a:close/>
              </a:path>
            </a:pathLst>
          </a:custGeom>
          <a:noFill/>
          <a:ln>
            <a:noFill/>
          </a:ln>
        </p:spPr>
      </p:pic>
      <p:sp>
        <p:nvSpPr>
          <p:cNvPr id="11" name="标题 1"/>
          <p:cNvSpPr txBox="1"/>
          <p:nvPr/>
        </p:nvSpPr>
        <p:spPr>
          <a:xfrm>
            <a:off x="6720738" y="1725319"/>
            <a:ext cx="1269197" cy="511833"/>
          </a:xfrm>
          <a:custGeom>
            <a:avLst/>
            <a:gdLst>
              <a:gd name="connsiteX0" fmla="*/ 1877688 w 2285015"/>
              <a:gd name="connsiteY0" fmla="*/ 215102 h 921485"/>
              <a:gd name="connsiteX1" fmla="*/ 2167292 w 2285015"/>
              <a:gd name="connsiteY1" fmla="*/ 409223 h 921485"/>
              <a:gd name="connsiteX2" fmla="*/ 2212866 w 2285015"/>
              <a:gd name="connsiteY2" fmla="*/ 513528 h 921485"/>
              <a:gd name="connsiteX3" fmla="*/ 2215002 w 2285015"/>
              <a:gd name="connsiteY3" fmla="*/ 519244 h 921485"/>
              <a:gd name="connsiteX4" fmla="*/ 2183584 w 2285015"/>
              <a:gd name="connsiteY4" fmla="*/ 471621 h 921485"/>
              <a:gd name="connsiteX5" fmla="*/ 2161810 w 2285015"/>
              <a:gd name="connsiteY5" fmla="*/ 435795 h 921485"/>
              <a:gd name="connsiteX6" fmla="*/ 1971994 w 2285015"/>
              <a:gd name="connsiteY6" fmla="*/ 261194 h 921485"/>
              <a:gd name="connsiteX7" fmla="*/ 1658785 w 2285015"/>
              <a:gd name="connsiteY7" fmla="*/ 358927 h 921485"/>
              <a:gd name="connsiteX8" fmla="*/ 1610305 w 2285015"/>
              <a:gd name="connsiteY8" fmla="*/ 580042 h 921485"/>
              <a:gd name="connsiteX9" fmla="*/ 1613806 w 2285015"/>
              <a:gd name="connsiteY9" fmla="*/ 592555 h 921485"/>
              <a:gd name="connsiteX10" fmla="*/ 1617108 w 2285015"/>
              <a:gd name="connsiteY10" fmla="*/ 602258 h 921485"/>
              <a:gd name="connsiteX11" fmla="*/ 1710657 w 2285015"/>
              <a:gd name="connsiteY11" fmla="*/ 680718 h 921485"/>
              <a:gd name="connsiteX12" fmla="*/ 1722413 w 2285015"/>
              <a:gd name="connsiteY12" fmla="*/ 683119 h 921485"/>
              <a:gd name="connsiteX13" fmla="*/ 1736251 w 2285015"/>
              <a:gd name="connsiteY13" fmla="*/ 684618 h 921485"/>
              <a:gd name="connsiteX14" fmla="*/ 1803831 w 2285015"/>
              <a:gd name="connsiteY14" fmla="*/ 668205 h 921485"/>
              <a:gd name="connsiteX15" fmla="*/ 1839002 w 2285015"/>
              <a:gd name="connsiteY15" fmla="*/ 627805 h 921485"/>
              <a:gd name="connsiteX16" fmla="*/ 1845585 w 2285015"/>
              <a:gd name="connsiteY16" fmla="*/ 613280 h 921485"/>
              <a:gd name="connsiteX17" fmla="*/ 1852939 w 2285015"/>
              <a:gd name="connsiteY17" fmla="*/ 586356 h 921485"/>
              <a:gd name="connsiteX18" fmla="*/ 1854260 w 2285015"/>
              <a:gd name="connsiteY18" fmla="*/ 575102 h 921485"/>
              <a:gd name="connsiteX19" fmla="*/ 1854348 w 2285015"/>
              <a:gd name="connsiteY19" fmla="*/ 556156 h 921485"/>
              <a:gd name="connsiteX20" fmla="*/ 1805647 w 2285015"/>
              <a:gd name="connsiteY20" fmla="*/ 484716 h 921485"/>
              <a:gd name="connsiteX21" fmla="*/ 1723668 w 2285015"/>
              <a:gd name="connsiteY21" fmla="*/ 491436 h 921485"/>
              <a:gd name="connsiteX22" fmla="*/ 1702169 w 2285015"/>
              <a:gd name="connsiteY22" fmla="*/ 530398 h 921485"/>
              <a:gd name="connsiteX23" fmla="*/ 1745960 w 2285015"/>
              <a:gd name="connsiteY23" fmla="*/ 563994 h 921485"/>
              <a:gd name="connsiteX24" fmla="*/ 1754084 w 2285015"/>
              <a:gd name="connsiteY24" fmla="*/ 565166 h 921485"/>
              <a:gd name="connsiteX25" fmla="*/ 1784765 w 2285015"/>
              <a:gd name="connsiteY25" fmla="*/ 572708 h 921485"/>
              <a:gd name="connsiteX26" fmla="*/ 1744914 w 2285015"/>
              <a:gd name="connsiteY26" fmla="*/ 581673 h 921485"/>
              <a:gd name="connsiteX27" fmla="*/ 1682101 w 2285015"/>
              <a:gd name="connsiteY27" fmla="*/ 550757 h 921485"/>
              <a:gd name="connsiteX28" fmla="*/ 1684270 w 2285015"/>
              <a:gd name="connsiteY28" fmla="*/ 498932 h 921485"/>
              <a:gd name="connsiteX29" fmla="*/ 1753941 w 2285015"/>
              <a:gd name="connsiteY29" fmla="*/ 450531 h 921485"/>
              <a:gd name="connsiteX30" fmla="*/ 1873811 w 2285015"/>
              <a:gd name="connsiteY30" fmla="*/ 512843 h 921485"/>
              <a:gd name="connsiteX31" fmla="*/ 1882386 w 2285015"/>
              <a:gd name="connsiteY31" fmla="*/ 569618 h 921485"/>
              <a:gd name="connsiteX32" fmla="*/ 1881483 w 2285015"/>
              <a:gd name="connsiteY32" fmla="*/ 581106 h 921485"/>
              <a:gd name="connsiteX33" fmla="*/ 1890565 w 2285015"/>
              <a:gd name="connsiteY33" fmla="*/ 578931 h 921485"/>
              <a:gd name="connsiteX34" fmla="*/ 1893009 w 2285015"/>
              <a:gd name="connsiteY34" fmla="*/ 578193 h 921485"/>
              <a:gd name="connsiteX35" fmla="*/ 2012780 w 2285015"/>
              <a:gd name="connsiteY35" fmla="*/ 491855 h 921485"/>
              <a:gd name="connsiteX36" fmla="*/ 2016456 w 2285015"/>
              <a:gd name="connsiteY36" fmla="*/ 417076 h 921485"/>
              <a:gd name="connsiteX37" fmla="*/ 1958134 w 2285015"/>
              <a:gd name="connsiteY37" fmla="*/ 365157 h 921485"/>
              <a:gd name="connsiteX38" fmla="*/ 1894737 w 2285015"/>
              <a:gd name="connsiteY38" fmla="*/ 366377 h 921485"/>
              <a:gd name="connsiteX39" fmla="*/ 1879942 w 2285015"/>
              <a:gd name="connsiteY39" fmla="*/ 372225 h 921485"/>
              <a:gd name="connsiteX40" fmla="*/ 1867954 w 2285015"/>
              <a:gd name="connsiteY40" fmla="*/ 378789 h 921485"/>
              <a:gd name="connsiteX41" fmla="*/ 1867855 w 2285015"/>
              <a:gd name="connsiteY41" fmla="*/ 380109 h 921485"/>
              <a:gd name="connsiteX42" fmla="*/ 1867811 w 2285015"/>
              <a:gd name="connsiteY42" fmla="*/ 392126 h 921485"/>
              <a:gd name="connsiteX43" fmla="*/ 1890918 w 2285015"/>
              <a:gd name="connsiteY43" fmla="*/ 449808 h 921485"/>
              <a:gd name="connsiteX44" fmla="*/ 1929623 w 2285015"/>
              <a:gd name="connsiteY44" fmla="*/ 453980 h 921485"/>
              <a:gd name="connsiteX45" fmla="*/ 1938506 w 2285015"/>
              <a:gd name="connsiteY45" fmla="*/ 429123 h 921485"/>
              <a:gd name="connsiteX46" fmla="*/ 1939310 w 2285015"/>
              <a:gd name="connsiteY46" fmla="*/ 429535 h 921485"/>
              <a:gd name="connsiteX47" fmla="*/ 1950197 w 2285015"/>
              <a:gd name="connsiteY47" fmla="*/ 449079 h 921485"/>
              <a:gd name="connsiteX48" fmla="*/ 1943119 w 2285015"/>
              <a:gd name="connsiteY48" fmla="*/ 463534 h 921485"/>
              <a:gd name="connsiteX49" fmla="*/ 1905085 w 2285015"/>
              <a:gd name="connsiteY49" fmla="*/ 473826 h 921485"/>
              <a:gd name="connsiteX50" fmla="*/ 1858564 w 2285015"/>
              <a:gd name="connsiteY50" fmla="*/ 441863 h 921485"/>
              <a:gd name="connsiteX51" fmla="*/ 1843461 w 2285015"/>
              <a:gd name="connsiteY51" fmla="*/ 380413 h 921485"/>
              <a:gd name="connsiteX52" fmla="*/ 1844628 w 2285015"/>
              <a:gd name="connsiteY52" fmla="*/ 369576 h 921485"/>
              <a:gd name="connsiteX53" fmla="*/ 1833905 w 2285015"/>
              <a:gd name="connsiteY53" fmla="*/ 366710 h 921485"/>
              <a:gd name="connsiteX54" fmla="*/ 1808080 w 2285015"/>
              <a:gd name="connsiteY54" fmla="*/ 354064 h 921485"/>
              <a:gd name="connsiteX55" fmla="*/ 1798646 w 2285015"/>
              <a:gd name="connsiteY55" fmla="*/ 348853 h 921485"/>
              <a:gd name="connsiteX56" fmla="*/ 1739520 w 2285015"/>
              <a:gd name="connsiteY56" fmla="*/ 332261 h 921485"/>
              <a:gd name="connsiteX57" fmla="*/ 1804326 w 2285015"/>
              <a:gd name="connsiteY57" fmla="*/ 337326 h 921485"/>
              <a:gd name="connsiteX58" fmla="*/ 1863144 w 2285015"/>
              <a:gd name="connsiteY58" fmla="*/ 345862 h 921485"/>
              <a:gd name="connsiteX59" fmla="*/ 1899262 w 2285015"/>
              <a:gd name="connsiteY59" fmla="*/ 343858 h 921485"/>
              <a:gd name="connsiteX60" fmla="*/ 1915301 w 2285015"/>
              <a:gd name="connsiteY60" fmla="*/ 342638 h 921485"/>
              <a:gd name="connsiteX61" fmla="*/ 2015014 w 2285015"/>
              <a:gd name="connsiteY61" fmla="*/ 362958 h 921485"/>
              <a:gd name="connsiteX62" fmla="*/ 2057935 w 2285015"/>
              <a:gd name="connsiteY62" fmla="*/ 441467 h 921485"/>
              <a:gd name="connsiteX63" fmla="*/ 2006648 w 2285015"/>
              <a:gd name="connsiteY63" fmla="*/ 550983 h 921485"/>
              <a:gd name="connsiteX64" fmla="*/ 1998039 w 2285015"/>
              <a:gd name="connsiteY64" fmla="*/ 559955 h 921485"/>
              <a:gd name="connsiteX65" fmla="*/ 2009653 w 2285015"/>
              <a:gd name="connsiteY65" fmla="*/ 563722 h 921485"/>
              <a:gd name="connsiteX66" fmla="*/ 2091841 w 2285015"/>
              <a:gd name="connsiteY66" fmla="*/ 656055 h 921485"/>
              <a:gd name="connsiteX67" fmla="*/ 2094560 w 2285015"/>
              <a:gd name="connsiteY67" fmla="*/ 670605 h 921485"/>
              <a:gd name="connsiteX68" fmla="*/ 2095848 w 2285015"/>
              <a:gd name="connsiteY68" fmla="*/ 683033 h 921485"/>
              <a:gd name="connsiteX69" fmla="*/ 2106812 w 2285015"/>
              <a:gd name="connsiteY69" fmla="*/ 687477 h 921485"/>
              <a:gd name="connsiteX70" fmla="*/ 2186050 w 2285015"/>
              <a:gd name="connsiteY70" fmla="*/ 704363 h 921485"/>
              <a:gd name="connsiteX71" fmla="*/ 2285015 w 2285015"/>
              <a:gd name="connsiteY71" fmla="*/ 716247 h 921485"/>
              <a:gd name="connsiteX72" fmla="*/ 2244449 w 2285015"/>
              <a:gd name="connsiteY72" fmla="*/ 720955 h 921485"/>
              <a:gd name="connsiteX73" fmla="*/ 2172697 w 2285015"/>
              <a:gd name="connsiteY73" fmla="*/ 725351 h 921485"/>
              <a:gd name="connsiteX74" fmla="*/ 2132979 w 2285015"/>
              <a:gd name="connsiteY74" fmla="*/ 715510 h 921485"/>
              <a:gd name="connsiteX75" fmla="*/ 2105381 w 2285015"/>
              <a:gd name="connsiteY75" fmla="*/ 707571 h 921485"/>
              <a:gd name="connsiteX76" fmla="*/ 2094549 w 2285015"/>
              <a:gd name="connsiteY76" fmla="*/ 705762 h 921485"/>
              <a:gd name="connsiteX77" fmla="*/ 2092447 w 2285015"/>
              <a:gd name="connsiteY77" fmla="*/ 716558 h 921485"/>
              <a:gd name="connsiteX78" fmla="*/ 2047202 w 2285015"/>
              <a:gd name="connsiteY78" fmla="*/ 784898 h 921485"/>
              <a:gd name="connsiteX79" fmla="*/ 1950990 w 2285015"/>
              <a:gd name="connsiteY79" fmla="*/ 809483 h 921485"/>
              <a:gd name="connsiteX80" fmla="*/ 1880504 w 2285015"/>
              <a:gd name="connsiteY80" fmla="*/ 761013 h 921485"/>
              <a:gd name="connsiteX81" fmla="*/ 1912857 w 2285015"/>
              <a:gd name="connsiteY81" fmla="*/ 641966 h 921485"/>
              <a:gd name="connsiteX82" fmla="*/ 2020298 w 2285015"/>
              <a:gd name="connsiteY82" fmla="*/ 668181 h 921485"/>
              <a:gd name="connsiteX83" fmla="*/ 2022731 w 2285015"/>
              <a:gd name="connsiteY83" fmla="*/ 707726 h 921485"/>
              <a:gd name="connsiteX84" fmla="*/ 2007110 w 2285015"/>
              <a:gd name="connsiteY84" fmla="*/ 725274 h 921485"/>
              <a:gd name="connsiteX85" fmla="*/ 1993911 w 2285015"/>
              <a:gd name="connsiteY85" fmla="*/ 725452 h 921485"/>
              <a:gd name="connsiteX86" fmla="*/ 1978918 w 2285015"/>
              <a:gd name="connsiteY86" fmla="*/ 697614 h 921485"/>
              <a:gd name="connsiteX87" fmla="*/ 1973227 w 2285015"/>
              <a:gd name="connsiteY87" fmla="*/ 681635 h 921485"/>
              <a:gd name="connsiteX88" fmla="*/ 1943581 w 2285015"/>
              <a:gd name="connsiteY88" fmla="*/ 661058 h 921485"/>
              <a:gd name="connsiteX89" fmla="*/ 1902785 w 2285015"/>
              <a:gd name="connsiteY89" fmla="*/ 691072 h 921485"/>
              <a:gd name="connsiteX90" fmla="*/ 1902322 w 2285015"/>
              <a:gd name="connsiteY90" fmla="*/ 736024 h 921485"/>
              <a:gd name="connsiteX91" fmla="*/ 1944935 w 2285015"/>
              <a:gd name="connsiteY91" fmla="*/ 776828 h 921485"/>
              <a:gd name="connsiteX92" fmla="*/ 2042788 w 2285015"/>
              <a:gd name="connsiteY92" fmla="*/ 757324 h 921485"/>
              <a:gd name="connsiteX93" fmla="*/ 2071608 w 2285015"/>
              <a:gd name="connsiteY93" fmla="*/ 712520 h 921485"/>
              <a:gd name="connsiteX94" fmla="*/ 2073710 w 2285015"/>
              <a:gd name="connsiteY94" fmla="*/ 705816 h 921485"/>
              <a:gd name="connsiteX95" fmla="*/ 2075912 w 2285015"/>
              <a:gd name="connsiteY95" fmla="*/ 687305 h 921485"/>
              <a:gd name="connsiteX96" fmla="*/ 2074514 w 2285015"/>
              <a:gd name="connsiteY96" fmla="*/ 673650 h 921485"/>
              <a:gd name="connsiteX97" fmla="*/ 2071289 w 2285015"/>
              <a:gd name="connsiteY97" fmla="*/ 660958 h 921485"/>
              <a:gd name="connsiteX98" fmla="*/ 2030668 w 2285015"/>
              <a:gd name="connsiteY98" fmla="*/ 613202 h 921485"/>
              <a:gd name="connsiteX99" fmla="*/ 1889685 w 2285015"/>
              <a:gd name="connsiteY99" fmla="*/ 601061 h 921485"/>
              <a:gd name="connsiteX100" fmla="*/ 1877708 w 2285015"/>
              <a:gd name="connsiteY100" fmla="*/ 603640 h 921485"/>
              <a:gd name="connsiteX101" fmla="*/ 1874636 w 2285015"/>
              <a:gd name="connsiteY101" fmla="*/ 615525 h 921485"/>
              <a:gd name="connsiteX102" fmla="*/ 1842404 w 2285015"/>
              <a:gd name="connsiteY102" fmla="*/ 675017 h 921485"/>
              <a:gd name="connsiteX103" fmla="*/ 1751255 w 2285015"/>
              <a:gd name="connsiteY103" fmla="*/ 715385 h 921485"/>
              <a:gd name="connsiteX104" fmla="*/ 1739564 w 2285015"/>
              <a:gd name="connsiteY104" fmla="*/ 715790 h 921485"/>
              <a:gd name="connsiteX105" fmla="*/ 1701751 w 2285015"/>
              <a:gd name="connsiteY105" fmla="*/ 712115 h 921485"/>
              <a:gd name="connsiteX106" fmla="*/ 1694441 w 2285015"/>
              <a:gd name="connsiteY106" fmla="*/ 710562 h 921485"/>
              <a:gd name="connsiteX107" fmla="*/ 1685646 w 2285015"/>
              <a:gd name="connsiteY107" fmla="*/ 708030 h 921485"/>
              <a:gd name="connsiteX108" fmla="*/ 1590787 w 2285015"/>
              <a:gd name="connsiteY108" fmla="*/ 630570 h 921485"/>
              <a:gd name="connsiteX109" fmla="*/ 1584755 w 2285015"/>
              <a:gd name="connsiteY109" fmla="*/ 617745 h 921485"/>
              <a:gd name="connsiteX110" fmla="*/ 1572084 w 2285015"/>
              <a:gd name="connsiteY110" fmla="*/ 615525 h 921485"/>
              <a:gd name="connsiteX111" fmla="*/ 1491338 w 2285015"/>
              <a:gd name="connsiteY111" fmla="*/ 644692 h 921485"/>
              <a:gd name="connsiteX112" fmla="*/ 1493144 w 2285015"/>
              <a:gd name="connsiteY112" fmla="*/ 722508 h 921485"/>
              <a:gd name="connsiteX113" fmla="*/ 1568903 w 2285015"/>
              <a:gd name="connsiteY113" fmla="*/ 755109 h 921485"/>
              <a:gd name="connsiteX114" fmla="*/ 1570675 w 2285015"/>
              <a:gd name="connsiteY114" fmla="*/ 754651 h 921485"/>
              <a:gd name="connsiteX115" fmla="*/ 1585063 w 2285015"/>
              <a:gd name="connsiteY115" fmla="*/ 750161 h 921485"/>
              <a:gd name="connsiteX116" fmla="*/ 1604536 w 2285015"/>
              <a:gd name="connsiteY116" fmla="*/ 728388 h 921485"/>
              <a:gd name="connsiteX117" fmla="*/ 1577709 w 2285015"/>
              <a:gd name="connsiteY117" fmla="*/ 689395 h 921485"/>
              <a:gd name="connsiteX118" fmla="*/ 1561780 w 2285015"/>
              <a:gd name="connsiteY118" fmla="*/ 683173 h 921485"/>
              <a:gd name="connsiteX119" fmla="*/ 1586076 w 2285015"/>
              <a:gd name="connsiteY119" fmla="*/ 683895 h 921485"/>
              <a:gd name="connsiteX120" fmla="*/ 1622238 w 2285015"/>
              <a:gd name="connsiteY120" fmla="*/ 735869 h 921485"/>
              <a:gd name="connsiteX121" fmla="*/ 1604812 w 2285015"/>
              <a:gd name="connsiteY121" fmla="*/ 766567 h 921485"/>
              <a:gd name="connsiteX122" fmla="*/ 1594915 w 2285015"/>
              <a:gd name="connsiteY122" fmla="*/ 772151 h 921485"/>
              <a:gd name="connsiteX123" fmla="*/ 1602412 w 2285015"/>
              <a:gd name="connsiteY123" fmla="*/ 780727 h 921485"/>
              <a:gd name="connsiteX124" fmla="*/ 1645531 w 2285015"/>
              <a:gd name="connsiteY124" fmla="*/ 921485 h 921485"/>
              <a:gd name="connsiteX125" fmla="*/ 1635536 w 2285015"/>
              <a:gd name="connsiteY125" fmla="*/ 895642 h 921485"/>
              <a:gd name="connsiteX126" fmla="*/ 1610173 w 2285015"/>
              <a:gd name="connsiteY126" fmla="*/ 837221 h 921485"/>
              <a:gd name="connsiteX127" fmla="*/ 1529977 w 2285015"/>
              <a:gd name="connsiteY127" fmla="*/ 774637 h 921485"/>
              <a:gd name="connsiteX128" fmla="*/ 1483687 w 2285015"/>
              <a:gd name="connsiteY128" fmla="*/ 747428 h 921485"/>
              <a:gd name="connsiteX129" fmla="*/ 1447239 w 2285015"/>
              <a:gd name="connsiteY129" fmla="*/ 677604 h 921485"/>
              <a:gd name="connsiteX130" fmla="*/ 1476367 w 2285015"/>
              <a:gd name="connsiteY130" fmla="*/ 612161 h 921485"/>
              <a:gd name="connsiteX131" fmla="*/ 1563244 w 2285015"/>
              <a:gd name="connsiteY131" fmla="*/ 583405 h 921485"/>
              <a:gd name="connsiteX132" fmla="*/ 1574319 w 2285015"/>
              <a:gd name="connsiteY132" fmla="*/ 584088 h 921485"/>
              <a:gd name="connsiteX133" fmla="*/ 1573317 w 2285015"/>
              <a:gd name="connsiteY133" fmla="*/ 573121 h 921485"/>
              <a:gd name="connsiteX134" fmla="*/ 1759225 w 2285015"/>
              <a:gd name="connsiteY134" fmla="*/ 241658 h 921485"/>
              <a:gd name="connsiteX135" fmla="*/ 1877688 w 2285015"/>
              <a:gd name="connsiteY135" fmla="*/ 215102 h 921485"/>
              <a:gd name="connsiteX136" fmla="*/ 221779 w 2285015"/>
              <a:gd name="connsiteY136" fmla="*/ 104909 h 921485"/>
              <a:gd name="connsiteX137" fmla="*/ 284920 w 2285015"/>
              <a:gd name="connsiteY137" fmla="*/ 114532 h 921485"/>
              <a:gd name="connsiteX138" fmla="*/ 583603 w 2285015"/>
              <a:gd name="connsiteY138" fmla="*/ 366136 h 921485"/>
              <a:gd name="connsiteX139" fmla="*/ 651541 w 2285015"/>
              <a:gd name="connsiteY139" fmla="*/ 454562 h 921485"/>
              <a:gd name="connsiteX140" fmla="*/ 1145809 w 2285015"/>
              <a:gd name="connsiteY140" fmla="*/ 694730 h 921485"/>
              <a:gd name="connsiteX141" fmla="*/ 1532663 w 2285015"/>
              <a:gd name="connsiteY141" fmla="*/ 382036 h 921485"/>
              <a:gd name="connsiteX142" fmla="*/ 1376389 w 2285015"/>
              <a:gd name="connsiteY142" fmla="*/ 619936 h 921485"/>
              <a:gd name="connsiteX143" fmla="*/ 745965 w 2285015"/>
              <a:gd name="connsiteY143" fmla="*/ 593006 h 921485"/>
              <a:gd name="connsiteX144" fmla="*/ 576583 w 2285015"/>
              <a:gd name="connsiteY144" fmla="*/ 415188 h 921485"/>
              <a:gd name="connsiteX145" fmla="*/ 264777 w 2285015"/>
              <a:gd name="connsiteY145" fmla="*/ 164635 h 921485"/>
              <a:gd name="connsiteX146" fmla="*/ 170920 w 2285015"/>
              <a:gd name="connsiteY146" fmla="*/ 161512 h 921485"/>
              <a:gd name="connsiteX147" fmla="*/ 54821 w 2285015"/>
              <a:gd name="connsiteY147" fmla="*/ 263182 h 921485"/>
              <a:gd name="connsiteX148" fmla="*/ 119626 w 2285015"/>
              <a:gd name="connsiteY148" fmla="*/ 408345 h 921485"/>
              <a:gd name="connsiteX149" fmla="*/ 257151 w 2285015"/>
              <a:gd name="connsiteY149" fmla="*/ 395917 h 921485"/>
              <a:gd name="connsiteX150" fmla="*/ 287205 w 2285015"/>
              <a:gd name="connsiteY150" fmla="*/ 337915 h 921485"/>
              <a:gd name="connsiteX151" fmla="*/ 268408 w 2285015"/>
              <a:gd name="connsiteY151" fmla="*/ 292389 h 921485"/>
              <a:gd name="connsiteX152" fmla="*/ 160892 w 2285015"/>
              <a:gd name="connsiteY152" fmla="*/ 278882 h 921485"/>
              <a:gd name="connsiteX153" fmla="*/ 150948 w 2285015"/>
              <a:gd name="connsiteY153" fmla="*/ 309665 h 921485"/>
              <a:gd name="connsiteX154" fmla="*/ 217207 w 2285015"/>
              <a:gd name="connsiteY154" fmla="*/ 330218 h 921485"/>
              <a:gd name="connsiteX155" fmla="*/ 188381 w 2285015"/>
              <a:gd name="connsiteY155" fmla="*/ 352208 h 921485"/>
              <a:gd name="connsiteX156" fmla="*/ 119486 w 2285015"/>
              <a:gd name="connsiteY156" fmla="*/ 324229 h 921485"/>
              <a:gd name="connsiteX157" fmla="*/ 118390 w 2285015"/>
              <a:gd name="connsiteY157" fmla="*/ 279821 h 921485"/>
              <a:gd name="connsiteX158" fmla="*/ 186522 w 2285015"/>
              <a:gd name="connsiteY158" fmla="*/ 234566 h 921485"/>
              <a:gd name="connsiteX159" fmla="*/ 305942 w 2285015"/>
              <a:gd name="connsiteY159" fmla="*/ 291752 h 921485"/>
              <a:gd name="connsiteX160" fmla="*/ 290090 w 2285015"/>
              <a:gd name="connsiteY160" fmla="*/ 416921 h 921485"/>
              <a:gd name="connsiteX161" fmla="*/ 258092 w 2285015"/>
              <a:gd name="connsiteY161" fmla="*/ 446523 h 921485"/>
              <a:gd name="connsiteX162" fmla="*/ 241564 w 2285015"/>
              <a:gd name="connsiteY162" fmla="*/ 455650 h 921485"/>
              <a:gd name="connsiteX163" fmla="*/ 260595 w 2285015"/>
              <a:gd name="connsiteY163" fmla="*/ 458090 h 921485"/>
              <a:gd name="connsiteX164" fmla="*/ 387220 w 2285015"/>
              <a:gd name="connsiteY164" fmla="*/ 537723 h 921485"/>
              <a:gd name="connsiteX165" fmla="*/ 409050 w 2285015"/>
              <a:gd name="connsiteY165" fmla="*/ 580671 h 921485"/>
              <a:gd name="connsiteX166" fmla="*/ 412269 w 2285015"/>
              <a:gd name="connsiteY166" fmla="*/ 591685 h 921485"/>
              <a:gd name="connsiteX167" fmla="*/ 423844 w 2285015"/>
              <a:gd name="connsiteY167" fmla="*/ 592695 h 921485"/>
              <a:gd name="connsiteX168" fmla="*/ 507082 w 2285015"/>
              <a:gd name="connsiteY168" fmla="*/ 636139 h 921485"/>
              <a:gd name="connsiteX169" fmla="*/ 582281 w 2285015"/>
              <a:gd name="connsiteY169" fmla="*/ 676718 h 921485"/>
              <a:gd name="connsiteX170" fmla="*/ 637120 w 2285015"/>
              <a:gd name="connsiteY170" fmla="*/ 684936 h 921485"/>
              <a:gd name="connsiteX171" fmla="*/ 646060 w 2285015"/>
              <a:gd name="connsiteY171" fmla="*/ 686031 h 921485"/>
              <a:gd name="connsiteX172" fmla="*/ 576528 w 2285015"/>
              <a:gd name="connsiteY172" fmla="*/ 696090 h 921485"/>
              <a:gd name="connsiteX173" fmla="*/ 505955 w 2285015"/>
              <a:gd name="connsiteY173" fmla="*/ 661811 h 921485"/>
              <a:gd name="connsiteX174" fmla="*/ 425935 w 2285015"/>
              <a:gd name="connsiteY174" fmla="*/ 625847 h 921485"/>
              <a:gd name="connsiteX175" fmla="*/ 414772 w 2285015"/>
              <a:gd name="connsiteY175" fmla="*/ 626663 h 921485"/>
              <a:gd name="connsiteX176" fmla="*/ 413909 w 2285015"/>
              <a:gd name="connsiteY176" fmla="*/ 633412 h 921485"/>
              <a:gd name="connsiteX177" fmla="*/ 412634 w 2285015"/>
              <a:gd name="connsiteY177" fmla="*/ 638268 h 921485"/>
              <a:gd name="connsiteX178" fmla="*/ 373522 w 2285015"/>
              <a:gd name="connsiteY178" fmla="*/ 688424 h 921485"/>
              <a:gd name="connsiteX179" fmla="*/ 321956 w 2285015"/>
              <a:gd name="connsiteY179" fmla="*/ 703758 h 921485"/>
              <a:gd name="connsiteX180" fmla="*/ 224376 w 2285015"/>
              <a:gd name="connsiteY180" fmla="*/ 677627 h 921485"/>
              <a:gd name="connsiteX181" fmla="*/ 209573 w 2285015"/>
              <a:gd name="connsiteY181" fmla="*/ 587203 h 921485"/>
              <a:gd name="connsiteX182" fmla="*/ 278832 w 2285015"/>
              <a:gd name="connsiteY182" fmla="*/ 561997 h 921485"/>
              <a:gd name="connsiteX183" fmla="*/ 307706 w 2285015"/>
              <a:gd name="connsiteY183" fmla="*/ 602172 h 921485"/>
              <a:gd name="connsiteX184" fmla="*/ 276827 w 2285015"/>
              <a:gd name="connsiteY184" fmla="*/ 587522 h 921485"/>
              <a:gd name="connsiteX185" fmla="*/ 246515 w 2285015"/>
              <a:gd name="connsiteY185" fmla="*/ 596913 h 921485"/>
              <a:gd name="connsiteX186" fmla="*/ 233767 w 2285015"/>
              <a:gd name="connsiteY186" fmla="*/ 621443 h 921485"/>
              <a:gd name="connsiteX187" fmla="*/ 277294 w 2285015"/>
              <a:gd name="connsiteY187" fmla="*/ 670053 h 921485"/>
              <a:gd name="connsiteX188" fmla="*/ 365795 w 2285015"/>
              <a:gd name="connsiteY188" fmla="*/ 646968 h 921485"/>
              <a:gd name="connsiteX189" fmla="*/ 366160 w 2285015"/>
              <a:gd name="connsiteY189" fmla="*/ 564078 h 921485"/>
              <a:gd name="connsiteX190" fmla="*/ 262360 w 2285015"/>
              <a:gd name="connsiteY190" fmla="*/ 487210 h 921485"/>
              <a:gd name="connsiteX191" fmla="*/ 223722 w 2285015"/>
              <a:gd name="connsiteY191" fmla="*/ 482355 h 921485"/>
              <a:gd name="connsiteX192" fmla="*/ 72911 w 2285015"/>
              <a:gd name="connsiteY192" fmla="*/ 434561 h 921485"/>
              <a:gd name="connsiteX193" fmla="*/ 5284 w 2285015"/>
              <a:gd name="connsiteY193" fmla="*/ 241557 h 921485"/>
              <a:gd name="connsiteX194" fmla="*/ 165378 w 2285015"/>
              <a:gd name="connsiteY194" fmla="*/ 106780 h 921485"/>
              <a:gd name="connsiteX195" fmla="*/ 221779 w 2285015"/>
              <a:gd name="connsiteY195" fmla="*/ 104909 h 921485"/>
              <a:gd name="connsiteX196" fmla="*/ 1245699 w 2285015"/>
              <a:gd name="connsiteY196" fmla="*/ 1886 h 921485"/>
              <a:gd name="connsiteX197" fmla="*/ 1341912 w 2285015"/>
              <a:gd name="connsiteY197" fmla="*/ 26502 h 921485"/>
              <a:gd name="connsiteX198" fmla="*/ 1387167 w 2285015"/>
              <a:gd name="connsiteY198" fmla="*/ 94850 h 921485"/>
              <a:gd name="connsiteX199" fmla="*/ 1389258 w 2285015"/>
              <a:gd name="connsiteY199" fmla="*/ 105631 h 921485"/>
              <a:gd name="connsiteX200" fmla="*/ 1400112 w 2285015"/>
              <a:gd name="connsiteY200" fmla="*/ 103782 h 921485"/>
              <a:gd name="connsiteX201" fmla="*/ 1427710 w 2285015"/>
              <a:gd name="connsiteY201" fmla="*/ 95883 h 921485"/>
              <a:gd name="connsiteX202" fmla="*/ 1467373 w 2285015"/>
              <a:gd name="connsiteY202" fmla="*/ 86034 h 921485"/>
              <a:gd name="connsiteX203" fmla="*/ 1539081 w 2285015"/>
              <a:gd name="connsiteY203" fmla="*/ 90398 h 921485"/>
              <a:gd name="connsiteX204" fmla="*/ 1579746 w 2285015"/>
              <a:gd name="connsiteY204" fmla="*/ 95106 h 921485"/>
              <a:gd name="connsiteX205" fmla="*/ 1480759 w 2285015"/>
              <a:gd name="connsiteY205" fmla="*/ 106983 h 921485"/>
              <a:gd name="connsiteX206" fmla="*/ 1401554 w 2285015"/>
              <a:gd name="connsiteY206" fmla="*/ 123901 h 921485"/>
              <a:gd name="connsiteX207" fmla="*/ 1390524 w 2285015"/>
              <a:gd name="connsiteY207" fmla="*/ 128337 h 921485"/>
              <a:gd name="connsiteX208" fmla="*/ 1389357 w 2285015"/>
              <a:gd name="connsiteY208" fmla="*/ 140718 h 921485"/>
              <a:gd name="connsiteX209" fmla="*/ 1386550 w 2285015"/>
              <a:gd name="connsiteY209" fmla="*/ 155282 h 921485"/>
              <a:gd name="connsiteX210" fmla="*/ 1304406 w 2285015"/>
              <a:gd name="connsiteY210" fmla="*/ 247702 h 921485"/>
              <a:gd name="connsiteX211" fmla="*/ 1292781 w 2285015"/>
              <a:gd name="connsiteY211" fmla="*/ 251415 h 921485"/>
              <a:gd name="connsiteX212" fmla="*/ 1301368 w 2285015"/>
              <a:gd name="connsiteY212" fmla="*/ 260402 h 921485"/>
              <a:gd name="connsiteX213" fmla="*/ 1352700 w 2285015"/>
              <a:gd name="connsiteY213" fmla="*/ 369872 h 921485"/>
              <a:gd name="connsiteX214" fmla="*/ 1309723 w 2285015"/>
              <a:gd name="connsiteY214" fmla="*/ 448418 h 921485"/>
              <a:gd name="connsiteX215" fmla="*/ 1209999 w 2285015"/>
              <a:gd name="connsiteY215" fmla="*/ 468724 h 921485"/>
              <a:gd name="connsiteX216" fmla="*/ 1194070 w 2285015"/>
              <a:gd name="connsiteY216" fmla="*/ 467512 h 921485"/>
              <a:gd name="connsiteX217" fmla="*/ 1157897 w 2285015"/>
              <a:gd name="connsiteY217" fmla="*/ 465523 h 921485"/>
              <a:gd name="connsiteX218" fmla="*/ 1099024 w 2285015"/>
              <a:gd name="connsiteY218" fmla="*/ 474036 h 921485"/>
              <a:gd name="connsiteX219" fmla="*/ 1034232 w 2285015"/>
              <a:gd name="connsiteY219" fmla="*/ 479070 h 921485"/>
              <a:gd name="connsiteX220" fmla="*/ 1093366 w 2285015"/>
              <a:gd name="connsiteY220" fmla="*/ 462471 h 921485"/>
              <a:gd name="connsiteX221" fmla="*/ 1102855 w 2285015"/>
              <a:gd name="connsiteY221" fmla="*/ 457304 h 921485"/>
              <a:gd name="connsiteX222" fmla="*/ 1128681 w 2285015"/>
              <a:gd name="connsiteY222" fmla="*/ 444613 h 921485"/>
              <a:gd name="connsiteX223" fmla="*/ 1139348 w 2285015"/>
              <a:gd name="connsiteY223" fmla="*/ 441792 h 921485"/>
              <a:gd name="connsiteX224" fmla="*/ 1138159 w 2285015"/>
              <a:gd name="connsiteY224" fmla="*/ 430957 h 921485"/>
              <a:gd name="connsiteX225" fmla="*/ 1153361 w 2285015"/>
              <a:gd name="connsiteY225" fmla="*/ 369522 h 921485"/>
              <a:gd name="connsiteX226" fmla="*/ 1199838 w 2285015"/>
              <a:gd name="connsiteY226" fmla="*/ 337550 h 921485"/>
              <a:gd name="connsiteX227" fmla="*/ 1237872 w 2285015"/>
              <a:gd name="connsiteY227" fmla="*/ 347804 h 921485"/>
              <a:gd name="connsiteX228" fmla="*/ 1244906 w 2285015"/>
              <a:gd name="connsiteY228" fmla="*/ 362260 h 921485"/>
              <a:gd name="connsiteX229" fmla="*/ 1234019 w 2285015"/>
              <a:gd name="connsiteY229" fmla="*/ 381849 h 921485"/>
              <a:gd name="connsiteX230" fmla="*/ 1233216 w 2285015"/>
              <a:gd name="connsiteY230" fmla="*/ 382214 h 921485"/>
              <a:gd name="connsiteX231" fmla="*/ 1224398 w 2285015"/>
              <a:gd name="connsiteY231" fmla="*/ 357405 h 921485"/>
              <a:gd name="connsiteX232" fmla="*/ 1185638 w 2285015"/>
              <a:gd name="connsiteY232" fmla="*/ 361576 h 921485"/>
              <a:gd name="connsiteX233" fmla="*/ 1162542 w 2285015"/>
              <a:gd name="connsiteY233" fmla="*/ 419266 h 921485"/>
              <a:gd name="connsiteX234" fmla="*/ 1162685 w 2285015"/>
              <a:gd name="connsiteY234" fmla="*/ 431283 h 921485"/>
              <a:gd name="connsiteX235" fmla="*/ 1162718 w 2285015"/>
              <a:gd name="connsiteY235" fmla="*/ 432596 h 921485"/>
              <a:gd name="connsiteX236" fmla="*/ 1174706 w 2285015"/>
              <a:gd name="connsiteY236" fmla="*/ 439175 h 921485"/>
              <a:gd name="connsiteX237" fmla="*/ 1189502 w 2285015"/>
              <a:gd name="connsiteY237" fmla="*/ 444938 h 921485"/>
              <a:gd name="connsiteX238" fmla="*/ 1252898 w 2285015"/>
              <a:gd name="connsiteY238" fmla="*/ 446251 h 921485"/>
              <a:gd name="connsiteX239" fmla="*/ 1311176 w 2285015"/>
              <a:gd name="connsiteY239" fmla="*/ 394378 h 921485"/>
              <a:gd name="connsiteX240" fmla="*/ 1307500 w 2285015"/>
              <a:gd name="connsiteY240" fmla="*/ 319545 h 921485"/>
              <a:gd name="connsiteX241" fmla="*/ 1185263 w 2285015"/>
              <a:gd name="connsiteY241" fmla="*/ 232485 h 921485"/>
              <a:gd name="connsiteX242" fmla="*/ 1166076 w 2285015"/>
              <a:gd name="connsiteY242" fmla="*/ 228089 h 921485"/>
              <a:gd name="connsiteX243" fmla="*/ 1154715 w 2285015"/>
              <a:gd name="connsiteY243" fmla="*/ 226085 h 921485"/>
              <a:gd name="connsiteX244" fmla="*/ 1155453 w 2285015"/>
              <a:gd name="connsiteY244" fmla="*/ 237340 h 921485"/>
              <a:gd name="connsiteX245" fmla="*/ 1146833 w 2285015"/>
              <a:gd name="connsiteY245" fmla="*/ 292296 h 921485"/>
              <a:gd name="connsiteX246" fmla="*/ 1026963 w 2285015"/>
              <a:gd name="connsiteY246" fmla="*/ 354609 h 921485"/>
              <a:gd name="connsiteX247" fmla="*/ 957252 w 2285015"/>
              <a:gd name="connsiteY247" fmla="*/ 306224 h 921485"/>
              <a:gd name="connsiteX248" fmla="*/ 955067 w 2285015"/>
              <a:gd name="connsiteY248" fmla="*/ 254436 h 921485"/>
              <a:gd name="connsiteX249" fmla="*/ 1017936 w 2285015"/>
              <a:gd name="connsiteY249" fmla="*/ 223498 h 921485"/>
              <a:gd name="connsiteX250" fmla="*/ 1057776 w 2285015"/>
              <a:gd name="connsiteY250" fmla="*/ 232485 h 921485"/>
              <a:gd name="connsiteX251" fmla="*/ 1027141 w 2285015"/>
              <a:gd name="connsiteY251" fmla="*/ 240012 h 921485"/>
              <a:gd name="connsiteX252" fmla="*/ 1018971 w 2285015"/>
              <a:gd name="connsiteY252" fmla="*/ 241146 h 921485"/>
              <a:gd name="connsiteX253" fmla="*/ 975179 w 2285015"/>
              <a:gd name="connsiteY253" fmla="*/ 274803 h 921485"/>
              <a:gd name="connsiteX254" fmla="*/ 996729 w 2285015"/>
              <a:gd name="connsiteY254" fmla="*/ 313758 h 921485"/>
              <a:gd name="connsiteX255" fmla="*/ 1078615 w 2285015"/>
              <a:gd name="connsiteY255" fmla="*/ 320470 h 921485"/>
              <a:gd name="connsiteX256" fmla="*/ 1127316 w 2285015"/>
              <a:gd name="connsiteY256" fmla="*/ 249053 h 921485"/>
              <a:gd name="connsiteX257" fmla="*/ 1127580 w 2285015"/>
              <a:gd name="connsiteY257" fmla="*/ 233549 h 921485"/>
              <a:gd name="connsiteX258" fmla="*/ 1126358 w 2285015"/>
              <a:gd name="connsiteY258" fmla="*/ 222387 h 921485"/>
              <a:gd name="connsiteX259" fmla="*/ 1116924 w 2285015"/>
              <a:gd name="connsiteY259" fmla="*/ 187362 h 921485"/>
              <a:gd name="connsiteX260" fmla="*/ 1112664 w 2285015"/>
              <a:gd name="connsiteY260" fmla="*/ 178570 h 921485"/>
              <a:gd name="connsiteX261" fmla="*/ 1076799 w 2285015"/>
              <a:gd name="connsiteY261" fmla="*/ 136990 h 921485"/>
              <a:gd name="connsiteX262" fmla="*/ 983629 w 2285015"/>
              <a:gd name="connsiteY262" fmla="*/ 124468 h 921485"/>
              <a:gd name="connsiteX263" fmla="*/ 890083 w 2285015"/>
              <a:gd name="connsiteY263" fmla="*/ 202922 h 921485"/>
              <a:gd name="connsiteX264" fmla="*/ 884004 w 2285015"/>
              <a:gd name="connsiteY264" fmla="*/ 222387 h 921485"/>
              <a:gd name="connsiteX265" fmla="*/ 881640 w 2285015"/>
              <a:gd name="connsiteY265" fmla="*/ 232182 h 921485"/>
              <a:gd name="connsiteX266" fmla="*/ 931744 w 2285015"/>
              <a:gd name="connsiteY266" fmla="*/ 446221 h 921485"/>
              <a:gd name="connsiteX267" fmla="*/ 1244961 w 2285015"/>
              <a:gd name="connsiteY267" fmla="*/ 543946 h 921485"/>
              <a:gd name="connsiteX268" fmla="*/ 1437805 w 2285015"/>
              <a:gd name="connsiteY268" fmla="*/ 349171 h 921485"/>
              <a:gd name="connsiteX269" fmla="*/ 1465997 w 2285015"/>
              <a:gd name="connsiteY269" fmla="*/ 299202 h 921485"/>
              <a:gd name="connsiteX270" fmla="*/ 1737858 w 2285015"/>
              <a:gd name="connsiteY270" fmla="*/ 73769 h 921485"/>
              <a:gd name="connsiteX271" fmla="*/ 2121520 w 2285015"/>
              <a:gd name="connsiteY271" fmla="*/ 183377 h 921485"/>
              <a:gd name="connsiteX272" fmla="*/ 2197543 w 2285015"/>
              <a:gd name="connsiteY272" fmla="*/ 265638 h 921485"/>
              <a:gd name="connsiteX273" fmla="*/ 2281547 w 2285015"/>
              <a:gd name="connsiteY273" fmla="*/ 448489 h 921485"/>
              <a:gd name="connsiteX274" fmla="*/ 2242798 w 2285015"/>
              <a:gd name="connsiteY274" fmla="*/ 371814 h 921485"/>
              <a:gd name="connsiteX275" fmla="*/ 2023436 w 2285015"/>
              <a:gd name="connsiteY275" fmla="*/ 144113 h 921485"/>
              <a:gd name="connsiteX276" fmla="*/ 1722535 w 2285015"/>
              <a:gd name="connsiteY276" fmla="*/ 110641 h 921485"/>
              <a:gd name="connsiteX277" fmla="*/ 1632894 w 2285015"/>
              <a:gd name="connsiteY277" fmla="*/ 154001 h 921485"/>
              <a:gd name="connsiteX278" fmla="*/ 1621269 w 2285015"/>
              <a:gd name="connsiteY278" fmla="*/ 162662 h 921485"/>
              <a:gd name="connsiteX279" fmla="*/ 1451708 w 2285015"/>
              <a:gd name="connsiteY279" fmla="*/ 392181 h 921485"/>
              <a:gd name="connsiteX280" fmla="*/ 1449617 w 2285015"/>
              <a:gd name="connsiteY280" fmla="*/ 395986 h 921485"/>
              <a:gd name="connsiteX281" fmla="*/ 1032249 w 2285015"/>
              <a:gd name="connsiteY281" fmla="*/ 563543 h 921485"/>
              <a:gd name="connsiteX282" fmla="*/ 845343 w 2285015"/>
              <a:gd name="connsiteY282" fmla="*/ 258662 h 921485"/>
              <a:gd name="connsiteX283" fmla="*/ 846307 w 2285015"/>
              <a:gd name="connsiteY283" fmla="*/ 232229 h 921485"/>
              <a:gd name="connsiteX284" fmla="*/ 837133 w 2285015"/>
              <a:gd name="connsiteY284" fmla="*/ 212321 h 921485"/>
              <a:gd name="connsiteX285" fmla="*/ 743765 w 2285015"/>
              <a:gd name="connsiteY285" fmla="*/ 106968 h 921485"/>
              <a:gd name="connsiteX286" fmla="*/ 611831 w 2285015"/>
              <a:gd name="connsiteY286" fmla="*/ 118992 h 921485"/>
              <a:gd name="connsiteX287" fmla="*/ 613697 w 2285015"/>
              <a:gd name="connsiteY287" fmla="*/ 196855 h 921485"/>
              <a:gd name="connsiteX288" fmla="*/ 689487 w 2285015"/>
              <a:gd name="connsiteY288" fmla="*/ 229510 h 921485"/>
              <a:gd name="connsiteX289" fmla="*/ 691299 w 2285015"/>
              <a:gd name="connsiteY289" fmla="*/ 229013 h 921485"/>
              <a:gd name="connsiteX290" fmla="*/ 705649 w 2285015"/>
              <a:gd name="connsiteY290" fmla="*/ 224477 h 921485"/>
              <a:gd name="connsiteX291" fmla="*/ 725116 w 2285015"/>
              <a:gd name="connsiteY291" fmla="*/ 202704 h 921485"/>
              <a:gd name="connsiteX292" fmla="*/ 698256 w 2285015"/>
              <a:gd name="connsiteY292" fmla="*/ 163749 h 921485"/>
              <a:gd name="connsiteX293" fmla="*/ 682366 w 2285015"/>
              <a:gd name="connsiteY293" fmla="*/ 157589 h 921485"/>
              <a:gd name="connsiteX294" fmla="*/ 706652 w 2285015"/>
              <a:gd name="connsiteY294" fmla="*/ 158311 h 921485"/>
              <a:gd name="connsiteX295" fmla="*/ 742787 w 2285015"/>
              <a:gd name="connsiteY295" fmla="*/ 210277 h 921485"/>
              <a:gd name="connsiteX296" fmla="*/ 725388 w 2285015"/>
              <a:gd name="connsiteY296" fmla="*/ 240936 h 921485"/>
              <a:gd name="connsiteX297" fmla="*/ 715460 w 2285015"/>
              <a:gd name="connsiteY297" fmla="*/ 246506 h 921485"/>
              <a:gd name="connsiteX298" fmla="*/ 722994 w 2285015"/>
              <a:gd name="connsiteY298" fmla="*/ 255081 h 921485"/>
              <a:gd name="connsiteX299" fmla="*/ 766109 w 2285015"/>
              <a:gd name="connsiteY299" fmla="*/ 395847 h 921485"/>
              <a:gd name="connsiteX300" fmla="*/ 756088 w 2285015"/>
              <a:gd name="connsiteY300" fmla="*/ 370004 h 921485"/>
              <a:gd name="connsiteX301" fmla="*/ 730697 w 2285015"/>
              <a:gd name="connsiteY301" fmla="*/ 311583 h 921485"/>
              <a:gd name="connsiteX302" fmla="*/ 650508 w 2285015"/>
              <a:gd name="connsiteY302" fmla="*/ 248999 h 921485"/>
              <a:gd name="connsiteX303" fmla="*/ 604259 w 2285015"/>
              <a:gd name="connsiteY303" fmla="*/ 221796 h 921485"/>
              <a:gd name="connsiteX304" fmla="*/ 567775 w 2285015"/>
              <a:gd name="connsiteY304" fmla="*/ 151997 h 921485"/>
              <a:gd name="connsiteX305" fmla="*/ 596874 w 2285015"/>
              <a:gd name="connsiteY305" fmla="*/ 86507 h 921485"/>
              <a:gd name="connsiteX306" fmla="*/ 773743 w 2285015"/>
              <a:gd name="connsiteY306" fmla="*/ 85598 h 921485"/>
              <a:gd name="connsiteX307" fmla="*/ 852037 w 2285015"/>
              <a:gd name="connsiteY307" fmla="*/ 173497 h 921485"/>
              <a:gd name="connsiteX308" fmla="*/ 858349 w 2285015"/>
              <a:gd name="connsiteY308" fmla="*/ 186050 h 921485"/>
              <a:gd name="connsiteX309" fmla="*/ 864374 w 2285015"/>
              <a:gd name="connsiteY309" fmla="*/ 173497 h 921485"/>
              <a:gd name="connsiteX310" fmla="*/ 967443 w 2285015"/>
              <a:gd name="connsiteY310" fmla="*/ 94578 h 921485"/>
              <a:gd name="connsiteX311" fmla="*/ 1115317 w 2285015"/>
              <a:gd name="connsiteY311" fmla="*/ 130138 h 921485"/>
              <a:gd name="connsiteX312" fmla="*/ 1147450 w 2285015"/>
              <a:gd name="connsiteY312" fmla="*/ 189141 h 921485"/>
              <a:gd name="connsiteX313" fmla="*/ 1150719 w 2285015"/>
              <a:gd name="connsiteY313" fmla="*/ 201694 h 921485"/>
              <a:gd name="connsiteX314" fmla="*/ 1162972 w 2285015"/>
              <a:gd name="connsiteY314" fmla="*/ 205275 h 921485"/>
              <a:gd name="connsiteX315" fmla="*/ 1325421 w 2285015"/>
              <a:gd name="connsiteY315" fmla="*/ 198151 h 921485"/>
              <a:gd name="connsiteX316" fmla="*/ 1366075 w 2285015"/>
              <a:gd name="connsiteY316" fmla="*/ 150450 h 921485"/>
              <a:gd name="connsiteX317" fmla="*/ 1369201 w 2285015"/>
              <a:gd name="connsiteY317" fmla="*/ 137751 h 921485"/>
              <a:gd name="connsiteX318" fmla="*/ 1370665 w 2285015"/>
              <a:gd name="connsiteY318" fmla="*/ 124063 h 921485"/>
              <a:gd name="connsiteX319" fmla="*/ 1368386 w 2285015"/>
              <a:gd name="connsiteY319" fmla="*/ 105593 h 921485"/>
              <a:gd name="connsiteX320" fmla="*/ 1366350 w 2285015"/>
              <a:gd name="connsiteY320" fmla="*/ 98850 h 921485"/>
              <a:gd name="connsiteX321" fmla="*/ 1337519 w 2285015"/>
              <a:gd name="connsiteY321" fmla="*/ 54031 h 921485"/>
              <a:gd name="connsiteX322" fmla="*/ 1239622 w 2285015"/>
              <a:gd name="connsiteY322" fmla="*/ 34541 h 921485"/>
              <a:gd name="connsiteX323" fmla="*/ 1197042 w 2285015"/>
              <a:gd name="connsiteY323" fmla="*/ 75400 h 921485"/>
              <a:gd name="connsiteX324" fmla="*/ 1197406 w 2285015"/>
              <a:gd name="connsiteY324" fmla="*/ 120344 h 921485"/>
              <a:gd name="connsiteX325" fmla="*/ 1238268 w 2285015"/>
              <a:gd name="connsiteY325" fmla="*/ 150366 h 921485"/>
              <a:gd name="connsiteX326" fmla="*/ 1267936 w 2285015"/>
              <a:gd name="connsiteY326" fmla="*/ 129773 h 921485"/>
              <a:gd name="connsiteX327" fmla="*/ 1273616 w 2285015"/>
              <a:gd name="connsiteY327" fmla="*/ 113811 h 921485"/>
              <a:gd name="connsiteX328" fmla="*/ 1288587 w 2285015"/>
              <a:gd name="connsiteY328" fmla="*/ 85925 h 921485"/>
              <a:gd name="connsiteX329" fmla="*/ 1301797 w 2285015"/>
              <a:gd name="connsiteY329" fmla="*/ 86189 h 921485"/>
              <a:gd name="connsiteX330" fmla="*/ 1317418 w 2285015"/>
              <a:gd name="connsiteY330" fmla="*/ 103697 h 921485"/>
              <a:gd name="connsiteX331" fmla="*/ 1315007 w 2285015"/>
              <a:gd name="connsiteY331" fmla="*/ 143235 h 921485"/>
              <a:gd name="connsiteX332" fmla="*/ 1207566 w 2285015"/>
              <a:gd name="connsiteY332" fmla="*/ 169450 h 921485"/>
              <a:gd name="connsiteX333" fmla="*/ 1175169 w 2285015"/>
              <a:gd name="connsiteY333" fmla="*/ 50411 h 921485"/>
              <a:gd name="connsiteX334" fmla="*/ 1245699 w 2285015"/>
              <a:gd name="connsiteY334" fmla="*/ 1886 h 921485"/>
            </a:gdLst>
            <a:ahLst/>
            <a:cxnLst/>
            <a:rect l="l" t="t" r="r" b="b"/>
            <a:pathLst>
              <a:path w="2285015" h="921485">
                <a:moveTo>
                  <a:pt x="1877688" y="215102"/>
                </a:moveTo>
                <a:cubicBezTo>
                  <a:pt x="1992997" y="212314"/>
                  <a:pt x="2096520" y="279880"/>
                  <a:pt x="2167292" y="409223"/>
                </a:cubicBezTo>
                <a:cubicBezTo>
                  <a:pt x="2188076" y="447175"/>
                  <a:pt x="2200658" y="480918"/>
                  <a:pt x="2212866" y="513528"/>
                </a:cubicBezTo>
                <a:cubicBezTo>
                  <a:pt x="2213538" y="515423"/>
                  <a:pt x="2214265" y="517333"/>
                  <a:pt x="2215002" y="519244"/>
                </a:cubicBezTo>
                <a:cubicBezTo>
                  <a:pt x="2204170" y="503608"/>
                  <a:pt x="2193690" y="487730"/>
                  <a:pt x="2183584" y="471621"/>
                </a:cubicBezTo>
                <a:lnTo>
                  <a:pt x="2161810" y="435795"/>
                </a:lnTo>
                <a:cubicBezTo>
                  <a:pt x="2120540" y="366486"/>
                  <a:pt x="2077871" y="294899"/>
                  <a:pt x="1971994" y="261194"/>
                </a:cubicBezTo>
                <a:cubicBezTo>
                  <a:pt x="1869330" y="228546"/>
                  <a:pt x="1724120" y="256207"/>
                  <a:pt x="1658785" y="358927"/>
                </a:cubicBezTo>
                <a:cubicBezTo>
                  <a:pt x="1621610" y="417332"/>
                  <a:pt x="1593209" y="507701"/>
                  <a:pt x="1610305" y="580042"/>
                </a:cubicBezTo>
                <a:cubicBezTo>
                  <a:pt x="1611307" y="584257"/>
                  <a:pt x="1612474" y="588432"/>
                  <a:pt x="1613806" y="592555"/>
                </a:cubicBezTo>
                <a:cubicBezTo>
                  <a:pt x="1614840" y="595771"/>
                  <a:pt x="1615853" y="599088"/>
                  <a:pt x="1617108" y="602258"/>
                </a:cubicBezTo>
                <a:cubicBezTo>
                  <a:pt x="1633279" y="642711"/>
                  <a:pt x="1664730" y="669114"/>
                  <a:pt x="1710657" y="680718"/>
                </a:cubicBezTo>
                <a:cubicBezTo>
                  <a:pt x="1714543" y="681666"/>
                  <a:pt x="1718461" y="682467"/>
                  <a:pt x="1722413" y="683119"/>
                </a:cubicBezTo>
                <a:cubicBezTo>
                  <a:pt x="1727048" y="683840"/>
                  <a:pt x="1731660" y="684338"/>
                  <a:pt x="1736251" y="684618"/>
                </a:cubicBezTo>
                <a:cubicBezTo>
                  <a:pt x="1761031" y="686062"/>
                  <a:pt x="1784765" y="680446"/>
                  <a:pt x="1803831" y="668205"/>
                </a:cubicBezTo>
                <a:cubicBezTo>
                  <a:pt x="1818219" y="658954"/>
                  <a:pt x="1830251" y="644528"/>
                  <a:pt x="1839002" y="627805"/>
                </a:cubicBezTo>
                <a:cubicBezTo>
                  <a:pt x="1841512" y="623110"/>
                  <a:pt x="1843703" y="618258"/>
                  <a:pt x="1845585" y="613280"/>
                </a:cubicBezTo>
                <a:cubicBezTo>
                  <a:pt x="1848954" y="604582"/>
                  <a:pt x="1851420" y="595560"/>
                  <a:pt x="1852939" y="586356"/>
                </a:cubicBezTo>
                <a:cubicBezTo>
                  <a:pt x="1853522" y="582628"/>
                  <a:pt x="1854029" y="578861"/>
                  <a:pt x="1854260" y="575102"/>
                </a:cubicBezTo>
                <a:cubicBezTo>
                  <a:pt x="1854711" y="568755"/>
                  <a:pt x="1854843" y="562424"/>
                  <a:pt x="1854348" y="556156"/>
                </a:cubicBezTo>
                <a:cubicBezTo>
                  <a:pt x="1851453" y="522227"/>
                  <a:pt x="1834104" y="496842"/>
                  <a:pt x="1805647" y="484716"/>
                </a:cubicBezTo>
                <a:cubicBezTo>
                  <a:pt x="1784632" y="475830"/>
                  <a:pt x="1747358" y="475830"/>
                  <a:pt x="1723668" y="491436"/>
                </a:cubicBezTo>
                <a:cubicBezTo>
                  <a:pt x="1709600" y="500733"/>
                  <a:pt x="1702169" y="514211"/>
                  <a:pt x="1702169" y="530398"/>
                </a:cubicBezTo>
                <a:cubicBezTo>
                  <a:pt x="1702213" y="554385"/>
                  <a:pt x="1731803" y="560917"/>
                  <a:pt x="1745960" y="563994"/>
                </a:cubicBezTo>
                <a:lnTo>
                  <a:pt x="1754084" y="565166"/>
                </a:lnTo>
                <a:cubicBezTo>
                  <a:pt x="1772677" y="567442"/>
                  <a:pt x="1782948" y="569983"/>
                  <a:pt x="1784765" y="572708"/>
                </a:cubicBezTo>
                <a:cubicBezTo>
                  <a:pt x="1783091" y="576965"/>
                  <a:pt x="1760711" y="581416"/>
                  <a:pt x="1744914" y="581673"/>
                </a:cubicBezTo>
                <a:cubicBezTo>
                  <a:pt x="1733521" y="581875"/>
                  <a:pt x="1695355" y="580143"/>
                  <a:pt x="1682101" y="550757"/>
                </a:cubicBezTo>
                <a:cubicBezTo>
                  <a:pt x="1674428" y="533792"/>
                  <a:pt x="1675188" y="515880"/>
                  <a:pt x="1684270" y="498932"/>
                </a:cubicBezTo>
                <a:cubicBezTo>
                  <a:pt x="1697028" y="475116"/>
                  <a:pt x="1725672" y="455208"/>
                  <a:pt x="1753941" y="450531"/>
                </a:cubicBezTo>
                <a:cubicBezTo>
                  <a:pt x="1802455" y="442553"/>
                  <a:pt x="1856186" y="470494"/>
                  <a:pt x="1873811" y="512843"/>
                </a:cubicBezTo>
                <a:cubicBezTo>
                  <a:pt x="1880614" y="529311"/>
                  <a:pt x="1883256" y="549134"/>
                  <a:pt x="1882386" y="569618"/>
                </a:cubicBezTo>
                <a:cubicBezTo>
                  <a:pt x="1882210" y="573446"/>
                  <a:pt x="1881935" y="577246"/>
                  <a:pt x="1881483" y="581106"/>
                </a:cubicBezTo>
                <a:cubicBezTo>
                  <a:pt x="1884478" y="580384"/>
                  <a:pt x="1887516" y="579785"/>
                  <a:pt x="1890565" y="578931"/>
                </a:cubicBezTo>
                <a:cubicBezTo>
                  <a:pt x="1891380" y="578737"/>
                  <a:pt x="1892150" y="578472"/>
                  <a:pt x="1893009" y="578193"/>
                </a:cubicBezTo>
                <a:cubicBezTo>
                  <a:pt x="1934400" y="566455"/>
                  <a:pt x="1989717" y="537164"/>
                  <a:pt x="2012780" y="491855"/>
                </a:cubicBezTo>
                <a:cubicBezTo>
                  <a:pt x="2024988" y="467775"/>
                  <a:pt x="2026254" y="442601"/>
                  <a:pt x="2016456" y="417076"/>
                </a:cubicBezTo>
                <a:cubicBezTo>
                  <a:pt x="2006560" y="391364"/>
                  <a:pt x="1985897" y="372909"/>
                  <a:pt x="1958134" y="365157"/>
                </a:cubicBezTo>
                <a:cubicBezTo>
                  <a:pt x="1937538" y="359378"/>
                  <a:pt x="1915257" y="360069"/>
                  <a:pt x="1894737" y="366377"/>
                </a:cubicBezTo>
                <a:cubicBezTo>
                  <a:pt x="1889685" y="367997"/>
                  <a:pt x="1884742" y="369951"/>
                  <a:pt x="1879942" y="372225"/>
                </a:cubicBezTo>
                <a:cubicBezTo>
                  <a:pt x="1875803" y="374160"/>
                  <a:pt x="1871862" y="376389"/>
                  <a:pt x="1867954" y="378789"/>
                </a:cubicBezTo>
                <a:cubicBezTo>
                  <a:pt x="1867954" y="379201"/>
                  <a:pt x="1867954" y="379651"/>
                  <a:pt x="1867855" y="380109"/>
                </a:cubicBezTo>
                <a:cubicBezTo>
                  <a:pt x="1867624" y="384112"/>
                  <a:pt x="1867613" y="388123"/>
                  <a:pt x="1867811" y="392126"/>
                </a:cubicBezTo>
                <a:cubicBezTo>
                  <a:pt x="1868956" y="414699"/>
                  <a:pt x="1877036" y="439415"/>
                  <a:pt x="1890918" y="449808"/>
                </a:cubicBezTo>
                <a:cubicBezTo>
                  <a:pt x="1904722" y="460054"/>
                  <a:pt x="1919209" y="461631"/>
                  <a:pt x="1929623" y="453980"/>
                </a:cubicBezTo>
                <a:cubicBezTo>
                  <a:pt x="1937670" y="448077"/>
                  <a:pt x="1941347" y="437637"/>
                  <a:pt x="1938506" y="429123"/>
                </a:cubicBezTo>
                <a:cubicBezTo>
                  <a:pt x="1938771" y="429255"/>
                  <a:pt x="1938991" y="429349"/>
                  <a:pt x="1939310" y="429535"/>
                </a:cubicBezTo>
                <a:cubicBezTo>
                  <a:pt x="1945618" y="432611"/>
                  <a:pt x="1950197" y="440907"/>
                  <a:pt x="1950197" y="449079"/>
                </a:cubicBezTo>
                <a:cubicBezTo>
                  <a:pt x="1950142" y="454562"/>
                  <a:pt x="1947753" y="459465"/>
                  <a:pt x="1943119" y="463534"/>
                </a:cubicBezTo>
                <a:cubicBezTo>
                  <a:pt x="1933443" y="472110"/>
                  <a:pt x="1916281" y="475248"/>
                  <a:pt x="1905085" y="473826"/>
                </a:cubicBezTo>
                <a:cubicBezTo>
                  <a:pt x="1881351" y="470883"/>
                  <a:pt x="1866688" y="454835"/>
                  <a:pt x="1858564" y="441863"/>
                </a:cubicBezTo>
                <a:cubicBezTo>
                  <a:pt x="1847534" y="424136"/>
                  <a:pt x="1842327" y="401549"/>
                  <a:pt x="1843461" y="380413"/>
                </a:cubicBezTo>
                <a:cubicBezTo>
                  <a:pt x="1843582" y="376730"/>
                  <a:pt x="1844044" y="373119"/>
                  <a:pt x="1844628" y="369576"/>
                </a:cubicBezTo>
                <a:cubicBezTo>
                  <a:pt x="1841006" y="368939"/>
                  <a:pt x="1837362" y="367930"/>
                  <a:pt x="1833905" y="366710"/>
                </a:cubicBezTo>
                <a:cubicBezTo>
                  <a:pt x="1825066" y="363587"/>
                  <a:pt x="1816667" y="358919"/>
                  <a:pt x="1808080" y="354064"/>
                </a:cubicBezTo>
                <a:lnTo>
                  <a:pt x="1798646" y="348853"/>
                </a:lnTo>
                <a:cubicBezTo>
                  <a:pt x="1778864" y="338382"/>
                  <a:pt x="1759445" y="332937"/>
                  <a:pt x="1739520" y="332261"/>
                </a:cubicBezTo>
                <a:cubicBezTo>
                  <a:pt x="1759390" y="327266"/>
                  <a:pt x="1780416" y="331926"/>
                  <a:pt x="1804326" y="337326"/>
                </a:cubicBezTo>
                <a:cubicBezTo>
                  <a:pt x="1822974" y="341550"/>
                  <a:pt x="1842228" y="345956"/>
                  <a:pt x="1863144" y="345862"/>
                </a:cubicBezTo>
                <a:lnTo>
                  <a:pt x="1899262" y="343858"/>
                </a:lnTo>
                <a:lnTo>
                  <a:pt x="1915301" y="342638"/>
                </a:lnTo>
                <a:cubicBezTo>
                  <a:pt x="1949162" y="340424"/>
                  <a:pt x="1987405" y="341069"/>
                  <a:pt x="2015014" y="362958"/>
                </a:cubicBezTo>
                <a:cubicBezTo>
                  <a:pt x="2043107" y="385228"/>
                  <a:pt x="2057528" y="411623"/>
                  <a:pt x="2057935" y="441467"/>
                </a:cubicBezTo>
                <a:cubicBezTo>
                  <a:pt x="2058442" y="475706"/>
                  <a:pt x="2039695" y="514933"/>
                  <a:pt x="2006648" y="550983"/>
                </a:cubicBezTo>
                <a:cubicBezTo>
                  <a:pt x="2003874" y="553966"/>
                  <a:pt x="2001034" y="556964"/>
                  <a:pt x="1998039" y="559955"/>
                </a:cubicBezTo>
                <a:cubicBezTo>
                  <a:pt x="2001969" y="561022"/>
                  <a:pt x="2005844" y="562279"/>
                  <a:pt x="2009653" y="563722"/>
                </a:cubicBezTo>
                <a:cubicBezTo>
                  <a:pt x="2049668" y="578861"/>
                  <a:pt x="2080723" y="612969"/>
                  <a:pt x="2091841" y="656055"/>
                </a:cubicBezTo>
                <a:cubicBezTo>
                  <a:pt x="2093019" y="660851"/>
                  <a:pt x="2093922" y="665708"/>
                  <a:pt x="2094560" y="670605"/>
                </a:cubicBezTo>
                <a:cubicBezTo>
                  <a:pt x="2095199" y="674745"/>
                  <a:pt x="2095606" y="678916"/>
                  <a:pt x="2095848" y="683033"/>
                </a:cubicBezTo>
                <a:cubicBezTo>
                  <a:pt x="2099481" y="684564"/>
                  <a:pt x="2103136" y="686046"/>
                  <a:pt x="2106812" y="687477"/>
                </a:cubicBezTo>
                <a:cubicBezTo>
                  <a:pt x="2132506" y="697505"/>
                  <a:pt x="2157473" y="704270"/>
                  <a:pt x="2186050" y="704363"/>
                </a:cubicBezTo>
                <a:cubicBezTo>
                  <a:pt x="2222983" y="704635"/>
                  <a:pt x="2257098" y="706367"/>
                  <a:pt x="2285015" y="716247"/>
                </a:cubicBezTo>
                <a:cubicBezTo>
                  <a:pt x="2271497" y="717195"/>
                  <a:pt x="2257890" y="719098"/>
                  <a:pt x="2244449" y="720955"/>
                </a:cubicBezTo>
                <a:cubicBezTo>
                  <a:pt x="2220407" y="724303"/>
                  <a:pt x="2195572" y="727837"/>
                  <a:pt x="2172697" y="725351"/>
                </a:cubicBezTo>
                <a:cubicBezTo>
                  <a:pt x="2158717" y="723814"/>
                  <a:pt x="2145650" y="719580"/>
                  <a:pt x="2132979" y="715510"/>
                </a:cubicBezTo>
                <a:cubicBezTo>
                  <a:pt x="2124029" y="712612"/>
                  <a:pt x="2114959" y="709653"/>
                  <a:pt x="2105381" y="707571"/>
                </a:cubicBezTo>
                <a:cubicBezTo>
                  <a:pt x="2101848" y="706818"/>
                  <a:pt x="2098215" y="706219"/>
                  <a:pt x="2094549" y="705762"/>
                </a:cubicBezTo>
                <a:cubicBezTo>
                  <a:pt x="2093988" y="709350"/>
                  <a:pt x="2093316" y="712977"/>
                  <a:pt x="2092447" y="716558"/>
                </a:cubicBezTo>
                <a:cubicBezTo>
                  <a:pt x="2086007" y="742774"/>
                  <a:pt x="2070573" y="766583"/>
                  <a:pt x="2047202" y="784898"/>
                </a:cubicBezTo>
                <a:cubicBezTo>
                  <a:pt x="2019428" y="806725"/>
                  <a:pt x="1984334" y="815604"/>
                  <a:pt x="1950990" y="809483"/>
                </a:cubicBezTo>
                <a:cubicBezTo>
                  <a:pt x="1921036" y="803944"/>
                  <a:pt x="1895970" y="786715"/>
                  <a:pt x="1880504" y="761013"/>
                </a:cubicBezTo>
                <a:cubicBezTo>
                  <a:pt x="1852135" y="713894"/>
                  <a:pt x="1876012" y="664461"/>
                  <a:pt x="1912857" y="641966"/>
                </a:cubicBezTo>
                <a:cubicBezTo>
                  <a:pt x="1943273" y="623377"/>
                  <a:pt x="1989563" y="619019"/>
                  <a:pt x="2020298" y="668181"/>
                </a:cubicBezTo>
                <a:cubicBezTo>
                  <a:pt x="2026265" y="677696"/>
                  <a:pt x="2027310" y="694700"/>
                  <a:pt x="2022731" y="707726"/>
                </a:cubicBezTo>
                <a:cubicBezTo>
                  <a:pt x="2020507" y="713987"/>
                  <a:pt x="2016016" y="722190"/>
                  <a:pt x="2007110" y="725274"/>
                </a:cubicBezTo>
                <a:cubicBezTo>
                  <a:pt x="2001672" y="727122"/>
                  <a:pt x="1997313" y="727231"/>
                  <a:pt x="1993911" y="725452"/>
                </a:cubicBezTo>
                <a:cubicBezTo>
                  <a:pt x="1986238" y="721607"/>
                  <a:pt x="1982331" y="708806"/>
                  <a:pt x="1978918" y="697614"/>
                </a:cubicBezTo>
                <a:lnTo>
                  <a:pt x="1973227" y="681635"/>
                </a:lnTo>
                <a:cubicBezTo>
                  <a:pt x="1966633" y="668313"/>
                  <a:pt x="1956054" y="660965"/>
                  <a:pt x="1943581" y="661058"/>
                </a:cubicBezTo>
                <a:cubicBezTo>
                  <a:pt x="1927751" y="661113"/>
                  <a:pt x="1911305" y="673199"/>
                  <a:pt x="1902785" y="691072"/>
                </a:cubicBezTo>
                <a:cubicBezTo>
                  <a:pt x="1896058" y="705047"/>
                  <a:pt x="1895970" y="720605"/>
                  <a:pt x="1902322" y="736024"/>
                </a:cubicBezTo>
                <a:cubicBezTo>
                  <a:pt x="1910072" y="754698"/>
                  <a:pt x="1926408" y="770350"/>
                  <a:pt x="1944935" y="776828"/>
                </a:cubicBezTo>
                <a:cubicBezTo>
                  <a:pt x="1976430" y="787935"/>
                  <a:pt x="2015741" y="780098"/>
                  <a:pt x="2042788" y="757324"/>
                </a:cubicBezTo>
                <a:cubicBezTo>
                  <a:pt x="2054105" y="747854"/>
                  <a:pt x="2065619" y="730571"/>
                  <a:pt x="2071608" y="712520"/>
                </a:cubicBezTo>
                <a:cubicBezTo>
                  <a:pt x="2072389" y="710311"/>
                  <a:pt x="2073094" y="708075"/>
                  <a:pt x="2073710" y="705816"/>
                </a:cubicBezTo>
                <a:cubicBezTo>
                  <a:pt x="2075241" y="699547"/>
                  <a:pt x="2076110" y="693248"/>
                  <a:pt x="2075912" y="687305"/>
                </a:cubicBezTo>
                <a:cubicBezTo>
                  <a:pt x="2075791" y="682582"/>
                  <a:pt x="2075241" y="678061"/>
                  <a:pt x="2074514" y="673650"/>
                </a:cubicBezTo>
                <a:cubicBezTo>
                  <a:pt x="2073710" y="669246"/>
                  <a:pt x="2072665" y="665043"/>
                  <a:pt x="2071289" y="660958"/>
                </a:cubicBezTo>
                <a:cubicBezTo>
                  <a:pt x="2064717" y="640692"/>
                  <a:pt x="2050989" y="624364"/>
                  <a:pt x="2030668" y="613202"/>
                </a:cubicBezTo>
                <a:cubicBezTo>
                  <a:pt x="1992678" y="592400"/>
                  <a:pt x="1937086" y="591848"/>
                  <a:pt x="1889685" y="601061"/>
                </a:cubicBezTo>
                <a:cubicBezTo>
                  <a:pt x="1885678" y="601825"/>
                  <a:pt x="1881682" y="602685"/>
                  <a:pt x="1877708" y="603640"/>
                </a:cubicBezTo>
                <a:cubicBezTo>
                  <a:pt x="1876805" y="607633"/>
                  <a:pt x="1875715" y="611617"/>
                  <a:pt x="1874636" y="615525"/>
                </a:cubicBezTo>
                <a:cubicBezTo>
                  <a:pt x="1867723" y="638470"/>
                  <a:pt x="1856836" y="659645"/>
                  <a:pt x="1842404" y="675017"/>
                </a:cubicBezTo>
                <a:cubicBezTo>
                  <a:pt x="1819837" y="699004"/>
                  <a:pt x="1787671" y="712837"/>
                  <a:pt x="1751255" y="715385"/>
                </a:cubicBezTo>
                <a:cubicBezTo>
                  <a:pt x="1747358" y="715615"/>
                  <a:pt x="1743461" y="715750"/>
                  <a:pt x="1739564" y="715790"/>
                </a:cubicBezTo>
                <a:cubicBezTo>
                  <a:pt x="1727257" y="715836"/>
                  <a:pt x="1714642" y="714608"/>
                  <a:pt x="1701751" y="712115"/>
                </a:cubicBezTo>
                <a:cubicBezTo>
                  <a:pt x="1699351" y="711610"/>
                  <a:pt x="1696885" y="711152"/>
                  <a:pt x="1694441" y="710562"/>
                </a:cubicBezTo>
                <a:cubicBezTo>
                  <a:pt x="1691359" y="709894"/>
                  <a:pt x="1688585" y="708892"/>
                  <a:pt x="1685646" y="708030"/>
                </a:cubicBezTo>
                <a:cubicBezTo>
                  <a:pt x="1642614" y="695920"/>
                  <a:pt x="1611296" y="670403"/>
                  <a:pt x="1590787" y="630570"/>
                </a:cubicBezTo>
                <a:cubicBezTo>
                  <a:pt x="1588607" y="626454"/>
                  <a:pt x="1586659" y="622142"/>
                  <a:pt x="1584755" y="617745"/>
                </a:cubicBezTo>
                <a:cubicBezTo>
                  <a:pt x="1580582" y="616791"/>
                  <a:pt x="1576311" y="616060"/>
                  <a:pt x="1572084" y="615525"/>
                </a:cubicBezTo>
                <a:cubicBezTo>
                  <a:pt x="1541261" y="611765"/>
                  <a:pt x="1508720" y="618476"/>
                  <a:pt x="1491338" y="644692"/>
                </a:cubicBezTo>
                <a:cubicBezTo>
                  <a:pt x="1475816" y="667948"/>
                  <a:pt x="1476543" y="697784"/>
                  <a:pt x="1493144" y="722508"/>
                </a:cubicBezTo>
                <a:cubicBezTo>
                  <a:pt x="1510361" y="748134"/>
                  <a:pt x="1540138" y="760904"/>
                  <a:pt x="1568903" y="755109"/>
                </a:cubicBezTo>
                <a:cubicBezTo>
                  <a:pt x="1569585" y="754962"/>
                  <a:pt x="1570092" y="754790"/>
                  <a:pt x="1570675" y="754651"/>
                </a:cubicBezTo>
                <a:cubicBezTo>
                  <a:pt x="1576311" y="753377"/>
                  <a:pt x="1581177" y="751847"/>
                  <a:pt x="1585063" y="750161"/>
                </a:cubicBezTo>
                <a:cubicBezTo>
                  <a:pt x="1599043" y="743947"/>
                  <a:pt x="1603535" y="735294"/>
                  <a:pt x="1604536" y="728388"/>
                </a:cubicBezTo>
                <a:cubicBezTo>
                  <a:pt x="1606540" y="714702"/>
                  <a:pt x="1595785" y="698996"/>
                  <a:pt x="1577709" y="689395"/>
                </a:cubicBezTo>
                <a:cubicBezTo>
                  <a:pt x="1572899" y="686816"/>
                  <a:pt x="1567505" y="684672"/>
                  <a:pt x="1561780" y="683173"/>
                </a:cubicBezTo>
                <a:cubicBezTo>
                  <a:pt x="1569761" y="680909"/>
                  <a:pt x="1578238" y="681161"/>
                  <a:pt x="1586076" y="683895"/>
                </a:cubicBezTo>
                <a:cubicBezTo>
                  <a:pt x="1607256" y="691150"/>
                  <a:pt x="1623185" y="714057"/>
                  <a:pt x="1622238" y="735869"/>
                </a:cubicBezTo>
                <a:cubicBezTo>
                  <a:pt x="1621654" y="748422"/>
                  <a:pt x="1615655" y="758815"/>
                  <a:pt x="1604812" y="766567"/>
                </a:cubicBezTo>
                <a:cubicBezTo>
                  <a:pt x="1601718" y="768762"/>
                  <a:pt x="1598394" y="770634"/>
                  <a:pt x="1594915" y="772151"/>
                </a:cubicBezTo>
                <a:cubicBezTo>
                  <a:pt x="1597601" y="774840"/>
                  <a:pt x="1600111" y="777705"/>
                  <a:pt x="1602412" y="780727"/>
                </a:cubicBezTo>
                <a:cubicBezTo>
                  <a:pt x="1630373" y="815829"/>
                  <a:pt x="1640897" y="871695"/>
                  <a:pt x="1645531" y="921485"/>
                </a:cubicBezTo>
                <a:cubicBezTo>
                  <a:pt x="1642086" y="912871"/>
                  <a:pt x="1638673" y="904217"/>
                  <a:pt x="1635536" y="895642"/>
                </a:cubicBezTo>
                <a:cubicBezTo>
                  <a:pt x="1628182" y="875998"/>
                  <a:pt x="1620708" y="855686"/>
                  <a:pt x="1610173" y="837221"/>
                </a:cubicBezTo>
                <a:cubicBezTo>
                  <a:pt x="1592978" y="807059"/>
                  <a:pt x="1560977" y="790608"/>
                  <a:pt x="1529977" y="774637"/>
                </a:cubicBezTo>
                <a:cubicBezTo>
                  <a:pt x="1513003" y="765883"/>
                  <a:pt x="1496875" y="757626"/>
                  <a:pt x="1483687" y="747428"/>
                </a:cubicBezTo>
                <a:cubicBezTo>
                  <a:pt x="1461352" y="730199"/>
                  <a:pt x="1448054" y="704720"/>
                  <a:pt x="1447239" y="677604"/>
                </a:cubicBezTo>
                <a:cubicBezTo>
                  <a:pt x="1446512" y="652336"/>
                  <a:pt x="1456860" y="629125"/>
                  <a:pt x="1476367" y="612161"/>
                </a:cubicBezTo>
                <a:cubicBezTo>
                  <a:pt x="1500893" y="590846"/>
                  <a:pt x="1531981" y="582504"/>
                  <a:pt x="1563244" y="583405"/>
                </a:cubicBezTo>
                <a:cubicBezTo>
                  <a:pt x="1566932" y="583499"/>
                  <a:pt x="1570598" y="583778"/>
                  <a:pt x="1574319" y="584088"/>
                </a:cubicBezTo>
                <a:cubicBezTo>
                  <a:pt x="1574010" y="580407"/>
                  <a:pt x="1573603" y="576741"/>
                  <a:pt x="1573317" y="573121"/>
                </a:cubicBezTo>
                <a:cubicBezTo>
                  <a:pt x="1562518" y="416120"/>
                  <a:pt x="1629272" y="296133"/>
                  <a:pt x="1759225" y="241658"/>
                </a:cubicBezTo>
                <a:cubicBezTo>
                  <a:pt x="1799505" y="224777"/>
                  <a:pt x="1839251" y="216031"/>
                  <a:pt x="1877688" y="215102"/>
                </a:cubicBezTo>
                <a:close/>
                <a:moveTo>
                  <a:pt x="221779" y="104909"/>
                </a:moveTo>
                <a:cubicBezTo>
                  <a:pt x="241896" y="106213"/>
                  <a:pt x="263137" y="109433"/>
                  <a:pt x="284920" y="114532"/>
                </a:cubicBezTo>
                <a:cubicBezTo>
                  <a:pt x="420843" y="146333"/>
                  <a:pt x="503591" y="258056"/>
                  <a:pt x="583603" y="366136"/>
                </a:cubicBezTo>
                <a:cubicBezTo>
                  <a:pt x="605620" y="395831"/>
                  <a:pt x="628304" y="426536"/>
                  <a:pt x="651541" y="454562"/>
                </a:cubicBezTo>
                <a:cubicBezTo>
                  <a:pt x="734063" y="554237"/>
                  <a:pt x="908079" y="717949"/>
                  <a:pt x="1145809" y="694730"/>
                </a:cubicBezTo>
                <a:cubicBezTo>
                  <a:pt x="1330319" y="676640"/>
                  <a:pt x="1441140" y="531757"/>
                  <a:pt x="1532663" y="382036"/>
                </a:cubicBezTo>
                <a:cubicBezTo>
                  <a:pt x="1497304" y="477369"/>
                  <a:pt x="1445147" y="556987"/>
                  <a:pt x="1376389" y="619936"/>
                </a:cubicBezTo>
                <a:cubicBezTo>
                  <a:pt x="1176555" y="802640"/>
                  <a:pt x="911951" y="719673"/>
                  <a:pt x="745965" y="593006"/>
                </a:cubicBezTo>
                <a:cubicBezTo>
                  <a:pt x="681829" y="544070"/>
                  <a:pt x="628327" y="478534"/>
                  <a:pt x="576583" y="415188"/>
                </a:cubicBezTo>
                <a:cubicBezTo>
                  <a:pt x="491385" y="310845"/>
                  <a:pt x="403258" y="203046"/>
                  <a:pt x="264777" y="164635"/>
                </a:cubicBezTo>
                <a:cubicBezTo>
                  <a:pt x="235819" y="156657"/>
                  <a:pt x="197297" y="157737"/>
                  <a:pt x="170920" y="161512"/>
                </a:cubicBezTo>
                <a:cubicBezTo>
                  <a:pt x="114223" y="169544"/>
                  <a:pt x="68666" y="209446"/>
                  <a:pt x="54821" y="263182"/>
                </a:cubicBezTo>
                <a:cubicBezTo>
                  <a:pt x="42484" y="311210"/>
                  <a:pt x="67531" y="383488"/>
                  <a:pt x="119626" y="408345"/>
                </a:cubicBezTo>
                <a:cubicBezTo>
                  <a:pt x="157929" y="426521"/>
                  <a:pt x="217308" y="430437"/>
                  <a:pt x="257151" y="395917"/>
                </a:cubicBezTo>
                <a:cubicBezTo>
                  <a:pt x="275257" y="380233"/>
                  <a:pt x="286474" y="358546"/>
                  <a:pt x="287205" y="337915"/>
                </a:cubicBezTo>
                <a:cubicBezTo>
                  <a:pt x="287734" y="320819"/>
                  <a:pt x="281297" y="305043"/>
                  <a:pt x="268408" y="292389"/>
                </a:cubicBezTo>
                <a:cubicBezTo>
                  <a:pt x="238182" y="262499"/>
                  <a:pt x="194927" y="257109"/>
                  <a:pt x="160892" y="278882"/>
                </a:cubicBezTo>
                <a:cubicBezTo>
                  <a:pt x="149845" y="286004"/>
                  <a:pt x="145857" y="298385"/>
                  <a:pt x="150948" y="309665"/>
                </a:cubicBezTo>
                <a:cubicBezTo>
                  <a:pt x="157432" y="324003"/>
                  <a:pt x="178438" y="336525"/>
                  <a:pt x="217207" y="330218"/>
                </a:cubicBezTo>
                <a:cubicBezTo>
                  <a:pt x="211532" y="340875"/>
                  <a:pt x="201674" y="348589"/>
                  <a:pt x="188381" y="352208"/>
                </a:cubicBezTo>
                <a:cubicBezTo>
                  <a:pt x="165284" y="358328"/>
                  <a:pt x="133332" y="350608"/>
                  <a:pt x="119486" y="324229"/>
                </a:cubicBezTo>
                <a:cubicBezTo>
                  <a:pt x="111634" y="309090"/>
                  <a:pt x="111222" y="294105"/>
                  <a:pt x="118390" y="279821"/>
                </a:cubicBezTo>
                <a:cubicBezTo>
                  <a:pt x="130565" y="255469"/>
                  <a:pt x="161871" y="238606"/>
                  <a:pt x="186522" y="234566"/>
                </a:cubicBezTo>
                <a:cubicBezTo>
                  <a:pt x="230043" y="227444"/>
                  <a:pt x="276936" y="249900"/>
                  <a:pt x="305942" y="291752"/>
                </a:cubicBezTo>
                <a:cubicBezTo>
                  <a:pt x="336929" y="336517"/>
                  <a:pt x="309331" y="389392"/>
                  <a:pt x="290090" y="416921"/>
                </a:cubicBezTo>
                <a:cubicBezTo>
                  <a:pt x="286047" y="422769"/>
                  <a:pt x="271929" y="436774"/>
                  <a:pt x="258092" y="446523"/>
                </a:cubicBezTo>
                <a:cubicBezTo>
                  <a:pt x="252276" y="450655"/>
                  <a:pt x="246515" y="453925"/>
                  <a:pt x="241564" y="455650"/>
                </a:cubicBezTo>
                <a:cubicBezTo>
                  <a:pt x="247937" y="456215"/>
                  <a:pt x="254285" y="457029"/>
                  <a:pt x="260595" y="458090"/>
                </a:cubicBezTo>
                <a:cubicBezTo>
                  <a:pt x="314912" y="467115"/>
                  <a:pt x="355906" y="493013"/>
                  <a:pt x="387220" y="537723"/>
                </a:cubicBezTo>
                <a:cubicBezTo>
                  <a:pt x="397062" y="551813"/>
                  <a:pt x="404323" y="566332"/>
                  <a:pt x="409050" y="580671"/>
                </a:cubicBezTo>
                <a:cubicBezTo>
                  <a:pt x="410317" y="584283"/>
                  <a:pt x="411391" y="587960"/>
                  <a:pt x="412269" y="591685"/>
                </a:cubicBezTo>
                <a:cubicBezTo>
                  <a:pt x="416147" y="591732"/>
                  <a:pt x="420016" y="592070"/>
                  <a:pt x="423844" y="592695"/>
                </a:cubicBezTo>
                <a:cubicBezTo>
                  <a:pt x="451341" y="597456"/>
                  <a:pt x="479538" y="617000"/>
                  <a:pt x="507082" y="636139"/>
                </a:cubicBezTo>
                <a:cubicBezTo>
                  <a:pt x="533218" y="654370"/>
                  <a:pt x="557971" y="671552"/>
                  <a:pt x="582281" y="676718"/>
                </a:cubicBezTo>
                <a:cubicBezTo>
                  <a:pt x="600535" y="680625"/>
                  <a:pt x="619154" y="682800"/>
                  <a:pt x="637120" y="684936"/>
                </a:cubicBezTo>
                <a:cubicBezTo>
                  <a:pt x="640113" y="685301"/>
                  <a:pt x="643114" y="685697"/>
                  <a:pt x="646060" y="686031"/>
                </a:cubicBezTo>
                <a:cubicBezTo>
                  <a:pt x="623414" y="692106"/>
                  <a:pt x="600029" y="698048"/>
                  <a:pt x="576528" y="696090"/>
                </a:cubicBezTo>
                <a:cubicBezTo>
                  <a:pt x="551612" y="694055"/>
                  <a:pt x="528422" y="677673"/>
                  <a:pt x="505955" y="661811"/>
                </a:cubicBezTo>
                <a:cubicBezTo>
                  <a:pt x="480991" y="644132"/>
                  <a:pt x="455252" y="625987"/>
                  <a:pt x="425935" y="625847"/>
                </a:cubicBezTo>
                <a:cubicBezTo>
                  <a:pt x="422198" y="625826"/>
                  <a:pt x="418465" y="626099"/>
                  <a:pt x="414772" y="626663"/>
                </a:cubicBezTo>
                <a:cubicBezTo>
                  <a:pt x="414538" y="628970"/>
                  <a:pt x="414368" y="631246"/>
                  <a:pt x="413909" y="633412"/>
                </a:cubicBezTo>
                <a:cubicBezTo>
                  <a:pt x="413597" y="635045"/>
                  <a:pt x="413084" y="636636"/>
                  <a:pt x="412634" y="638268"/>
                </a:cubicBezTo>
                <a:cubicBezTo>
                  <a:pt x="407285" y="658464"/>
                  <a:pt x="394209" y="675319"/>
                  <a:pt x="373522" y="688424"/>
                </a:cubicBezTo>
                <a:cubicBezTo>
                  <a:pt x="361939" y="695725"/>
                  <a:pt x="342651" y="701489"/>
                  <a:pt x="321956" y="703758"/>
                </a:cubicBezTo>
                <a:cubicBezTo>
                  <a:pt x="286382" y="707758"/>
                  <a:pt x="249019" y="697675"/>
                  <a:pt x="224376" y="677627"/>
                </a:cubicBezTo>
                <a:cubicBezTo>
                  <a:pt x="198277" y="656397"/>
                  <a:pt x="191638" y="615858"/>
                  <a:pt x="209573" y="587203"/>
                </a:cubicBezTo>
                <a:cubicBezTo>
                  <a:pt x="225331" y="561997"/>
                  <a:pt x="251188" y="552614"/>
                  <a:pt x="278832" y="561997"/>
                </a:cubicBezTo>
                <a:cubicBezTo>
                  <a:pt x="299442" y="569027"/>
                  <a:pt x="306376" y="585665"/>
                  <a:pt x="307706" y="602172"/>
                </a:cubicBezTo>
                <a:cubicBezTo>
                  <a:pt x="299123" y="594140"/>
                  <a:pt x="288271" y="588702"/>
                  <a:pt x="276827" y="587522"/>
                </a:cubicBezTo>
                <a:cubicBezTo>
                  <a:pt x="265867" y="586415"/>
                  <a:pt x="254927" y="589804"/>
                  <a:pt x="246515" y="596913"/>
                </a:cubicBezTo>
                <a:cubicBezTo>
                  <a:pt x="238890" y="603306"/>
                  <a:pt x="234341" y="612052"/>
                  <a:pt x="233767" y="621443"/>
                </a:cubicBezTo>
                <a:cubicBezTo>
                  <a:pt x="232173" y="645748"/>
                  <a:pt x="254454" y="663388"/>
                  <a:pt x="277294" y="670053"/>
                </a:cubicBezTo>
                <a:cubicBezTo>
                  <a:pt x="309144" y="679444"/>
                  <a:pt x="350488" y="676182"/>
                  <a:pt x="365795" y="646968"/>
                </a:cubicBezTo>
                <a:cubicBezTo>
                  <a:pt x="378591" y="622445"/>
                  <a:pt x="373957" y="586970"/>
                  <a:pt x="366160" y="564078"/>
                </a:cubicBezTo>
                <a:cubicBezTo>
                  <a:pt x="352618" y="524580"/>
                  <a:pt x="311865" y="494426"/>
                  <a:pt x="262360" y="487210"/>
                </a:cubicBezTo>
                <a:lnTo>
                  <a:pt x="223722" y="482355"/>
                </a:lnTo>
                <a:cubicBezTo>
                  <a:pt x="169778" y="476195"/>
                  <a:pt x="118795" y="470338"/>
                  <a:pt x="72911" y="434561"/>
                </a:cubicBezTo>
                <a:cubicBezTo>
                  <a:pt x="17956" y="391714"/>
                  <a:pt x="-13047" y="303326"/>
                  <a:pt x="5284" y="241557"/>
                </a:cubicBezTo>
                <a:cubicBezTo>
                  <a:pt x="25855" y="172131"/>
                  <a:pt x="90209" y="118020"/>
                  <a:pt x="165378" y="106780"/>
                </a:cubicBezTo>
                <a:cubicBezTo>
                  <a:pt x="182667" y="104217"/>
                  <a:pt x="201661" y="103605"/>
                  <a:pt x="221779" y="104909"/>
                </a:cubicBezTo>
                <a:close/>
                <a:moveTo>
                  <a:pt x="1245699" y="1886"/>
                </a:moveTo>
                <a:cubicBezTo>
                  <a:pt x="1279065" y="-4235"/>
                  <a:pt x="1314105" y="4691"/>
                  <a:pt x="1341912" y="26502"/>
                </a:cubicBezTo>
                <a:cubicBezTo>
                  <a:pt x="1365249" y="44826"/>
                  <a:pt x="1380672" y="68634"/>
                  <a:pt x="1387167" y="94850"/>
                </a:cubicBezTo>
                <a:cubicBezTo>
                  <a:pt x="1388047" y="98407"/>
                  <a:pt x="1388741" y="102005"/>
                  <a:pt x="1389258" y="105631"/>
                </a:cubicBezTo>
                <a:cubicBezTo>
                  <a:pt x="1392935" y="105181"/>
                  <a:pt x="1396524" y="104552"/>
                  <a:pt x="1400112" y="103782"/>
                </a:cubicBezTo>
                <a:cubicBezTo>
                  <a:pt x="1409635" y="101732"/>
                  <a:pt x="1418771" y="98787"/>
                  <a:pt x="1427710" y="95883"/>
                </a:cubicBezTo>
                <a:cubicBezTo>
                  <a:pt x="1440326" y="91797"/>
                  <a:pt x="1453393" y="87533"/>
                  <a:pt x="1467373" y="86034"/>
                </a:cubicBezTo>
                <a:cubicBezTo>
                  <a:pt x="1490303" y="83540"/>
                  <a:pt x="1515127" y="87028"/>
                  <a:pt x="1539081" y="90398"/>
                </a:cubicBezTo>
                <a:cubicBezTo>
                  <a:pt x="1552610" y="92295"/>
                  <a:pt x="1566184" y="94198"/>
                  <a:pt x="1579746" y="95106"/>
                </a:cubicBezTo>
                <a:cubicBezTo>
                  <a:pt x="1551807" y="104994"/>
                  <a:pt x="1517670" y="106719"/>
                  <a:pt x="1480759" y="106983"/>
                </a:cubicBezTo>
                <a:cubicBezTo>
                  <a:pt x="1452215" y="107123"/>
                  <a:pt x="1427303" y="113880"/>
                  <a:pt x="1401554" y="123901"/>
                </a:cubicBezTo>
                <a:cubicBezTo>
                  <a:pt x="1397856" y="125326"/>
                  <a:pt x="1394179" y="126806"/>
                  <a:pt x="1390524" y="128337"/>
                </a:cubicBezTo>
                <a:cubicBezTo>
                  <a:pt x="1390370" y="132482"/>
                  <a:pt x="1389974" y="136616"/>
                  <a:pt x="1389357" y="140718"/>
                </a:cubicBezTo>
                <a:cubicBezTo>
                  <a:pt x="1388675" y="145572"/>
                  <a:pt x="1387772" y="150427"/>
                  <a:pt x="1386550" y="155282"/>
                </a:cubicBezTo>
                <a:cubicBezTo>
                  <a:pt x="1375476" y="198369"/>
                  <a:pt x="1344388" y="232508"/>
                  <a:pt x="1304406" y="247702"/>
                </a:cubicBezTo>
                <a:cubicBezTo>
                  <a:pt x="1300586" y="249115"/>
                  <a:pt x="1296711" y="250355"/>
                  <a:pt x="1292781" y="251415"/>
                </a:cubicBezTo>
                <a:cubicBezTo>
                  <a:pt x="1295699" y="254356"/>
                  <a:pt x="1298561" y="257353"/>
                  <a:pt x="1301368" y="260402"/>
                </a:cubicBezTo>
                <a:cubicBezTo>
                  <a:pt x="1334415" y="296452"/>
                  <a:pt x="1353195" y="335686"/>
                  <a:pt x="1352700" y="369872"/>
                </a:cubicBezTo>
                <a:cubicBezTo>
                  <a:pt x="1352248" y="399707"/>
                  <a:pt x="1337816" y="426102"/>
                  <a:pt x="1309723" y="448418"/>
                </a:cubicBezTo>
                <a:cubicBezTo>
                  <a:pt x="1282125" y="470315"/>
                  <a:pt x="1243861" y="470944"/>
                  <a:pt x="1209999" y="468724"/>
                </a:cubicBezTo>
                <a:lnTo>
                  <a:pt x="1194070" y="467512"/>
                </a:lnTo>
                <a:lnTo>
                  <a:pt x="1157897" y="465523"/>
                </a:lnTo>
                <a:cubicBezTo>
                  <a:pt x="1136981" y="465469"/>
                  <a:pt x="1117727" y="469834"/>
                  <a:pt x="1099024" y="474036"/>
                </a:cubicBezTo>
                <a:cubicBezTo>
                  <a:pt x="1075125" y="479435"/>
                  <a:pt x="1054121" y="484103"/>
                  <a:pt x="1034232" y="479070"/>
                </a:cubicBezTo>
                <a:cubicBezTo>
                  <a:pt x="1054154" y="478402"/>
                  <a:pt x="1073628" y="472988"/>
                  <a:pt x="1093366" y="462471"/>
                </a:cubicBezTo>
                <a:lnTo>
                  <a:pt x="1102855" y="457304"/>
                </a:lnTo>
                <a:cubicBezTo>
                  <a:pt x="1111431" y="452451"/>
                  <a:pt x="1119775" y="447743"/>
                  <a:pt x="1128681" y="444613"/>
                </a:cubicBezTo>
                <a:cubicBezTo>
                  <a:pt x="1132148" y="443381"/>
                  <a:pt x="1135715" y="442438"/>
                  <a:pt x="1139348" y="441792"/>
                </a:cubicBezTo>
                <a:cubicBezTo>
                  <a:pt x="1138742" y="438212"/>
                  <a:pt x="1138401" y="434585"/>
                  <a:pt x="1138159" y="430957"/>
                </a:cubicBezTo>
                <a:cubicBezTo>
                  <a:pt x="1136981" y="409821"/>
                  <a:pt x="1142265" y="387248"/>
                  <a:pt x="1153361" y="369522"/>
                </a:cubicBezTo>
                <a:cubicBezTo>
                  <a:pt x="1161452" y="356496"/>
                  <a:pt x="1176049" y="340448"/>
                  <a:pt x="1199838" y="337550"/>
                </a:cubicBezTo>
                <a:cubicBezTo>
                  <a:pt x="1211067" y="336145"/>
                  <a:pt x="1228163" y="339322"/>
                  <a:pt x="1237872" y="347804"/>
                </a:cubicBezTo>
                <a:cubicBezTo>
                  <a:pt x="1242551" y="351921"/>
                  <a:pt x="1244906" y="356814"/>
                  <a:pt x="1244906" y="362260"/>
                </a:cubicBezTo>
                <a:cubicBezTo>
                  <a:pt x="1244961" y="370462"/>
                  <a:pt x="1240382" y="378727"/>
                  <a:pt x="1234019" y="381849"/>
                </a:cubicBezTo>
                <a:cubicBezTo>
                  <a:pt x="1233799" y="382029"/>
                  <a:pt x="1233524" y="382113"/>
                  <a:pt x="1233216" y="382214"/>
                </a:cubicBezTo>
                <a:cubicBezTo>
                  <a:pt x="1236111" y="373678"/>
                  <a:pt x="1232390" y="363308"/>
                  <a:pt x="1224398" y="357405"/>
                </a:cubicBezTo>
                <a:cubicBezTo>
                  <a:pt x="1213973" y="349746"/>
                  <a:pt x="1199442" y="351291"/>
                  <a:pt x="1185638" y="361576"/>
                </a:cubicBezTo>
                <a:cubicBezTo>
                  <a:pt x="1171745" y="371915"/>
                  <a:pt x="1163720" y="396678"/>
                  <a:pt x="1162542" y="419266"/>
                </a:cubicBezTo>
                <a:cubicBezTo>
                  <a:pt x="1162333" y="423271"/>
                  <a:pt x="1162377" y="427284"/>
                  <a:pt x="1162685" y="431283"/>
                </a:cubicBezTo>
                <a:cubicBezTo>
                  <a:pt x="1162685" y="431741"/>
                  <a:pt x="1162718" y="432145"/>
                  <a:pt x="1162718" y="432596"/>
                </a:cubicBezTo>
                <a:cubicBezTo>
                  <a:pt x="1166582" y="435012"/>
                  <a:pt x="1170589" y="437209"/>
                  <a:pt x="1174706" y="439175"/>
                </a:cubicBezTo>
                <a:cubicBezTo>
                  <a:pt x="1179495" y="441436"/>
                  <a:pt x="1184438" y="443362"/>
                  <a:pt x="1189502" y="444938"/>
                </a:cubicBezTo>
                <a:cubicBezTo>
                  <a:pt x="1209966" y="451285"/>
                  <a:pt x="1232258" y="452015"/>
                  <a:pt x="1252898" y="446251"/>
                </a:cubicBezTo>
                <a:cubicBezTo>
                  <a:pt x="1280683" y="438453"/>
                  <a:pt x="1301379" y="420044"/>
                  <a:pt x="1311176" y="394378"/>
                </a:cubicBezTo>
                <a:cubicBezTo>
                  <a:pt x="1320985" y="368792"/>
                  <a:pt x="1319752" y="343625"/>
                  <a:pt x="1307500" y="319545"/>
                </a:cubicBezTo>
                <a:cubicBezTo>
                  <a:pt x="1284041" y="273382"/>
                  <a:pt x="1226974" y="243779"/>
                  <a:pt x="1185263" y="232485"/>
                </a:cubicBezTo>
                <a:cubicBezTo>
                  <a:pt x="1178868" y="230714"/>
                  <a:pt x="1172472" y="229355"/>
                  <a:pt x="1166076" y="228089"/>
                </a:cubicBezTo>
                <a:cubicBezTo>
                  <a:pt x="1162300" y="227366"/>
                  <a:pt x="1158535" y="226682"/>
                  <a:pt x="1154715" y="226085"/>
                </a:cubicBezTo>
                <a:cubicBezTo>
                  <a:pt x="1155068" y="229828"/>
                  <a:pt x="1155321" y="233582"/>
                  <a:pt x="1155453" y="237340"/>
                </a:cubicBezTo>
                <a:cubicBezTo>
                  <a:pt x="1156080" y="257194"/>
                  <a:pt x="1153460" y="276333"/>
                  <a:pt x="1146833" y="292296"/>
                </a:cubicBezTo>
                <a:cubicBezTo>
                  <a:pt x="1129231" y="334700"/>
                  <a:pt x="1075444" y="362640"/>
                  <a:pt x="1026963" y="354609"/>
                </a:cubicBezTo>
                <a:cubicBezTo>
                  <a:pt x="998688" y="349987"/>
                  <a:pt x="970048" y="330071"/>
                  <a:pt x="957252" y="306224"/>
                </a:cubicBezTo>
                <a:cubicBezTo>
                  <a:pt x="948179" y="289306"/>
                  <a:pt x="947449" y="271394"/>
                  <a:pt x="955067" y="254436"/>
                </a:cubicBezTo>
                <a:cubicBezTo>
                  <a:pt x="968314" y="225051"/>
                  <a:pt x="1006531" y="223327"/>
                  <a:pt x="1017936" y="223498"/>
                </a:cubicBezTo>
                <a:cubicBezTo>
                  <a:pt x="1033687" y="223777"/>
                  <a:pt x="1056048" y="228229"/>
                  <a:pt x="1057776" y="232485"/>
                </a:cubicBezTo>
                <a:cubicBezTo>
                  <a:pt x="1055938" y="235157"/>
                  <a:pt x="1045711" y="237697"/>
                  <a:pt x="1027141" y="240012"/>
                </a:cubicBezTo>
                <a:lnTo>
                  <a:pt x="1018971" y="241146"/>
                </a:lnTo>
                <a:cubicBezTo>
                  <a:pt x="1004767" y="244246"/>
                  <a:pt x="975225" y="250816"/>
                  <a:pt x="975179" y="274803"/>
                </a:cubicBezTo>
                <a:cubicBezTo>
                  <a:pt x="975179" y="290991"/>
                  <a:pt x="982626" y="304460"/>
                  <a:pt x="996729" y="313758"/>
                </a:cubicBezTo>
                <a:cubicBezTo>
                  <a:pt x="1020347" y="329356"/>
                  <a:pt x="1057655" y="329356"/>
                  <a:pt x="1078615" y="320470"/>
                </a:cubicBezTo>
                <a:cubicBezTo>
                  <a:pt x="1107115" y="308313"/>
                  <a:pt x="1124453" y="283014"/>
                  <a:pt x="1127316" y="249053"/>
                </a:cubicBezTo>
                <a:cubicBezTo>
                  <a:pt x="1127723" y="243919"/>
                  <a:pt x="1127767" y="238708"/>
                  <a:pt x="1127580" y="233549"/>
                </a:cubicBezTo>
                <a:cubicBezTo>
                  <a:pt x="1127360" y="229821"/>
                  <a:pt x="1126864" y="226093"/>
                  <a:pt x="1126358" y="222387"/>
                </a:cubicBezTo>
                <a:cubicBezTo>
                  <a:pt x="1124817" y="210340"/>
                  <a:pt x="1121635" y="198558"/>
                  <a:pt x="1116924" y="187362"/>
                </a:cubicBezTo>
                <a:cubicBezTo>
                  <a:pt x="1115603" y="184379"/>
                  <a:pt x="1114150" y="181530"/>
                  <a:pt x="1112664" y="178570"/>
                </a:cubicBezTo>
                <a:cubicBezTo>
                  <a:pt x="1103769" y="161341"/>
                  <a:pt x="1091605" y="146505"/>
                  <a:pt x="1076799" y="136990"/>
                </a:cubicBezTo>
                <a:cubicBezTo>
                  <a:pt x="1051303" y="120577"/>
                  <a:pt x="1017354" y="116040"/>
                  <a:pt x="983629" y="124468"/>
                </a:cubicBezTo>
                <a:cubicBezTo>
                  <a:pt x="937700" y="136089"/>
                  <a:pt x="906246" y="162436"/>
                  <a:pt x="890083" y="202922"/>
                </a:cubicBezTo>
                <a:cubicBezTo>
                  <a:pt x="887588" y="209229"/>
                  <a:pt x="885628" y="215761"/>
                  <a:pt x="884004" y="222387"/>
                </a:cubicBezTo>
                <a:cubicBezTo>
                  <a:pt x="883140" y="225642"/>
                  <a:pt x="882277" y="228865"/>
                  <a:pt x="881640" y="232182"/>
                </a:cubicBezTo>
                <a:cubicBezTo>
                  <a:pt x="867981" y="303241"/>
                  <a:pt x="895852" y="389718"/>
                  <a:pt x="931744" y="446221"/>
                </a:cubicBezTo>
                <a:cubicBezTo>
                  <a:pt x="997117" y="548987"/>
                  <a:pt x="1142397" y="576655"/>
                  <a:pt x="1244961" y="543946"/>
                </a:cubicBezTo>
                <a:cubicBezTo>
                  <a:pt x="1348583" y="510979"/>
                  <a:pt x="1391878" y="432386"/>
                  <a:pt x="1437805" y="349171"/>
                </a:cubicBezTo>
                <a:lnTo>
                  <a:pt x="1465997" y="299202"/>
                </a:lnTo>
                <a:cubicBezTo>
                  <a:pt x="1509535" y="225463"/>
                  <a:pt x="1602797" y="98120"/>
                  <a:pt x="1737858" y="73769"/>
                </a:cubicBezTo>
                <a:cubicBezTo>
                  <a:pt x="1873018" y="49323"/>
                  <a:pt x="2012901" y="89234"/>
                  <a:pt x="2121520" y="183377"/>
                </a:cubicBezTo>
                <a:cubicBezTo>
                  <a:pt x="2150934" y="208817"/>
                  <a:pt x="2177222" y="237247"/>
                  <a:pt x="2197543" y="265638"/>
                </a:cubicBezTo>
                <a:cubicBezTo>
                  <a:pt x="2241609" y="327189"/>
                  <a:pt x="2269570" y="388351"/>
                  <a:pt x="2281547" y="448489"/>
                </a:cubicBezTo>
                <a:cubicBezTo>
                  <a:pt x="2269482" y="422509"/>
                  <a:pt x="2256558" y="396937"/>
                  <a:pt x="2242798" y="371814"/>
                </a:cubicBezTo>
                <a:cubicBezTo>
                  <a:pt x="2185709" y="266950"/>
                  <a:pt x="2109906" y="188240"/>
                  <a:pt x="2023436" y="144113"/>
                </a:cubicBezTo>
                <a:cubicBezTo>
                  <a:pt x="1930768" y="96854"/>
                  <a:pt x="1812671" y="83757"/>
                  <a:pt x="1722535" y="110641"/>
                </a:cubicBezTo>
                <a:cubicBezTo>
                  <a:pt x="1690522" y="120207"/>
                  <a:pt x="1660261" y="134847"/>
                  <a:pt x="1632894" y="154001"/>
                </a:cubicBezTo>
                <a:cubicBezTo>
                  <a:pt x="1628909" y="156812"/>
                  <a:pt x="1625078" y="159764"/>
                  <a:pt x="1621269" y="162662"/>
                </a:cubicBezTo>
                <a:cubicBezTo>
                  <a:pt x="1545972" y="220297"/>
                  <a:pt x="1498185" y="307233"/>
                  <a:pt x="1451708" y="392181"/>
                </a:cubicBezTo>
                <a:lnTo>
                  <a:pt x="1449617" y="395986"/>
                </a:lnTo>
                <a:cubicBezTo>
                  <a:pt x="1355518" y="567815"/>
                  <a:pt x="1195633" y="632015"/>
                  <a:pt x="1032249" y="563543"/>
                </a:cubicBezTo>
                <a:cubicBezTo>
                  <a:pt x="909744" y="512168"/>
                  <a:pt x="843485" y="402551"/>
                  <a:pt x="845343" y="258662"/>
                </a:cubicBezTo>
                <a:cubicBezTo>
                  <a:pt x="845417" y="249844"/>
                  <a:pt x="845739" y="241029"/>
                  <a:pt x="846307" y="232229"/>
                </a:cubicBezTo>
                <a:cubicBezTo>
                  <a:pt x="843491" y="225484"/>
                  <a:pt x="840432" y="218843"/>
                  <a:pt x="837133" y="212321"/>
                </a:cubicBezTo>
                <a:cubicBezTo>
                  <a:pt x="814667" y="168060"/>
                  <a:pt x="781043" y="129595"/>
                  <a:pt x="743765" y="106968"/>
                </a:cubicBezTo>
                <a:cubicBezTo>
                  <a:pt x="707725" y="85032"/>
                  <a:pt x="640012" y="76728"/>
                  <a:pt x="611831" y="118992"/>
                </a:cubicBezTo>
                <a:cubicBezTo>
                  <a:pt x="596352" y="142350"/>
                  <a:pt x="597083" y="172146"/>
                  <a:pt x="613697" y="196855"/>
                </a:cubicBezTo>
                <a:cubicBezTo>
                  <a:pt x="630940" y="222488"/>
                  <a:pt x="660714" y="235274"/>
                  <a:pt x="689487" y="229510"/>
                </a:cubicBezTo>
                <a:cubicBezTo>
                  <a:pt x="690124" y="229370"/>
                  <a:pt x="690653" y="229153"/>
                  <a:pt x="691299" y="229013"/>
                </a:cubicBezTo>
                <a:cubicBezTo>
                  <a:pt x="696888" y="227739"/>
                  <a:pt x="701754" y="226240"/>
                  <a:pt x="705649" y="224477"/>
                </a:cubicBezTo>
                <a:cubicBezTo>
                  <a:pt x="719580" y="218402"/>
                  <a:pt x="724074" y="209687"/>
                  <a:pt x="725116" y="202704"/>
                </a:cubicBezTo>
                <a:cubicBezTo>
                  <a:pt x="727113" y="189103"/>
                  <a:pt x="716315" y="173412"/>
                  <a:pt x="698256" y="163749"/>
                </a:cubicBezTo>
                <a:cubicBezTo>
                  <a:pt x="693483" y="161209"/>
                  <a:pt x="688034" y="159034"/>
                  <a:pt x="682366" y="157589"/>
                </a:cubicBezTo>
                <a:cubicBezTo>
                  <a:pt x="690334" y="155264"/>
                  <a:pt x="698836" y="155517"/>
                  <a:pt x="706652" y="158311"/>
                </a:cubicBezTo>
                <a:cubicBezTo>
                  <a:pt x="727844" y="165567"/>
                  <a:pt x="743727" y="188419"/>
                  <a:pt x="742787" y="210277"/>
                </a:cubicBezTo>
                <a:cubicBezTo>
                  <a:pt x="742234" y="222752"/>
                  <a:pt x="736202" y="233270"/>
                  <a:pt x="725388" y="240936"/>
                </a:cubicBezTo>
                <a:cubicBezTo>
                  <a:pt x="722254" y="243088"/>
                  <a:pt x="718931" y="244953"/>
                  <a:pt x="715460" y="246506"/>
                </a:cubicBezTo>
                <a:cubicBezTo>
                  <a:pt x="718123" y="249228"/>
                  <a:pt x="720638" y="252090"/>
                  <a:pt x="722994" y="255081"/>
                </a:cubicBezTo>
                <a:cubicBezTo>
                  <a:pt x="750949" y="290230"/>
                  <a:pt x="761491" y="346048"/>
                  <a:pt x="766109" y="395847"/>
                </a:cubicBezTo>
                <a:cubicBezTo>
                  <a:pt x="762670" y="387271"/>
                  <a:pt x="759329" y="378656"/>
                  <a:pt x="756088" y="370004"/>
                </a:cubicBezTo>
                <a:cubicBezTo>
                  <a:pt x="748764" y="350360"/>
                  <a:pt x="741231" y="330086"/>
                  <a:pt x="730697" y="311583"/>
                </a:cubicBezTo>
                <a:cubicBezTo>
                  <a:pt x="713548" y="281475"/>
                  <a:pt x="681502" y="264961"/>
                  <a:pt x="650508" y="248999"/>
                </a:cubicBezTo>
                <a:cubicBezTo>
                  <a:pt x="633536" y="240291"/>
                  <a:pt x="617467" y="231996"/>
                  <a:pt x="604259" y="221796"/>
                </a:cubicBezTo>
                <a:cubicBezTo>
                  <a:pt x="581877" y="204561"/>
                  <a:pt x="568584" y="179121"/>
                  <a:pt x="567775" y="151997"/>
                </a:cubicBezTo>
                <a:cubicBezTo>
                  <a:pt x="567052" y="126689"/>
                  <a:pt x="577345" y="103426"/>
                  <a:pt x="596874" y="86507"/>
                </a:cubicBezTo>
                <a:cubicBezTo>
                  <a:pt x="646613" y="43296"/>
                  <a:pt x="723491" y="53371"/>
                  <a:pt x="773743" y="85598"/>
                </a:cubicBezTo>
                <a:cubicBezTo>
                  <a:pt x="806317" y="106501"/>
                  <a:pt x="832430" y="136080"/>
                  <a:pt x="852037" y="173497"/>
                </a:cubicBezTo>
                <a:cubicBezTo>
                  <a:pt x="854167" y="177622"/>
                  <a:pt x="856297" y="181700"/>
                  <a:pt x="858349" y="186050"/>
                </a:cubicBezTo>
                <a:cubicBezTo>
                  <a:pt x="860207" y="181700"/>
                  <a:pt x="862243" y="177537"/>
                  <a:pt x="864374" y="173497"/>
                </a:cubicBezTo>
                <a:cubicBezTo>
                  <a:pt x="886344" y="131591"/>
                  <a:pt x="920122" y="105522"/>
                  <a:pt x="967443" y="94578"/>
                </a:cubicBezTo>
                <a:cubicBezTo>
                  <a:pt x="1026364" y="80977"/>
                  <a:pt x="1081697" y="94267"/>
                  <a:pt x="1115317" y="130138"/>
                </a:cubicBezTo>
                <a:cubicBezTo>
                  <a:pt x="1129704" y="145425"/>
                  <a:pt x="1140592" y="166467"/>
                  <a:pt x="1147450" y="189141"/>
                </a:cubicBezTo>
                <a:cubicBezTo>
                  <a:pt x="1148683" y="193289"/>
                  <a:pt x="1149773" y="197475"/>
                  <a:pt x="1150719" y="201694"/>
                </a:cubicBezTo>
                <a:cubicBezTo>
                  <a:pt x="1154770" y="203010"/>
                  <a:pt x="1158854" y="204203"/>
                  <a:pt x="1162972" y="205275"/>
                </a:cubicBezTo>
                <a:cubicBezTo>
                  <a:pt x="1214083" y="219155"/>
                  <a:pt x="1281476" y="222278"/>
                  <a:pt x="1325421" y="198151"/>
                </a:cubicBezTo>
                <a:cubicBezTo>
                  <a:pt x="1345753" y="187045"/>
                  <a:pt x="1359349" y="170716"/>
                  <a:pt x="1366075" y="150450"/>
                </a:cubicBezTo>
                <a:cubicBezTo>
                  <a:pt x="1367341" y="146373"/>
                  <a:pt x="1368431" y="142147"/>
                  <a:pt x="1369201" y="137751"/>
                </a:cubicBezTo>
                <a:cubicBezTo>
                  <a:pt x="1369983" y="133307"/>
                  <a:pt x="1370522" y="128817"/>
                  <a:pt x="1370665" y="124063"/>
                </a:cubicBezTo>
                <a:cubicBezTo>
                  <a:pt x="1370841" y="118114"/>
                  <a:pt x="1369983" y="111861"/>
                  <a:pt x="1368386" y="105593"/>
                </a:cubicBezTo>
                <a:cubicBezTo>
                  <a:pt x="1367792" y="103371"/>
                  <a:pt x="1367077" y="101118"/>
                  <a:pt x="1366350" y="98850"/>
                </a:cubicBezTo>
                <a:cubicBezTo>
                  <a:pt x="1360306" y="80791"/>
                  <a:pt x="1348781" y="63562"/>
                  <a:pt x="1337519" y="54031"/>
                </a:cubicBezTo>
                <a:cubicBezTo>
                  <a:pt x="1310516" y="31325"/>
                  <a:pt x="1271183" y="23473"/>
                  <a:pt x="1239622" y="34541"/>
                </a:cubicBezTo>
                <a:cubicBezTo>
                  <a:pt x="1221106" y="41082"/>
                  <a:pt x="1204814" y="56672"/>
                  <a:pt x="1197042" y="75400"/>
                </a:cubicBezTo>
                <a:cubicBezTo>
                  <a:pt x="1190613" y="90826"/>
                  <a:pt x="1190745" y="106331"/>
                  <a:pt x="1197406" y="120344"/>
                </a:cubicBezTo>
                <a:cubicBezTo>
                  <a:pt x="1206036" y="138208"/>
                  <a:pt x="1222416" y="150326"/>
                  <a:pt x="1238268" y="150366"/>
                </a:cubicBezTo>
                <a:cubicBezTo>
                  <a:pt x="1250829" y="150458"/>
                  <a:pt x="1261364" y="143111"/>
                  <a:pt x="1267936" y="129773"/>
                </a:cubicBezTo>
                <a:lnTo>
                  <a:pt x="1273616" y="113811"/>
                </a:lnTo>
                <a:cubicBezTo>
                  <a:pt x="1277062" y="102563"/>
                  <a:pt x="1280970" y="89817"/>
                  <a:pt x="1288587" y="85925"/>
                </a:cubicBezTo>
                <a:cubicBezTo>
                  <a:pt x="1292033" y="84200"/>
                  <a:pt x="1296348" y="84247"/>
                  <a:pt x="1301797" y="86189"/>
                </a:cubicBezTo>
                <a:cubicBezTo>
                  <a:pt x="1310692" y="89272"/>
                  <a:pt x="1315183" y="97389"/>
                  <a:pt x="1317418" y="103697"/>
                </a:cubicBezTo>
                <a:cubicBezTo>
                  <a:pt x="1321987" y="116701"/>
                  <a:pt x="1320952" y="133712"/>
                  <a:pt x="1315007" y="143235"/>
                </a:cubicBezTo>
                <a:cubicBezTo>
                  <a:pt x="1284327" y="192342"/>
                  <a:pt x="1237938" y="188039"/>
                  <a:pt x="1207566" y="169450"/>
                </a:cubicBezTo>
                <a:cubicBezTo>
                  <a:pt x="1170721" y="146909"/>
                  <a:pt x="1146844" y="97483"/>
                  <a:pt x="1175169" y="50411"/>
                </a:cubicBezTo>
                <a:cubicBezTo>
                  <a:pt x="1190635" y="24653"/>
                  <a:pt x="1215701" y="7456"/>
                  <a:pt x="1245699" y="1886"/>
                </a:cubicBezTo>
                <a:close/>
              </a:path>
            </a:pathLst>
          </a:custGeom>
          <a:gradFill>
            <a:gsLst>
              <a:gs pos="30000">
                <a:schemeClr val="accent1">
                  <a:lumMod val="80000"/>
                  <a:lumOff val="20000"/>
                </a:schemeClr>
              </a:gs>
              <a:gs pos="67000">
                <a:schemeClr val="accent1">
                  <a:alpha val="0"/>
                </a:schemeClr>
              </a:gs>
            </a:gsLst>
            <a:lin ang="3000000" scaled="0"/>
          </a:gradFill>
          <a:ln w="1099" cap="flat">
            <a:noFill/>
            <a:miter/>
          </a:ln>
          <a:effectLst/>
        </p:spPr>
        <p:txBody>
          <a:bodyPr vert="horz" wrap="square" lIns="93269" tIns="46634" rIns="93269" bIns="46634" rtlCol="0" anchor="ctr"/>
          <a:lstStyle/>
          <a:p>
            <a:pPr algn="l"/>
            <a:endParaRPr kumimoji="1" lang="zh-CN" altLang="en-US"/>
          </a:p>
        </p:txBody>
      </p:sp>
      <p:sp>
        <p:nvSpPr>
          <p:cNvPr id="12" name="标题 1"/>
          <p:cNvSpPr txBox="1"/>
          <p:nvPr/>
        </p:nvSpPr>
        <p:spPr>
          <a:xfrm>
            <a:off x="809103" y="5149068"/>
            <a:ext cx="1815855" cy="421799"/>
          </a:xfrm>
          <a:prstGeom prst="plaque">
            <a:avLst>
              <a:gd name="adj" fmla="val 12558"/>
            </a:avLst>
          </a:prstGeom>
          <a:gradFill>
            <a:gsLst>
              <a:gs pos="0">
                <a:schemeClr val="accent1">
                  <a:lumMod val="80000"/>
                  <a:lumOff val="20000"/>
                </a:schemeClr>
              </a:gs>
              <a:gs pos="96000">
                <a:schemeClr val="accent1">
                  <a:lumMod val="100000"/>
                </a:schemeClr>
              </a:gs>
            </a:gsLst>
            <a:lin ang="5400000" scaled="0"/>
          </a:gradFill>
          <a:ln w="12700" cap="sq">
            <a:noFill/>
            <a:miter/>
          </a:ln>
          <a:effectLst>
            <a:outerShdw blurRad="190500" dist="38100" dir="5400000" algn="t"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918512" y="5236857"/>
            <a:ext cx="1597036" cy="246221"/>
          </a:xfrm>
          <a:prstGeom prst="rect">
            <a:avLst/>
          </a:prstGeom>
          <a:noFill/>
          <a:ln>
            <a:noFill/>
          </a:ln>
        </p:spPr>
        <p:txBody>
          <a:bodyPr vert="horz" wrap="square" lIns="0" tIns="0" rIns="0" bIns="0" rtlCol="0" anchor="t"/>
          <a:lstStyle/>
          <a:p>
            <a:pPr algn="ctr"/>
            <a:r>
              <a:rPr kumimoji="1" lang="en-US" altLang="zh-CN" sz="1600" dirty="0" err="1">
                <a:ln w="12700">
                  <a:noFill/>
                </a:ln>
                <a:solidFill>
                  <a:srgbClr val="FFFFFF">
                    <a:alpha val="100000"/>
                  </a:srgbClr>
                </a:solidFill>
                <a:latin typeface="OPPOSans R"/>
                <a:ea typeface="OPPOSans R"/>
                <a:cs typeface="OPPOSans R"/>
              </a:rPr>
              <a:t>主讲人</a:t>
            </a:r>
            <a:r>
              <a:rPr kumimoji="1" lang="en-US" altLang="zh-CN" sz="1600" dirty="0">
                <a:ln w="12700">
                  <a:noFill/>
                </a:ln>
                <a:solidFill>
                  <a:srgbClr val="FFFFFF">
                    <a:alpha val="100000"/>
                  </a:srgbClr>
                </a:solidFill>
                <a:latin typeface="OPPOSans R"/>
                <a:ea typeface="OPPOSans R"/>
                <a:cs typeface="OPPOSans R"/>
              </a:rPr>
              <a:t>：</a:t>
            </a:r>
            <a:endParaRPr kumimoji="1" lang="zh-CN" altLang="en-US" dirty="0"/>
          </a:p>
        </p:txBody>
      </p:sp>
      <p:sp>
        <p:nvSpPr>
          <p:cNvPr id="15" name="标题 1"/>
          <p:cNvSpPr txBox="1"/>
          <p:nvPr/>
        </p:nvSpPr>
        <p:spPr>
          <a:xfrm>
            <a:off x="2991827" y="5149068"/>
            <a:ext cx="1815855" cy="421799"/>
          </a:xfrm>
          <a:prstGeom prst="plaque">
            <a:avLst>
              <a:gd name="adj" fmla="val 12558"/>
            </a:avLst>
          </a:prstGeom>
          <a:gradFill>
            <a:gsLst>
              <a:gs pos="0">
                <a:schemeClr val="accent1">
                  <a:lumMod val="80000"/>
                  <a:lumOff val="20000"/>
                </a:schemeClr>
              </a:gs>
              <a:gs pos="96000">
                <a:schemeClr val="accent1">
                  <a:lumMod val="100000"/>
                </a:schemeClr>
              </a:gs>
            </a:gsLst>
            <a:lin ang="5400000" scaled="0"/>
          </a:gradFill>
          <a:ln w="12700" cap="sq">
            <a:noFill/>
            <a:miter/>
          </a:ln>
          <a:effectLst>
            <a:outerShdw blurRad="190500" dist="38100" dir="5400000" algn="t"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a:off x="3101236" y="5236857"/>
            <a:ext cx="1597036" cy="246221"/>
          </a:xfrm>
          <a:prstGeom prst="rect">
            <a:avLst/>
          </a:prstGeom>
          <a:noFill/>
          <a:ln>
            <a:noFill/>
          </a:ln>
        </p:spPr>
        <p:txBody>
          <a:bodyPr vert="horz" wrap="square" lIns="0" tIns="0" rIns="0" bIns="0" rtlCol="0" anchor="t"/>
          <a:lstStyle/>
          <a:p>
            <a:pPr algn="ctr"/>
            <a:r>
              <a:rPr kumimoji="1" lang="en-US" altLang="zh-CN" sz="1600">
                <a:ln w="12700">
                  <a:noFill/>
                </a:ln>
                <a:solidFill>
                  <a:srgbClr val="FFFFFF">
                    <a:alpha val="100000"/>
                  </a:srgbClr>
                </a:solidFill>
                <a:latin typeface="OPPOSans R"/>
                <a:ea typeface="OPPOSans R"/>
                <a:cs typeface="OPPOSans R"/>
              </a:rPr>
              <a:t>时间：20XX</a:t>
            </a:r>
            <a:endParaRPr kumimoji="1" lang="zh-CN" altLang="en-US"/>
          </a:p>
        </p:txBody>
      </p:sp>
      <p:sp>
        <p:nvSpPr>
          <p:cNvPr id="17" name="标题 1"/>
          <p:cNvSpPr txBox="1"/>
          <p:nvPr/>
        </p:nvSpPr>
        <p:spPr>
          <a:xfrm>
            <a:off x="3027611" y="5185927"/>
            <a:ext cx="1744287" cy="348080"/>
          </a:xfrm>
          <a:prstGeom prst="plaque">
            <a:avLst>
              <a:gd name="adj" fmla="val 12558"/>
            </a:avLst>
          </a:prstGeom>
          <a:noFill/>
          <a:ln w="9525" cap="sq">
            <a:gradFill>
              <a:gsLst>
                <a:gs pos="0">
                  <a:schemeClr val="accent1">
                    <a:lumMod val="20000"/>
                    <a:lumOff val="80000"/>
                  </a:schemeClr>
                </a:gs>
                <a:gs pos="100000">
                  <a:schemeClr val="accent1">
                    <a:lumMod val="40000"/>
                    <a:lumOff val="60000"/>
                  </a:schemeClr>
                </a:gs>
              </a:gsLst>
              <a:lin ang="5400000" scaled="0"/>
            </a:gradFill>
            <a:miter/>
          </a:ln>
        </p:spPr>
        <p:txBody>
          <a:bodyPr vert="horz" wrap="square" lIns="91440" tIns="45720" rIns="91440" bIns="45720" rtlCol="0" anchor="ctr"/>
          <a:lstStyle/>
          <a:p>
            <a:pPr algn="ctr"/>
            <a:endParaRPr kumimoji="1" lang="zh-CN" altLang="en-US" dirty="0"/>
          </a:p>
        </p:txBody>
      </p:sp>
      <p:sp>
        <p:nvSpPr>
          <p:cNvPr id="18" name="标题 1"/>
          <p:cNvSpPr txBox="1"/>
          <p:nvPr/>
        </p:nvSpPr>
        <p:spPr>
          <a:xfrm>
            <a:off x="343383" y="4828638"/>
            <a:ext cx="3923817" cy="1770379"/>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3527073" y="6088106"/>
            <a:ext cx="5282161" cy="510911"/>
          </a:xfrm>
          <a:custGeom>
            <a:avLst/>
            <a:gdLst>
              <a:gd name="connsiteX0" fmla="*/ 2969306 w 5282161"/>
              <a:gd name="connsiteY0" fmla="*/ 34 h 510911"/>
              <a:gd name="connsiteX1" fmla="*/ 4130916 w 5282161"/>
              <a:gd name="connsiteY1" fmla="*/ 308046 h 510911"/>
              <a:gd name="connsiteX2" fmla="*/ 5037805 w 5282161"/>
              <a:gd name="connsiteY2" fmla="*/ 418546 h 510911"/>
              <a:gd name="connsiteX3" fmla="*/ 5205485 w 5282161"/>
              <a:gd name="connsiteY3" fmla="*/ 482782 h 510911"/>
              <a:gd name="connsiteX4" fmla="*/ 5282161 w 5282161"/>
              <a:gd name="connsiteY4" fmla="*/ 510911 h 510911"/>
              <a:gd name="connsiteX5" fmla="*/ 0 w 5282161"/>
              <a:gd name="connsiteY5" fmla="*/ 510911 h 510911"/>
              <a:gd name="connsiteX6" fmla="*/ 37981 w 5282161"/>
              <a:gd name="connsiteY6" fmla="*/ 492225 h 510911"/>
              <a:gd name="connsiteX7" fmla="*/ 1060220 w 5282161"/>
              <a:gd name="connsiteY7" fmla="*/ 189927 h 510911"/>
              <a:gd name="connsiteX8" fmla="*/ 2094392 w 5282161"/>
              <a:gd name="connsiteY8" fmla="*/ 287470 h 510911"/>
              <a:gd name="connsiteX9" fmla="*/ 2969306 w 5282161"/>
              <a:gd name="connsiteY9" fmla="*/ 34 h 510911"/>
            </a:gdLst>
            <a:ahLst/>
            <a:cxnLst/>
            <a:rect l="l" t="t" r="r" b="b"/>
            <a:pathLst>
              <a:path w="5282161" h="510911">
                <a:moveTo>
                  <a:pt x="2969306" y="34"/>
                </a:moveTo>
                <a:cubicBezTo>
                  <a:pt x="3382846" y="3465"/>
                  <a:pt x="3594780" y="270191"/>
                  <a:pt x="4130916" y="308046"/>
                </a:cubicBezTo>
                <a:cubicBezTo>
                  <a:pt x="4667052" y="345901"/>
                  <a:pt x="4563147" y="275751"/>
                  <a:pt x="5037805" y="418546"/>
                </a:cubicBezTo>
                <a:cubicBezTo>
                  <a:pt x="5077249" y="435079"/>
                  <a:pt x="5135463" y="456975"/>
                  <a:pt x="5205485" y="482782"/>
                </a:cubicBezTo>
                <a:lnTo>
                  <a:pt x="5282161" y="510911"/>
                </a:lnTo>
                <a:lnTo>
                  <a:pt x="0" y="510911"/>
                </a:lnTo>
                <a:lnTo>
                  <a:pt x="37981" y="492225"/>
                </a:lnTo>
                <a:cubicBezTo>
                  <a:pt x="348233" y="351554"/>
                  <a:pt x="821565" y="221888"/>
                  <a:pt x="1060220" y="189927"/>
                </a:cubicBezTo>
                <a:cubicBezTo>
                  <a:pt x="1505632" y="126005"/>
                  <a:pt x="1701783" y="319119"/>
                  <a:pt x="2094392" y="287470"/>
                </a:cubicBezTo>
                <a:cubicBezTo>
                  <a:pt x="2487001" y="255821"/>
                  <a:pt x="2555766" y="-3397"/>
                  <a:pt x="2969306" y="34"/>
                </a:cubicBezTo>
                <a:close/>
              </a:path>
            </a:pathLst>
          </a:custGeom>
          <a:gradFill>
            <a:gsLst>
              <a:gs pos="0">
                <a:schemeClr val="accent1">
                  <a:lumMod val="40000"/>
                  <a:lumOff val="60000"/>
                  <a:alpha val="8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flipH="1">
            <a:off x="7924800" y="4983480"/>
            <a:ext cx="3923817" cy="1615537"/>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10845478" y="873341"/>
            <a:ext cx="677017" cy="637753"/>
          </a:xfrm>
          <a:custGeom>
            <a:avLst/>
            <a:gdLst>
              <a:gd name="connsiteX0" fmla="*/ 714771 w 750373"/>
              <a:gd name="connsiteY0" fmla="*/ 635651 h 706855"/>
              <a:gd name="connsiteX1" fmla="*/ 750373 w 750373"/>
              <a:gd name="connsiteY1" fmla="*/ 671253 h 706855"/>
              <a:gd name="connsiteX2" fmla="*/ 714771 w 750373"/>
              <a:gd name="connsiteY2" fmla="*/ 706855 h 706855"/>
              <a:gd name="connsiteX3" fmla="*/ 679169 w 750373"/>
              <a:gd name="connsiteY3" fmla="*/ 671253 h 706855"/>
              <a:gd name="connsiteX4" fmla="*/ 714771 w 750373"/>
              <a:gd name="connsiteY4" fmla="*/ 635651 h 706855"/>
              <a:gd name="connsiteX5" fmla="*/ 544979 w 750373"/>
              <a:gd name="connsiteY5" fmla="*/ 635651 h 706855"/>
              <a:gd name="connsiteX6" fmla="*/ 580581 w 750373"/>
              <a:gd name="connsiteY6" fmla="*/ 671253 h 706855"/>
              <a:gd name="connsiteX7" fmla="*/ 544979 w 750373"/>
              <a:gd name="connsiteY7" fmla="*/ 706855 h 706855"/>
              <a:gd name="connsiteX8" fmla="*/ 509377 w 750373"/>
              <a:gd name="connsiteY8" fmla="*/ 671253 h 706855"/>
              <a:gd name="connsiteX9" fmla="*/ 544979 w 750373"/>
              <a:gd name="connsiteY9" fmla="*/ 635651 h 706855"/>
              <a:gd name="connsiteX10" fmla="*/ 375186 w 750373"/>
              <a:gd name="connsiteY10" fmla="*/ 635651 h 706855"/>
              <a:gd name="connsiteX11" fmla="*/ 410788 w 750373"/>
              <a:gd name="connsiteY11" fmla="*/ 671253 h 706855"/>
              <a:gd name="connsiteX12" fmla="*/ 375186 w 750373"/>
              <a:gd name="connsiteY12" fmla="*/ 706855 h 706855"/>
              <a:gd name="connsiteX13" fmla="*/ 339584 w 750373"/>
              <a:gd name="connsiteY13" fmla="*/ 671253 h 706855"/>
              <a:gd name="connsiteX14" fmla="*/ 375186 w 750373"/>
              <a:gd name="connsiteY14" fmla="*/ 635651 h 706855"/>
              <a:gd name="connsiteX15" fmla="*/ 205394 w 750373"/>
              <a:gd name="connsiteY15" fmla="*/ 635651 h 706855"/>
              <a:gd name="connsiteX16" fmla="*/ 240996 w 750373"/>
              <a:gd name="connsiteY16" fmla="*/ 671253 h 706855"/>
              <a:gd name="connsiteX17" fmla="*/ 205394 w 750373"/>
              <a:gd name="connsiteY17" fmla="*/ 706855 h 706855"/>
              <a:gd name="connsiteX18" fmla="*/ 169792 w 750373"/>
              <a:gd name="connsiteY18" fmla="*/ 671253 h 706855"/>
              <a:gd name="connsiteX19" fmla="*/ 205394 w 750373"/>
              <a:gd name="connsiteY19" fmla="*/ 635651 h 706855"/>
              <a:gd name="connsiteX20" fmla="*/ 35602 w 750373"/>
              <a:gd name="connsiteY20" fmla="*/ 635651 h 706855"/>
              <a:gd name="connsiteX21" fmla="*/ 71204 w 750373"/>
              <a:gd name="connsiteY21" fmla="*/ 671253 h 706855"/>
              <a:gd name="connsiteX22" fmla="*/ 35602 w 750373"/>
              <a:gd name="connsiteY22" fmla="*/ 706855 h 706855"/>
              <a:gd name="connsiteX23" fmla="*/ 0 w 750373"/>
              <a:gd name="connsiteY23" fmla="*/ 671253 h 706855"/>
              <a:gd name="connsiteX24" fmla="*/ 35602 w 750373"/>
              <a:gd name="connsiteY24" fmla="*/ 635651 h 706855"/>
              <a:gd name="connsiteX25" fmla="*/ 714771 w 750373"/>
              <a:gd name="connsiteY25" fmla="*/ 508521 h 706855"/>
              <a:gd name="connsiteX26" fmla="*/ 750373 w 750373"/>
              <a:gd name="connsiteY26" fmla="*/ 544123 h 706855"/>
              <a:gd name="connsiteX27" fmla="*/ 714771 w 750373"/>
              <a:gd name="connsiteY27" fmla="*/ 579725 h 706855"/>
              <a:gd name="connsiteX28" fmla="*/ 679169 w 750373"/>
              <a:gd name="connsiteY28" fmla="*/ 544123 h 706855"/>
              <a:gd name="connsiteX29" fmla="*/ 714771 w 750373"/>
              <a:gd name="connsiteY29" fmla="*/ 508521 h 706855"/>
              <a:gd name="connsiteX30" fmla="*/ 544979 w 750373"/>
              <a:gd name="connsiteY30" fmla="*/ 508521 h 706855"/>
              <a:gd name="connsiteX31" fmla="*/ 580581 w 750373"/>
              <a:gd name="connsiteY31" fmla="*/ 544123 h 706855"/>
              <a:gd name="connsiteX32" fmla="*/ 544979 w 750373"/>
              <a:gd name="connsiteY32" fmla="*/ 579725 h 706855"/>
              <a:gd name="connsiteX33" fmla="*/ 509377 w 750373"/>
              <a:gd name="connsiteY33" fmla="*/ 544123 h 706855"/>
              <a:gd name="connsiteX34" fmla="*/ 544979 w 750373"/>
              <a:gd name="connsiteY34" fmla="*/ 508521 h 706855"/>
              <a:gd name="connsiteX35" fmla="*/ 375186 w 750373"/>
              <a:gd name="connsiteY35" fmla="*/ 508521 h 706855"/>
              <a:gd name="connsiteX36" fmla="*/ 410788 w 750373"/>
              <a:gd name="connsiteY36" fmla="*/ 544123 h 706855"/>
              <a:gd name="connsiteX37" fmla="*/ 375186 w 750373"/>
              <a:gd name="connsiteY37" fmla="*/ 579725 h 706855"/>
              <a:gd name="connsiteX38" fmla="*/ 339584 w 750373"/>
              <a:gd name="connsiteY38" fmla="*/ 544123 h 706855"/>
              <a:gd name="connsiteX39" fmla="*/ 375186 w 750373"/>
              <a:gd name="connsiteY39" fmla="*/ 508521 h 706855"/>
              <a:gd name="connsiteX40" fmla="*/ 205394 w 750373"/>
              <a:gd name="connsiteY40" fmla="*/ 508521 h 706855"/>
              <a:gd name="connsiteX41" fmla="*/ 240996 w 750373"/>
              <a:gd name="connsiteY41" fmla="*/ 544123 h 706855"/>
              <a:gd name="connsiteX42" fmla="*/ 205394 w 750373"/>
              <a:gd name="connsiteY42" fmla="*/ 579725 h 706855"/>
              <a:gd name="connsiteX43" fmla="*/ 169792 w 750373"/>
              <a:gd name="connsiteY43" fmla="*/ 544123 h 706855"/>
              <a:gd name="connsiteX44" fmla="*/ 205394 w 750373"/>
              <a:gd name="connsiteY44" fmla="*/ 508521 h 706855"/>
              <a:gd name="connsiteX45" fmla="*/ 35602 w 750373"/>
              <a:gd name="connsiteY45" fmla="*/ 508521 h 706855"/>
              <a:gd name="connsiteX46" fmla="*/ 71204 w 750373"/>
              <a:gd name="connsiteY46" fmla="*/ 544123 h 706855"/>
              <a:gd name="connsiteX47" fmla="*/ 35602 w 750373"/>
              <a:gd name="connsiteY47" fmla="*/ 579725 h 706855"/>
              <a:gd name="connsiteX48" fmla="*/ 0 w 750373"/>
              <a:gd name="connsiteY48" fmla="*/ 544123 h 706855"/>
              <a:gd name="connsiteX49" fmla="*/ 35602 w 750373"/>
              <a:gd name="connsiteY49" fmla="*/ 508521 h 706855"/>
              <a:gd name="connsiteX50" fmla="*/ 714771 w 750373"/>
              <a:gd name="connsiteY50" fmla="*/ 381391 h 706855"/>
              <a:gd name="connsiteX51" fmla="*/ 750373 w 750373"/>
              <a:gd name="connsiteY51" fmla="*/ 416993 h 706855"/>
              <a:gd name="connsiteX52" fmla="*/ 714771 w 750373"/>
              <a:gd name="connsiteY52" fmla="*/ 452595 h 706855"/>
              <a:gd name="connsiteX53" fmla="*/ 679169 w 750373"/>
              <a:gd name="connsiteY53" fmla="*/ 416993 h 706855"/>
              <a:gd name="connsiteX54" fmla="*/ 714771 w 750373"/>
              <a:gd name="connsiteY54" fmla="*/ 381391 h 706855"/>
              <a:gd name="connsiteX55" fmla="*/ 544979 w 750373"/>
              <a:gd name="connsiteY55" fmla="*/ 381391 h 706855"/>
              <a:gd name="connsiteX56" fmla="*/ 580581 w 750373"/>
              <a:gd name="connsiteY56" fmla="*/ 416993 h 706855"/>
              <a:gd name="connsiteX57" fmla="*/ 544979 w 750373"/>
              <a:gd name="connsiteY57" fmla="*/ 452595 h 706855"/>
              <a:gd name="connsiteX58" fmla="*/ 509377 w 750373"/>
              <a:gd name="connsiteY58" fmla="*/ 416993 h 706855"/>
              <a:gd name="connsiteX59" fmla="*/ 544979 w 750373"/>
              <a:gd name="connsiteY59" fmla="*/ 381391 h 706855"/>
              <a:gd name="connsiteX60" fmla="*/ 375186 w 750373"/>
              <a:gd name="connsiteY60" fmla="*/ 381391 h 706855"/>
              <a:gd name="connsiteX61" fmla="*/ 410788 w 750373"/>
              <a:gd name="connsiteY61" fmla="*/ 416993 h 706855"/>
              <a:gd name="connsiteX62" fmla="*/ 375186 w 750373"/>
              <a:gd name="connsiteY62" fmla="*/ 452595 h 706855"/>
              <a:gd name="connsiteX63" fmla="*/ 339584 w 750373"/>
              <a:gd name="connsiteY63" fmla="*/ 416993 h 706855"/>
              <a:gd name="connsiteX64" fmla="*/ 375186 w 750373"/>
              <a:gd name="connsiteY64" fmla="*/ 381391 h 706855"/>
              <a:gd name="connsiteX65" fmla="*/ 205394 w 750373"/>
              <a:gd name="connsiteY65" fmla="*/ 381391 h 706855"/>
              <a:gd name="connsiteX66" fmla="*/ 240996 w 750373"/>
              <a:gd name="connsiteY66" fmla="*/ 416993 h 706855"/>
              <a:gd name="connsiteX67" fmla="*/ 205394 w 750373"/>
              <a:gd name="connsiteY67" fmla="*/ 452595 h 706855"/>
              <a:gd name="connsiteX68" fmla="*/ 169792 w 750373"/>
              <a:gd name="connsiteY68" fmla="*/ 416993 h 706855"/>
              <a:gd name="connsiteX69" fmla="*/ 205394 w 750373"/>
              <a:gd name="connsiteY69" fmla="*/ 381391 h 706855"/>
              <a:gd name="connsiteX70" fmla="*/ 35602 w 750373"/>
              <a:gd name="connsiteY70" fmla="*/ 381391 h 706855"/>
              <a:gd name="connsiteX71" fmla="*/ 71204 w 750373"/>
              <a:gd name="connsiteY71" fmla="*/ 416993 h 706855"/>
              <a:gd name="connsiteX72" fmla="*/ 35602 w 750373"/>
              <a:gd name="connsiteY72" fmla="*/ 452595 h 706855"/>
              <a:gd name="connsiteX73" fmla="*/ 0 w 750373"/>
              <a:gd name="connsiteY73" fmla="*/ 416993 h 706855"/>
              <a:gd name="connsiteX74" fmla="*/ 35602 w 750373"/>
              <a:gd name="connsiteY74" fmla="*/ 381391 h 706855"/>
              <a:gd name="connsiteX75" fmla="*/ 714771 w 750373"/>
              <a:gd name="connsiteY75" fmla="*/ 254260 h 706855"/>
              <a:gd name="connsiteX76" fmla="*/ 750373 w 750373"/>
              <a:gd name="connsiteY76" fmla="*/ 289862 h 706855"/>
              <a:gd name="connsiteX77" fmla="*/ 714771 w 750373"/>
              <a:gd name="connsiteY77" fmla="*/ 325464 h 706855"/>
              <a:gd name="connsiteX78" fmla="*/ 679169 w 750373"/>
              <a:gd name="connsiteY78" fmla="*/ 289862 h 706855"/>
              <a:gd name="connsiteX79" fmla="*/ 714771 w 750373"/>
              <a:gd name="connsiteY79" fmla="*/ 254260 h 706855"/>
              <a:gd name="connsiteX80" fmla="*/ 544979 w 750373"/>
              <a:gd name="connsiteY80" fmla="*/ 254260 h 706855"/>
              <a:gd name="connsiteX81" fmla="*/ 580581 w 750373"/>
              <a:gd name="connsiteY81" fmla="*/ 289862 h 706855"/>
              <a:gd name="connsiteX82" fmla="*/ 544979 w 750373"/>
              <a:gd name="connsiteY82" fmla="*/ 325464 h 706855"/>
              <a:gd name="connsiteX83" fmla="*/ 509377 w 750373"/>
              <a:gd name="connsiteY83" fmla="*/ 289862 h 706855"/>
              <a:gd name="connsiteX84" fmla="*/ 544979 w 750373"/>
              <a:gd name="connsiteY84" fmla="*/ 254260 h 706855"/>
              <a:gd name="connsiteX85" fmla="*/ 375186 w 750373"/>
              <a:gd name="connsiteY85" fmla="*/ 254260 h 706855"/>
              <a:gd name="connsiteX86" fmla="*/ 410788 w 750373"/>
              <a:gd name="connsiteY86" fmla="*/ 289862 h 706855"/>
              <a:gd name="connsiteX87" fmla="*/ 375186 w 750373"/>
              <a:gd name="connsiteY87" fmla="*/ 325464 h 706855"/>
              <a:gd name="connsiteX88" fmla="*/ 339584 w 750373"/>
              <a:gd name="connsiteY88" fmla="*/ 289862 h 706855"/>
              <a:gd name="connsiteX89" fmla="*/ 375186 w 750373"/>
              <a:gd name="connsiteY89" fmla="*/ 254260 h 706855"/>
              <a:gd name="connsiteX90" fmla="*/ 205394 w 750373"/>
              <a:gd name="connsiteY90" fmla="*/ 254260 h 706855"/>
              <a:gd name="connsiteX91" fmla="*/ 240996 w 750373"/>
              <a:gd name="connsiteY91" fmla="*/ 289862 h 706855"/>
              <a:gd name="connsiteX92" fmla="*/ 205394 w 750373"/>
              <a:gd name="connsiteY92" fmla="*/ 325464 h 706855"/>
              <a:gd name="connsiteX93" fmla="*/ 169792 w 750373"/>
              <a:gd name="connsiteY93" fmla="*/ 289862 h 706855"/>
              <a:gd name="connsiteX94" fmla="*/ 205394 w 750373"/>
              <a:gd name="connsiteY94" fmla="*/ 254260 h 706855"/>
              <a:gd name="connsiteX95" fmla="*/ 35602 w 750373"/>
              <a:gd name="connsiteY95" fmla="*/ 254260 h 706855"/>
              <a:gd name="connsiteX96" fmla="*/ 71204 w 750373"/>
              <a:gd name="connsiteY96" fmla="*/ 289862 h 706855"/>
              <a:gd name="connsiteX97" fmla="*/ 35602 w 750373"/>
              <a:gd name="connsiteY97" fmla="*/ 325464 h 706855"/>
              <a:gd name="connsiteX98" fmla="*/ 0 w 750373"/>
              <a:gd name="connsiteY98" fmla="*/ 289862 h 706855"/>
              <a:gd name="connsiteX99" fmla="*/ 35602 w 750373"/>
              <a:gd name="connsiteY99" fmla="*/ 254260 h 706855"/>
              <a:gd name="connsiteX100" fmla="*/ 714771 w 750373"/>
              <a:gd name="connsiteY100" fmla="*/ 127130 h 706855"/>
              <a:gd name="connsiteX101" fmla="*/ 750373 w 750373"/>
              <a:gd name="connsiteY101" fmla="*/ 162732 h 706855"/>
              <a:gd name="connsiteX102" fmla="*/ 714771 w 750373"/>
              <a:gd name="connsiteY102" fmla="*/ 198334 h 706855"/>
              <a:gd name="connsiteX103" fmla="*/ 679169 w 750373"/>
              <a:gd name="connsiteY103" fmla="*/ 162732 h 706855"/>
              <a:gd name="connsiteX104" fmla="*/ 714771 w 750373"/>
              <a:gd name="connsiteY104" fmla="*/ 127130 h 706855"/>
              <a:gd name="connsiteX105" fmla="*/ 544979 w 750373"/>
              <a:gd name="connsiteY105" fmla="*/ 127130 h 706855"/>
              <a:gd name="connsiteX106" fmla="*/ 580581 w 750373"/>
              <a:gd name="connsiteY106" fmla="*/ 162732 h 706855"/>
              <a:gd name="connsiteX107" fmla="*/ 544979 w 750373"/>
              <a:gd name="connsiteY107" fmla="*/ 198334 h 706855"/>
              <a:gd name="connsiteX108" fmla="*/ 509377 w 750373"/>
              <a:gd name="connsiteY108" fmla="*/ 162732 h 706855"/>
              <a:gd name="connsiteX109" fmla="*/ 544979 w 750373"/>
              <a:gd name="connsiteY109" fmla="*/ 127130 h 706855"/>
              <a:gd name="connsiteX110" fmla="*/ 375186 w 750373"/>
              <a:gd name="connsiteY110" fmla="*/ 127130 h 706855"/>
              <a:gd name="connsiteX111" fmla="*/ 410788 w 750373"/>
              <a:gd name="connsiteY111" fmla="*/ 162732 h 706855"/>
              <a:gd name="connsiteX112" fmla="*/ 375186 w 750373"/>
              <a:gd name="connsiteY112" fmla="*/ 198334 h 706855"/>
              <a:gd name="connsiteX113" fmla="*/ 339584 w 750373"/>
              <a:gd name="connsiteY113" fmla="*/ 162732 h 706855"/>
              <a:gd name="connsiteX114" fmla="*/ 375186 w 750373"/>
              <a:gd name="connsiteY114" fmla="*/ 127130 h 706855"/>
              <a:gd name="connsiteX115" fmla="*/ 205394 w 750373"/>
              <a:gd name="connsiteY115" fmla="*/ 127130 h 706855"/>
              <a:gd name="connsiteX116" fmla="*/ 240996 w 750373"/>
              <a:gd name="connsiteY116" fmla="*/ 162732 h 706855"/>
              <a:gd name="connsiteX117" fmla="*/ 205394 w 750373"/>
              <a:gd name="connsiteY117" fmla="*/ 198334 h 706855"/>
              <a:gd name="connsiteX118" fmla="*/ 169792 w 750373"/>
              <a:gd name="connsiteY118" fmla="*/ 162732 h 706855"/>
              <a:gd name="connsiteX119" fmla="*/ 205394 w 750373"/>
              <a:gd name="connsiteY119" fmla="*/ 127130 h 706855"/>
              <a:gd name="connsiteX120" fmla="*/ 35602 w 750373"/>
              <a:gd name="connsiteY120" fmla="*/ 127130 h 706855"/>
              <a:gd name="connsiteX121" fmla="*/ 71204 w 750373"/>
              <a:gd name="connsiteY121" fmla="*/ 162732 h 706855"/>
              <a:gd name="connsiteX122" fmla="*/ 35602 w 750373"/>
              <a:gd name="connsiteY122" fmla="*/ 198334 h 706855"/>
              <a:gd name="connsiteX123" fmla="*/ 0 w 750373"/>
              <a:gd name="connsiteY123" fmla="*/ 162732 h 706855"/>
              <a:gd name="connsiteX124" fmla="*/ 35602 w 750373"/>
              <a:gd name="connsiteY124" fmla="*/ 127130 h 706855"/>
              <a:gd name="connsiteX125" fmla="*/ 375186 w 750373"/>
              <a:gd name="connsiteY125" fmla="*/ 2 h 706855"/>
              <a:gd name="connsiteX126" fmla="*/ 410788 w 750373"/>
              <a:gd name="connsiteY126" fmla="*/ 35604 h 706855"/>
              <a:gd name="connsiteX127" fmla="*/ 375186 w 750373"/>
              <a:gd name="connsiteY127" fmla="*/ 71206 h 706855"/>
              <a:gd name="connsiteX128" fmla="*/ 339584 w 750373"/>
              <a:gd name="connsiteY128" fmla="*/ 35604 h 706855"/>
              <a:gd name="connsiteX129" fmla="*/ 375186 w 750373"/>
              <a:gd name="connsiteY129" fmla="*/ 2 h 706855"/>
              <a:gd name="connsiteX130" fmla="*/ 35602 w 750373"/>
              <a:gd name="connsiteY130" fmla="*/ 1 h 706855"/>
              <a:gd name="connsiteX131" fmla="*/ 71204 w 750373"/>
              <a:gd name="connsiteY131" fmla="*/ 35603 h 706855"/>
              <a:gd name="connsiteX132" fmla="*/ 35602 w 750373"/>
              <a:gd name="connsiteY132" fmla="*/ 71205 h 706855"/>
              <a:gd name="connsiteX133" fmla="*/ 0 w 750373"/>
              <a:gd name="connsiteY133" fmla="*/ 35603 h 706855"/>
              <a:gd name="connsiteX134" fmla="*/ 35602 w 750373"/>
              <a:gd name="connsiteY134" fmla="*/ 1 h 706855"/>
              <a:gd name="connsiteX135" fmla="*/ 714771 w 750373"/>
              <a:gd name="connsiteY135" fmla="*/ 0 h 706855"/>
              <a:gd name="connsiteX136" fmla="*/ 750373 w 750373"/>
              <a:gd name="connsiteY136" fmla="*/ 35602 h 706855"/>
              <a:gd name="connsiteX137" fmla="*/ 714771 w 750373"/>
              <a:gd name="connsiteY137" fmla="*/ 71204 h 706855"/>
              <a:gd name="connsiteX138" fmla="*/ 679169 w 750373"/>
              <a:gd name="connsiteY138" fmla="*/ 35602 h 706855"/>
              <a:gd name="connsiteX139" fmla="*/ 714771 w 750373"/>
              <a:gd name="connsiteY139" fmla="*/ 0 h 706855"/>
              <a:gd name="connsiteX140" fmla="*/ 544979 w 750373"/>
              <a:gd name="connsiteY140" fmla="*/ 0 h 706855"/>
              <a:gd name="connsiteX141" fmla="*/ 580581 w 750373"/>
              <a:gd name="connsiteY141" fmla="*/ 35602 h 706855"/>
              <a:gd name="connsiteX142" fmla="*/ 544979 w 750373"/>
              <a:gd name="connsiteY142" fmla="*/ 71204 h 706855"/>
              <a:gd name="connsiteX143" fmla="*/ 509377 w 750373"/>
              <a:gd name="connsiteY143" fmla="*/ 35602 h 706855"/>
              <a:gd name="connsiteX144" fmla="*/ 544979 w 750373"/>
              <a:gd name="connsiteY144" fmla="*/ 0 h 706855"/>
              <a:gd name="connsiteX145" fmla="*/ 205394 w 750373"/>
              <a:gd name="connsiteY145" fmla="*/ 0 h 706855"/>
              <a:gd name="connsiteX146" fmla="*/ 240996 w 750373"/>
              <a:gd name="connsiteY146" fmla="*/ 35602 h 706855"/>
              <a:gd name="connsiteX147" fmla="*/ 205394 w 750373"/>
              <a:gd name="connsiteY147" fmla="*/ 71204 h 706855"/>
              <a:gd name="connsiteX148" fmla="*/ 169792 w 750373"/>
              <a:gd name="connsiteY148" fmla="*/ 35602 h 706855"/>
              <a:gd name="connsiteX149" fmla="*/ 205394 w 750373"/>
              <a:gd name="connsiteY149" fmla="*/ 0 h 706855"/>
            </a:gdLst>
            <a:ahLst/>
            <a:cxnLst/>
            <a:rect l="l" t="t" r="r" b="b"/>
            <a:pathLst>
              <a:path w="750373" h="706855">
                <a:moveTo>
                  <a:pt x="714771" y="635651"/>
                </a:moveTo>
                <a:cubicBezTo>
                  <a:pt x="734433" y="635651"/>
                  <a:pt x="750373" y="651591"/>
                  <a:pt x="750373" y="671253"/>
                </a:cubicBezTo>
                <a:cubicBezTo>
                  <a:pt x="750373" y="690915"/>
                  <a:pt x="734433" y="706855"/>
                  <a:pt x="714771" y="706855"/>
                </a:cubicBezTo>
                <a:cubicBezTo>
                  <a:pt x="695109" y="706855"/>
                  <a:pt x="679169" y="690915"/>
                  <a:pt x="679169" y="671253"/>
                </a:cubicBezTo>
                <a:cubicBezTo>
                  <a:pt x="679169" y="651591"/>
                  <a:pt x="695109" y="635651"/>
                  <a:pt x="714771" y="635651"/>
                </a:cubicBezTo>
                <a:close/>
                <a:moveTo>
                  <a:pt x="544979" y="635651"/>
                </a:moveTo>
                <a:cubicBezTo>
                  <a:pt x="564641" y="635651"/>
                  <a:pt x="580581" y="651591"/>
                  <a:pt x="580581" y="671253"/>
                </a:cubicBezTo>
                <a:cubicBezTo>
                  <a:pt x="580581" y="690915"/>
                  <a:pt x="564641" y="706855"/>
                  <a:pt x="544979" y="706855"/>
                </a:cubicBezTo>
                <a:cubicBezTo>
                  <a:pt x="525317" y="706855"/>
                  <a:pt x="509377" y="690915"/>
                  <a:pt x="509377" y="671253"/>
                </a:cubicBezTo>
                <a:cubicBezTo>
                  <a:pt x="509377" y="651591"/>
                  <a:pt x="525317" y="635651"/>
                  <a:pt x="544979" y="635651"/>
                </a:cubicBezTo>
                <a:close/>
                <a:moveTo>
                  <a:pt x="375186" y="635651"/>
                </a:moveTo>
                <a:cubicBezTo>
                  <a:pt x="394848" y="635651"/>
                  <a:pt x="410788" y="651591"/>
                  <a:pt x="410788" y="671253"/>
                </a:cubicBezTo>
                <a:cubicBezTo>
                  <a:pt x="410788" y="690915"/>
                  <a:pt x="394848" y="706855"/>
                  <a:pt x="375186" y="706855"/>
                </a:cubicBezTo>
                <a:cubicBezTo>
                  <a:pt x="355524" y="706855"/>
                  <a:pt x="339584" y="690915"/>
                  <a:pt x="339584" y="671253"/>
                </a:cubicBezTo>
                <a:cubicBezTo>
                  <a:pt x="339584" y="651591"/>
                  <a:pt x="355524" y="635651"/>
                  <a:pt x="375186" y="635651"/>
                </a:cubicBezTo>
                <a:close/>
                <a:moveTo>
                  <a:pt x="205394" y="635651"/>
                </a:moveTo>
                <a:cubicBezTo>
                  <a:pt x="225056" y="635651"/>
                  <a:pt x="240996" y="651591"/>
                  <a:pt x="240996" y="671253"/>
                </a:cubicBezTo>
                <a:cubicBezTo>
                  <a:pt x="240996" y="690915"/>
                  <a:pt x="225056" y="706855"/>
                  <a:pt x="205394" y="706855"/>
                </a:cubicBezTo>
                <a:cubicBezTo>
                  <a:pt x="185732" y="706855"/>
                  <a:pt x="169792" y="690915"/>
                  <a:pt x="169792" y="671253"/>
                </a:cubicBezTo>
                <a:cubicBezTo>
                  <a:pt x="169792" y="651591"/>
                  <a:pt x="185732" y="635651"/>
                  <a:pt x="205394" y="635651"/>
                </a:cubicBezTo>
                <a:close/>
                <a:moveTo>
                  <a:pt x="35602" y="635651"/>
                </a:moveTo>
                <a:cubicBezTo>
                  <a:pt x="55264" y="635651"/>
                  <a:pt x="71204" y="651591"/>
                  <a:pt x="71204" y="671253"/>
                </a:cubicBezTo>
                <a:cubicBezTo>
                  <a:pt x="71204" y="690915"/>
                  <a:pt x="55264" y="706855"/>
                  <a:pt x="35602" y="706855"/>
                </a:cubicBezTo>
                <a:cubicBezTo>
                  <a:pt x="15940" y="706855"/>
                  <a:pt x="0" y="690915"/>
                  <a:pt x="0" y="671253"/>
                </a:cubicBezTo>
                <a:cubicBezTo>
                  <a:pt x="0" y="651591"/>
                  <a:pt x="15940" y="635651"/>
                  <a:pt x="35602" y="635651"/>
                </a:cubicBezTo>
                <a:close/>
                <a:moveTo>
                  <a:pt x="714771" y="508521"/>
                </a:moveTo>
                <a:cubicBezTo>
                  <a:pt x="734433" y="508521"/>
                  <a:pt x="750373" y="524461"/>
                  <a:pt x="750373" y="544123"/>
                </a:cubicBezTo>
                <a:cubicBezTo>
                  <a:pt x="750373" y="563785"/>
                  <a:pt x="734433" y="579725"/>
                  <a:pt x="714771" y="579725"/>
                </a:cubicBezTo>
                <a:cubicBezTo>
                  <a:pt x="695109" y="579725"/>
                  <a:pt x="679169" y="563785"/>
                  <a:pt x="679169" y="544123"/>
                </a:cubicBezTo>
                <a:cubicBezTo>
                  <a:pt x="679169" y="524461"/>
                  <a:pt x="695109" y="508521"/>
                  <a:pt x="714771" y="508521"/>
                </a:cubicBezTo>
                <a:close/>
                <a:moveTo>
                  <a:pt x="544979" y="508521"/>
                </a:moveTo>
                <a:cubicBezTo>
                  <a:pt x="564641" y="508521"/>
                  <a:pt x="580581" y="524461"/>
                  <a:pt x="580581" y="544123"/>
                </a:cubicBezTo>
                <a:cubicBezTo>
                  <a:pt x="580581" y="563785"/>
                  <a:pt x="564641" y="579725"/>
                  <a:pt x="544979" y="579725"/>
                </a:cubicBezTo>
                <a:cubicBezTo>
                  <a:pt x="525317" y="579725"/>
                  <a:pt x="509377" y="563785"/>
                  <a:pt x="509377" y="544123"/>
                </a:cubicBezTo>
                <a:cubicBezTo>
                  <a:pt x="509377" y="524461"/>
                  <a:pt x="525317" y="508521"/>
                  <a:pt x="544979" y="508521"/>
                </a:cubicBezTo>
                <a:close/>
                <a:moveTo>
                  <a:pt x="375186" y="508521"/>
                </a:moveTo>
                <a:cubicBezTo>
                  <a:pt x="394848" y="508521"/>
                  <a:pt x="410788" y="524461"/>
                  <a:pt x="410788" y="544123"/>
                </a:cubicBezTo>
                <a:cubicBezTo>
                  <a:pt x="410788" y="563785"/>
                  <a:pt x="394848" y="579725"/>
                  <a:pt x="375186" y="579725"/>
                </a:cubicBezTo>
                <a:cubicBezTo>
                  <a:pt x="355524" y="579725"/>
                  <a:pt x="339584" y="563785"/>
                  <a:pt x="339584" y="544123"/>
                </a:cubicBezTo>
                <a:cubicBezTo>
                  <a:pt x="339584" y="524461"/>
                  <a:pt x="355524" y="508521"/>
                  <a:pt x="375186" y="508521"/>
                </a:cubicBezTo>
                <a:close/>
                <a:moveTo>
                  <a:pt x="205394" y="508521"/>
                </a:moveTo>
                <a:cubicBezTo>
                  <a:pt x="225056" y="508521"/>
                  <a:pt x="240996" y="524461"/>
                  <a:pt x="240996" y="544123"/>
                </a:cubicBezTo>
                <a:cubicBezTo>
                  <a:pt x="240996" y="563785"/>
                  <a:pt x="225056" y="579725"/>
                  <a:pt x="205394" y="579725"/>
                </a:cubicBezTo>
                <a:cubicBezTo>
                  <a:pt x="185732" y="579725"/>
                  <a:pt x="169792" y="563785"/>
                  <a:pt x="169792" y="544123"/>
                </a:cubicBezTo>
                <a:cubicBezTo>
                  <a:pt x="169792" y="524461"/>
                  <a:pt x="185732" y="508521"/>
                  <a:pt x="205394" y="508521"/>
                </a:cubicBezTo>
                <a:close/>
                <a:moveTo>
                  <a:pt x="35602" y="508521"/>
                </a:moveTo>
                <a:cubicBezTo>
                  <a:pt x="55264" y="508521"/>
                  <a:pt x="71204" y="524461"/>
                  <a:pt x="71204" y="544123"/>
                </a:cubicBezTo>
                <a:cubicBezTo>
                  <a:pt x="71204" y="563785"/>
                  <a:pt x="55264" y="579725"/>
                  <a:pt x="35602" y="579725"/>
                </a:cubicBezTo>
                <a:cubicBezTo>
                  <a:pt x="15940" y="579725"/>
                  <a:pt x="0" y="563785"/>
                  <a:pt x="0" y="544123"/>
                </a:cubicBezTo>
                <a:cubicBezTo>
                  <a:pt x="0" y="524461"/>
                  <a:pt x="15940" y="508521"/>
                  <a:pt x="35602" y="508521"/>
                </a:cubicBezTo>
                <a:close/>
                <a:moveTo>
                  <a:pt x="714771" y="381391"/>
                </a:moveTo>
                <a:cubicBezTo>
                  <a:pt x="734433" y="381391"/>
                  <a:pt x="750373" y="397331"/>
                  <a:pt x="750373" y="416993"/>
                </a:cubicBezTo>
                <a:cubicBezTo>
                  <a:pt x="750373" y="436655"/>
                  <a:pt x="734433" y="452595"/>
                  <a:pt x="714771" y="452595"/>
                </a:cubicBezTo>
                <a:cubicBezTo>
                  <a:pt x="695109" y="452595"/>
                  <a:pt x="679169" y="436655"/>
                  <a:pt x="679169" y="416993"/>
                </a:cubicBezTo>
                <a:cubicBezTo>
                  <a:pt x="679169" y="397331"/>
                  <a:pt x="695109" y="381391"/>
                  <a:pt x="714771" y="381391"/>
                </a:cubicBezTo>
                <a:close/>
                <a:moveTo>
                  <a:pt x="544979" y="381391"/>
                </a:moveTo>
                <a:cubicBezTo>
                  <a:pt x="564641" y="381391"/>
                  <a:pt x="580581" y="397331"/>
                  <a:pt x="580581" y="416993"/>
                </a:cubicBezTo>
                <a:cubicBezTo>
                  <a:pt x="580581" y="436655"/>
                  <a:pt x="564641" y="452595"/>
                  <a:pt x="544979" y="452595"/>
                </a:cubicBezTo>
                <a:cubicBezTo>
                  <a:pt x="525317" y="452595"/>
                  <a:pt x="509377" y="436655"/>
                  <a:pt x="509377" y="416993"/>
                </a:cubicBezTo>
                <a:cubicBezTo>
                  <a:pt x="509377" y="397331"/>
                  <a:pt x="525317" y="381391"/>
                  <a:pt x="544979" y="381391"/>
                </a:cubicBezTo>
                <a:close/>
                <a:moveTo>
                  <a:pt x="375186" y="381391"/>
                </a:moveTo>
                <a:cubicBezTo>
                  <a:pt x="394848" y="381391"/>
                  <a:pt x="410788" y="397331"/>
                  <a:pt x="410788" y="416993"/>
                </a:cubicBezTo>
                <a:cubicBezTo>
                  <a:pt x="410788" y="436655"/>
                  <a:pt x="394848" y="452595"/>
                  <a:pt x="375186" y="452595"/>
                </a:cubicBezTo>
                <a:cubicBezTo>
                  <a:pt x="355524" y="452595"/>
                  <a:pt x="339584" y="436655"/>
                  <a:pt x="339584" y="416993"/>
                </a:cubicBezTo>
                <a:cubicBezTo>
                  <a:pt x="339584" y="397331"/>
                  <a:pt x="355524" y="381391"/>
                  <a:pt x="375186" y="381391"/>
                </a:cubicBezTo>
                <a:close/>
                <a:moveTo>
                  <a:pt x="205394" y="381391"/>
                </a:moveTo>
                <a:cubicBezTo>
                  <a:pt x="225056" y="381391"/>
                  <a:pt x="240996" y="397331"/>
                  <a:pt x="240996" y="416993"/>
                </a:cubicBezTo>
                <a:cubicBezTo>
                  <a:pt x="240996" y="436655"/>
                  <a:pt x="225056" y="452595"/>
                  <a:pt x="205394" y="452595"/>
                </a:cubicBezTo>
                <a:cubicBezTo>
                  <a:pt x="185732" y="452595"/>
                  <a:pt x="169792" y="436655"/>
                  <a:pt x="169792" y="416993"/>
                </a:cubicBezTo>
                <a:cubicBezTo>
                  <a:pt x="169792" y="397331"/>
                  <a:pt x="185732" y="381391"/>
                  <a:pt x="205394" y="381391"/>
                </a:cubicBezTo>
                <a:close/>
                <a:moveTo>
                  <a:pt x="35602" y="381391"/>
                </a:moveTo>
                <a:cubicBezTo>
                  <a:pt x="55264" y="381391"/>
                  <a:pt x="71204" y="397331"/>
                  <a:pt x="71204" y="416993"/>
                </a:cubicBezTo>
                <a:cubicBezTo>
                  <a:pt x="71204" y="436655"/>
                  <a:pt x="55264" y="452595"/>
                  <a:pt x="35602" y="452595"/>
                </a:cubicBezTo>
                <a:cubicBezTo>
                  <a:pt x="15940" y="452595"/>
                  <a:pt x="0" y="436655"/>
                  <a:pt x="0" y="416993"/>
                </a:cubicBezTo>
                <a:cubicBezTo>
                  <a:pt x="0" y="397331"/>
                  <a:pt x="15940" y="381391"/>
                  <a:pt x="35602" y="381391"/>
                </a:cubicBezTo>
                <a:close/>
                <a:moveTo>
                  <a:pt x="714771" y="254260"/>
                </a:moveTo>
                <a:cubicBezTo>
                  <a:pt x="734433" y="254260"/>
                  <a:pt x="750373" y="270200"/>
                  <a:pt x="750373" y="289862"/>
                </a:cubicBezTo>
                <a:cubicBezTo>
                  <a:pt x="750373" y="309524"/>
                  <a:pt x="734433" y="325464"/>
                  <a:pt x="714771" y="325464"/>
                </a:cubicBezTo>
                <a:cubicBezTo>
                  <a:pt x="695109" y="325464"/>
                  <a:pt x="679169" y="309524"/>
                  <a:pt x="679169" y="289862"/>
                </a:cubicBezTo>
                <a:cubicBezTo>
                  <a:pt x="679169" y="270200"/>
                  <a:pt x="695109" y="254260"/>
                  <a:pt x="714771" y="254260"/>
                </a:cubicBezTo>
                <a:close/>
                <a:moveTo>
                  <a:pt x="544979" y="254260"/>
                </a:moveTo>
                <a:cubicBezTo>
                  <a:pt x="564641" y="254260"/>
                  <a:pt x="580581" y="270200"/>
                  <a:pt x="580581" y="289862"/>
                </a:cubicBezTo>
                <a:cubicBezTo>
                  <a:pt x="580581" y="309524"/>
                  <a:pt x="564641" y="325464"/>
                  <a:pt x="544979" y="325464"/>
                </a:cubicBezTo>
                <a:cubicBezTo>
                  <a:pt x="525317" y="325464"/>
                  <a:pt x="509377" y="309524"/>
                  <a:pt x="509377" y="289862"/>
                </a:cubicBezTo>
                <a:cubicBezTo>
                  <a:pt x="509377" y="270200"/>
                  <a:pt x="525317" y="254260"/>
                  <a:pt x="544979" y="254260"/>
                </a:cubicBezTo>
                <a:close/>
                <a:moveTo>
                  <a:pt x="375186" y="254260"/>
                </a:moveTo>
                <a:cubicBezTo>
                  <a:pt x="394848" y="254260"/>
                  <a:pt x="410788" y="270200"/>
                  <a:pt x="410788" y="289862"/>
                </a:cubicBezTo>
                <a:cubicBezTo>
                  <a:pt x="410788" y="309524"/>
                  <a:pt x="394848" y="325464"/>
                  <a:pt x="375186" y="325464"/>
                </a:cubicBezTo>
                <a:cubicBezTo>
                  <a:pt x="355524" y="325464"/>
                  <a:pt x="339584" y="309524"/>
                  <a:pt x="339584" y="289862"/>
                </a:cubicBezTo>
                <a:cubicBezTo>
                  <a:pt x="339584" y="270200"/>
                  <a:pt x="355524" y="254260"/>
                  <a:pt x="375186" y="254260"/>
                </a:cubicBezTo>
                <a:close/>
                <a:moveTo>
                  <a:pt x="205394" y="254260"/>
                </a:moveTo>
                <a:cubicBezTo>
                  <a:pt x="225056" y="254260"/>
                  <a:pt x="240996" y="270200"/>
                  <a:pt x="240996" y="289862"/>
                </a:cubicBezTo>
                <a:cubicBezTo>
                  <a:pt x="240996" y="309524"/>
                  <a:pt x="225056" y="325464"/>
                  <a:pt x="205394" y="325464"/>
                </a:cubicBezTo>
                <a:cubicBezTo>
                  <a:pt x="185732" y="325464"/>
                  <a:pt x="169792" y="309524"/>
                  <a:pt x="169792" y="289862"/>
                </a:cubicBezTo>
                <a:cubicBezTo>
                  <a:pt x="169792" y="270200"/>
                  <a:pt x="185732" y="254260"/>
                  <a:pt x="205394" y="254260"/>
                </a:cubicBezTo>
                <a:close/>
                <a:moveTo>
                  <a:pt x="35602" y="254260"/>
                </a:moveTo>
                <a:cubicBezTo>
                  <a:pt x="55264" y="254260"/>
                  <a:pt x="71204" y="270200"/>
                  <a:pt x="71204" y="289862"/>
                </a:cubicBezTo>
                <a:cubicBezTo>
                  <a:pt x="71204" y="309524"/>
                  <a:pt x="55264" y="325464"/>
                  <a:pt x="35602" y="325464"/>
                </a:cubicBezTo>
                <a:cubicBezTo>
                  <a:pt x="15940" y="325464"/>
                  <a:pt x="0" y="309524"/>
                  <a:pt x="0" y="289862"/>
                </a:cubicBezTo>
                <a:cubicBezTo>
                  <a:pt x="0" y="270200"/>
                  <a:pt x="15940" y="254260"/>
                  <a:pt x="35602" y="254260"/>
                </a:cubicBezTo>
                <a:close/>
                <a:moveTo>
                  <a:pt x="714771" y="127130"/>
                </a:moveTo>
                <a:cubicBezTo>
                  <a:pt x="734433" y="127130"/>
                  <a:pt x="750373" y="143070"/>
                  <a:pt x="750373" y="162732"/>
                </a:cubicBezTo>
                <a:cubicBezTo>
                  <a:pt x="750373" y="182394"/>
                  <a:pt x="734433" y="198334"/>
                  <a:pt x="714771" y="198334"/>
                </a:cubicBezTo>
                <a:cubicBezTo>
                  <a:pt x="695109" y="198334"/>
                  <a:pt x="679169" y="182394"/>
                  <a:pt x="679169" y="162732"/>
                </a:cubicBezTo>
                <a:cubicBezTo>
                  <a:pt x="679169" y="143070"/>
                  <a:pt x="695109" y="127130"/>
                  <a:pt x="714771" y="127130"/>
                </a:cubicBezTo>
                <a:close/>
                <a:moveTo>
                  <a:pt x="544979" y="127130"/>
                </a:moveTo>
                <a:cubicBezTo>
                  <a:pt x="564641" y="127130"/>
                  <a:pt x="580581" y="143070"/>
                  <a:pt x="580581" y="162732"/>
                </a:cubicBezTo>
                <a:cubicBezTo>
                  <a:pt x="580581" y="182394"/>
                  <a:pt x="564641" y="198334"/>
                  <a:pt x="544979" y="198334"/>
                </a:cubicBezTo>
                <a:cubicBezTo>
                  <a:pt x="525317" y="198334"/>
                  <a:pt x="509377" y="182394"/>
                  <a:pt x="509377" y="162732"/>
                </a:cubicBezTo>
                <a:cubicBezTo>
                  <a:pt x="509377" y="143070"/>
                  <a:pt x="525317" y="127130"/>
                  <a:pt x="544979" y="127130"/>
                </a:cubicBezTo>
                <a:close/>
                <a:moveTo>
                  <a:pt x="375186" y="127130"/>
                </a:moveTo>
                <a:cubicBezTo>
                  <a:pt x="394848" y="127130"/>
                  <a:pt x="410788" y="143070"/>
                  <a:pt x="410788" y="162732"/>
                </a:cubicBezTo>
                <a:cubicBezTo>
                  <a:pt x="410788" y="182394"/>
                  <a:pt x="394848" y="198334"/>
                  <a:pt x="375186" y="198334"/>
                </a:cubicBezTo>
                <a:cubicBezTo>
                  <a:pt x="355524" y="198334"/>
                  <a:pt x="339584" y="182394"/>
                  <a:pt x="339584" y="162732"/>
                </a:cubicBezTo>
                <a:cubicBezTo>
                  <a:pt x="339584" y="143070"/>
                  <a:pt x="355524" y="127130"/>
                  <a:pt x="375186" y="127130"/>
                </a:cubicBezTo>
                <a:close/>
                <a:moveTo>
                  <a:pt x="205394" y="127130"/>
                </a:moveTo>
                <a:cubicBezTo>
                  <a:pt x="225056" y="127130"/>
                  <a:pt x="240996" y="143070"/>
                  <a:pt x="240996" y="162732"/>
                </a:cubicBezTo>
                <a:cubicBezTo>
                  <a:pt x="240996" y="182394"/>
                  <a:pt x="225056" y="198334"/>
                  <a:pt x="205394" y="198334"/>
                </a:cubicBezTo>
                <a:cubicBezTo>
                  <a:pt x="185732" y="198334"/>
                  <a:pt x="169792" y="182394"/>
                  <a:pt x="169792" y="162732"/>
                </a:cubicBezTo>
                <a:cubicBezTo>
                  <a:pt x="169792" y="143070"/>
                  <a:pt x="185732" y="127130"/>
                  <a:pt x="205394" y="127130"/>
                </a:cubicBezTo>
                <a:close/>
                <a:moveTo>
                  <a:pt x="35602" y="127130"/>
                </a:moveTo>
                <a:cubicBezTo>
                  <a:pt x="55264" y="127130"/>
                  <a:pt x="71204" y="143070"/>
                  <a:pt x="71204" y="162732"/>
                </a:cubicBezTo>
                <a:cubicBezTo>
                  <a:pt x="71204" y="182394"/>
                  <a:pt x="55264" y="198334"/>
                  <a:pt x="35602" y="198334"/>
                </a:cubicBezTo>
                <a:cubicBezTo>
                  <a:pt x="15940" y="198334"/>
                  <a:pt x="0" y="182394"/>
                  <a:pt x="0" y="162732"/>
                </a:cubicBezTo>
                <a:cubicBezTo>
                  <a:pt x="0" y="143070"/>
                  <a:pt x="15940" y="127130"/>
                  <a:pt x="35602" y="127130"/>
                </a:cubicBezTo>
                <a:close/>
                <a:moveTo>
                  <a:pt x="375186" y="2"/>
                </a:moveTo>
                <a:cubicBezTo>
                  <a:pt x="394848" y="2"/>
                  <a:pt x="410788" y="15942"/>
                  <a:pt x="410788" y="35604"/>
                </a:cubicBezTo>
                <a:cubicBezTo>
                  <a:pt x="410788" y="55266"/>
                  <a:pt x="394848" y="71206"/>
                  <a:pt x="375186" y="71206"/>
                </a:cubicBezTo>
                <a:cubicBezTo>
                  <a:pt x="355524" y="71206"/>
                  <a:pt x="339584" y="55266"/>
                  <a:pt x="339584" y="35604"/>
                </a:cubicBezTo>
                <a:cubicBezTo>
                  <a:pt x="339584" y="15942"/>
                  <a:pt x="355524" y="2"/>
                  <a:pt x="375186" y="2"/>
                </a:cubicBezTo>
                <a:close/>
                <a:moveTo>
                  <a:pt x="35602" y="1"/>
                </a:moveTo>
                <a:cubicBezTo>
                  <a:pt x="55264" y="1"/>
                  <a:pt x="71204" y="15941"/>
                  <a:pt x="71204" y="35603"/>
                </a:cubicBezTo>
                <a:cubicBezTo>
                  <a:pt x="71204" y="55265"/>
                  <a:pt x="55264" y="71205"/>
                  <a:pt x="35602" y="71205"/>
                </a:cubicBezTo>
                <a:cubicBezTo>
                  <a:pt x="15940" y="71205"/>
                  <a:pt x="0" y="55265"/>
                  <a:pt x="0" y="35603"/>
                </a:cubicBezTo>
                <a:cubicBezTo>
                  <a:pt x="0" y="15941"/>
                  <a:pt x="15940" y="1"/>
                  <a:pt x="35602" y="1"/>
                </a:cubicBezTo>
                <a:close/>
                <a:moveTo>
                  <a:pt x="714771" y="0"/>
                </a:moveTo>
                <a:cubicBezTo>
                  <a:pt x="734433" y="0"/>
                  <a:pt x="750373" y="15940"/>
                  <a:pt x="750373" y="35602"/>
                </a:cubicBezTo>
                <a:cubicBezTo>
                  <a:pt x="750373" y="55264"/>
                  <a:pt x="734433" y="71204"/>
                  <a:pt x="714771" y="71204"/>
                </a:cubicBezTo>
                <a:cubicBezTo>
                  <a:pt x="695109" y="71204"/>
                  <a:pt x="679169" y="55264"/>
                  <a:pt x="679169" y="35602"/>
                </a:cubicBezTo>
                <a:cubicBezTo>
                  <a:pt x="679169" y="15940"/>
                  <a:pt x="695109" y="0"/>
                  <a:pt x="714771" y="0"/>
                </a:cubicBezTo>
                <a:close/>
                <a:moveTo>
                  <a:pt x="544979" y="0"/>
                </a:moveTo>
                <a:cubicBezTo>
                  <a:pt x="564641" y="0"/>
                  <a:pt x="580581" y="15940"/>
                  <a:pt x="580581" y="35602"/>
                </a:cubicBezTo>
                <a:cubicBezTo>
                  <a:pt x="580581" y="55264"/>
                  <a:pt x="564641" y="71204"/>
                  <a:pt x="544979" y="71204"/>
                </a:cubicBezTo>
                <a:cubicBezTo>
                  <a:pt x="525317" y="71204"/>
                  <a:pt x="509377" y="55264"/>
                  <a:pt x="509377" y="35602"/>
                </a:cubicBezTo>
                <a:cubicBezTo>
                  <a:pt x="509377" y="15940"/>
                  <a:pt x="525317" y="0"/>
                  <a:pt x="544979" y="0"/>
                </a:cubicBezTo>
                <a:close/>
                <a:moveTo>
                  <a:pt x="205394" y="0"/>
                </a:moveTo>
                <a:cubicBezTo>
                  <a:pt x="225056" y="0"/>
                  <a:pt x="240996" y="15940"/>
                  <a:pt x="240996" y="35602"/>
                </a:cubicBezTo>
                <a:cubicBezTo>
                  <a:pt x="240996" y="55264"/>
                  <a:pt x="225056" y="71204"/>
                  <a:pt x="205394" y="71204"/>
                </a:cubicBezTo>
                <a:cubicBezTo>
                  <a:pt x="185732" y="71204"/>
                  <a:pt x="169792" y="55264"/>
                  <a:pt x="169792" y="35602"/>
                </a:cubicBezTo>
                <a:cubicBezTo>
                  <a:pt x="169792" y="15940"/>
                  <a:pt x="185732" y="0"/>
                  <a:pt x="205394" y="0"/>
                </a:cubicBezTo>
                <a:close/>
              </a:path>
            </a:pathLst>
          </a:custGeom>
          <a:gradFill>
            <a:gsLst>
              <a:gs pos="0">
                <a:schemeClr val="accent1">
                  <a:lumMod val="80000"/>
                  <a:lumOff val="20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rot="16200000" flipH="1">
            <a:off x="3086432" y="713523"/>
            <a:ext cx="430013" cy="619730"/>
          </a:xfrm>
          <a:custGeom>
            <a:avLst/>
            <a:gdLst>
              <a:gd name="connsiteX0" fmla="*/ 468160 w 502177"/>
              <a:gd name="connsiteY0" fmla="*/ 655698 h 723732"/>
              <a:gd name="connsiteX1" fmla="*/ 502177 w 502177"/>
              <a:gd name="connsiteY1" fmla="*/ 689715 h 723732"/>
              <a:gd name="connsiteX2" fmla="*/ 468160 w 502177"/>
              <a:gd name="connsiteY2" fmla="*/ 723732 h 723732"/>
              <a:gd name="connsiteX3" fmla="*/ 434143 w 502177"/>
              <a:gd name="connsiteY3" fmla="*/ 689715 h 723732"/>
              <a:gd name="connsiteX4" fmla="*/ 468160 w 502177"/>
              <a:gd name="connsiteY4" fmla="*/ 655698 h 723732"/>
              <a:gd name="connsiteX5" fmla="*/ 323445 w 502177"/>
              <a:gd name="connsiteY5" fmla="*/ 655698 h 723732"/>
              <a:gd name="connsiteX6" fmla="*/ 357462 w 502177"/>
              <a:gd name="connsiteY6" fmla="*/ 689715 h 723732"/>
              <a:gd name="connsiteX7" fmla="*/ 323445 w 502177"/>
              <a:gd name="connsiteY7" fmla="*/ 723732 h 723732"/>
              <a:gd name="connsiteX8" fmla="*/ 289428 w 502177"/>
              <a:gd name="connsiteY8" fmla="*/ 689715 h 723732"/>
              <a:gd name="connsiteX9" fmla="*/ 323445 w 502177"/>
              <a:gd name="connsiteY9" fmla="*/ 655698 h 723732"/>
              <a:gd name="connsiteX10" fmla="*/ 178732 w 502177"/>
              <a:gd name="connsiteY10" fmla="*/ 655698 h 723732"/>
              <a:gd name="connsiteX11" fmla="*/ 212749 w 502177"/>
              <a:gd name="connsiteY11" fmla="*/ 689715 h 723732"/>
              <a:gd name="connsiteX12" fmla="*/ 178732 w 502177"/>
              <a:gd name="connsiteY12" fmla="*/ 723732 h 723732"/>
              <a:gd name="connsiteX13" fmla="*/ 144715 w 502177"/>
              <a:gd name="connsiteY13" fmla="*/ 689715 h 723732"/>
              <a:gd name="connsiteX14" fmla="*/ 178732 w 502177"/>
              <a:gd name="connsiteY14" fmla="*/ 655698 h 723732"/>
              <a:gd name="connsiteX15" fmla="*/ 34017 w 502177"/>
              <a:gd name="connsiteY15" fmla="*/ 655698 h 723732"/>
              <a:gd name="connsiteX16" fmla="*/ 68034 w 502177"/>
              <a:gd name="connsiteY16" fmla="*/ 689715 h 723732"/>
              <a:gd name="connsiteX17" fmla="*/ 34017 w 502177"/>
              <a:gd name="connsiteY17" fmla="*/ 723732 h 723732"/>
              <a:gd name="connsiteX18" fmla="*/ 0 w 502177"/>
              <a:gd name="connsiteY18" fmla="*/ 689715 h 723732"/>
              <a:gd name="connsiteX19" fmla="*/ 34017 w 502177"/>
              <a:gd name="connsiteY19" fmla="*/ 655698 h 723732"/>
              <a:gd name="connsiteX20" fmla="*/ 468160 w 502177"/>
              <a:gd name="connsiteY20" fmla="*/ 524558 h 723732"/>
              <a:gd name="connsiteX21" fmla="*/ 502177 w 502177"/>
              <a:gd name="connsiteY21" fmla="*/ 558575 h 723732"/>
              <a:gd name="connsiteX22" fmla="*/ 468160 w 502177"/>
              <a:gd name="connsiteY22" fmla="*/ 592592 h 723732"/>
              <a:gd name="connsiteX23" fmla="*/ 434143 w 502177"/>
              <a:gd name="connsiteY23" fmla="*/ 558575 h 723732"/>
              <a:gd name="connsiteX24" fmla="*/ 468160 w 502177"/>
              <a:gd name="connsiteY24" fmla="*/ 524558 h 723732"/>
              <a:gd name="connsiteX25" fmla="*/ 323445 w 502177"/>
              <a:gd name="connsiteY25" fmla="*/ 524558 h 723732"/>
              <a:gd name="connsiteX26" fmla="*/ 357462 w 502177"/>
              <a:gd name="connsiteY26" fmla="*/ 558575 h 723732"/>
              <a:gd name="connsiteX27" fmla="*/ 323445 w 502177"/>
              <a:gd name="connsiteY27" fmla="*/ 592592 h 723732"/>
              <a:gd name="connsiteX28" fmla="*/ 289428 w 502177"/>
              <a:gd name="connsiteY28" fmla="*/ 558575 h 723732"/>
              <a:gd name="connsiteX29" fmla="*/ 323445 w 502177"/>
              <a:gd name="connsiteY29" fmla="*/ 524558 h 723732"/>
              <a:gd name="connsiteX30" fmla="*/ 178732 w 502177"/>
              <a:gd name="connsiteY30" fmla="*/ 524558 h 723732"/>
              <a:gd name="connsiteX31" fmla="*/ 212749 w 502177"/>
              <a:gd name="connsiteY31" fmla="*/ 558575 h 723732"/>
              <a:gd name="connsiteX32" fmla="*/ 178732 w 502177"/>
              <a:gd name="connsiteY32" fmla="*/ 592592 h 723732"/>
              <a:gd name="connsiteX33" fmla="*/ 144715 w 502177"/>
              <a:gd name="connsiteY33" fmla="*/ 558575 h 723732"/>
              <a:gd name="connsiteX34" fmla="*/ 178732 w 502177"/>
              <a:gd name="connsiteY34" fmla="*/ 524558 h 723732"/>
              <a:gd name="connsiteX35" fmla="*/ 34017 w 502177"/>
              <a:gd name="connsiteY35" fmla="*/ 524558 h 723732"/>
              <a:gd name="connsiteX36" fmla="*/ 68034 w 502177"/>
              <a:gd name="connsiteY36" fmla="*/ 558575 h 723732"/>
              <a:gd name="connsiteX37" fmla="*/ 34017 w 502177"/>
              <a:gd name="connsiteY37" fmla="*/ 592592 h 723732"/>
              <a:gd name="connsiteX38" fmla="*/ 0 w 502177"/>
              <a:gd name="connsiteY38" fmla="*/ 558575 h 723732"/>
              <a:gd name="connsiteX39" fmla="*/ 34017 w 502177"/>
              <a:gd name="connsiteY39" fmla="*/ 524558 h 723732"/>
              <a:gd name="connsiteX40" fmla="*/ 468160 w 502177"/>
              <a:gd name="connsiteY40" fmla="*/ 393419 h 723732"/>
              <a:gd name="connsiteX41" fmla="*/ 502177 w 502177"/>
              <a:gd name="connsiteY41" fmla="*/ 427436 h 723732"/>
              <a:gd name="connsiteX42" fmla="*/ 468160 w 502177"/>
              <a:gd name="connsiteY42" fmla="*/ 461453 h 723732"/>
              <a:gd name="connsiteX43" fmla="*/ 434143 w 502177"/>
              <a:gd name="connsiteY43" fmla="*/ 427436 h 723732"/>
              <a:gd name="connsiteX44" fmla="*/ 468160 w 502177"/>
              <a:gd name="connsiteY44" fmla="*/ 393419 h 723732"/>
              <a:gd name="connsiteX45" fmla="*/ 323445 w 502177"/>
              <a:gd name="connsiteY45" fmla="*/ 393419 h 723732"/>
              <a:gd name="connsiteX46" fmla="*/ 357462 w 502177"/>
              <a:gd name="connsiteY46" fmla="*/ 427436 h 723732"/>
              <a:gd name="connsiteX47" fmla="*/ 323445 w 502177"/>
              <a:gd name="connsiteY47" fmla="*/ 461453 h 723732"/>
              <a:gd name="connsiteX48" fmla="*/ 289428 w 502177"/>
              <a:gd name="connsiteY48" fmla="*/ 427436 h 723732"/>
              <a:gd name="connsiteX49" fmla="*/ 323445 w 502177"/>
              <a:gd name="connsiteY49" fmla="*/ 393419 h 723732"/>
              <a:gd name="connsiteX50" fmla="*/ 178732 w 502177"/>
              <a:gd name="connsiteY50" fmla="*/ 393419 h 723732"/>
              <a:gd name="connsiteX51" fmla="*/ 212749 w 502177"/>
              <a:gd name="connsiteY51" fmla="*/ 427436 h 723732"/>
              <a:gd name="connsiteX52" fmla="*/ 178732 w 502177"/>
              <a:gd name="connsiteY52" fmla="*/ 461453 h 723732"/>
              <a:gd name="connsiteX53" fmla="*/ 144715 w 502177"/>
              <a:gd name="connsiteY53" fmla="*/ 427436 h 723732"/>
              <a:gd name="connsiteX54" fmla="*/ 178732 w 502177"/>
              <a:gd name="connsiteY54" fmla="*/ 393419 h 723732"/>
              <a:gd name="connsiteX55" fmla="*/ 34017 w 502177"/>
              <a:gd name="connsiteY55" fmla="*/ 393419 h 723732"/>
              <a:gd name="connsiteX56" fmla="*/ 68034 w 502177"/>
              <a:gd name="connsiteY56" fmla="*/ 427436 h 723732"/>
              <a:gd name="connsiteX57" fmla="*/ 34017 w 502177"/>
              <a:gd name="connsiteY57" fmla="*/ 461453 h 723732"/>
              <a:gd name="connsiteX58" fmla="*/ 0 w 502177"/>
              <a:gd name="connsiteY58" fmla="*/ 427436 h 723732"/>
              <a:gd name="connsiteX59" fmla="*/ 34017 w 502177"/>
              <a:gd name="connsiteY59" fmla="*/ 393419 h 723732"/>
              <a:gd name="connsiteX60" fmla="*/ 468160 w 502177"/>
              <a:gd name="connsiteY60" fmla="*/ 262279 h 723732"/>
              <a:gd name="connsiteX61" fmla="*/ 502177 w 502177"/>
              <a:gd name="connsiteY61" fmla="*/ 296296 h 723732"/>
              <a:gd name="connsiteX62" fmla="*/ 468160 w 502177"/>
              <a:gd name="connsiteY62" fmla="*/ 330313 h 723732"/>
              <a:gd name="connsiteX63" fmla="*/ 434143 w 502177"/>
              <a:gd name="connsiteY63" fmla="*/ 296296 h 723732"/>
              <a:gd name="connsiteX64" fmla="*/ 468160 w 502177"/>
              <a:gd name="connsiteY64" fmla="*/ 262279 h 723732"/>
              <a:gd name="connsiteX65" fmla="*/ 323445 w 502177"/>
              <a:gd name="connsiteY65" fmla="*/ 262279 h 723732"/>
              <a:gd name="connsiteX66" fmla="*/ 357462 w 502177"/>
              <a:gd name="connsiteY66" fmla="*/ 296296 h 723732"/>
              <a:gd name="connsiteX67" fmla="*/ 323445 w 502177"/>
              <a:gd name="connsiteY67" fmla="*/ 330313 h 723732"/>
              <a:gd name="connsiteX68" fmla="*/ 289428 w 502177"/>
              <a:gd name="connsiteY68" fmla="*/ 296296 h 723732"/>
              <a:gd name="connsiteX69" fmla="*/ 323445 w 502177"/>
              <a:gd name="connsiteY69" fmla="*/ 262279 h 723732"/>
              <a:gd name="connsiteX70" fmla="*/ 178732 w 502177"/>
              <a:gd name="connsiteY70" fmla="*/ 262279 h 723732"/>
              <a:gd name="connsiteX71" fmla="*/ 212749 w 502177"/>
              <a:gd name="connsiteY71" fmla="*/ 296296 h 723732"/>
              <a:gd name="connsiteX72" fmla="*/ 178732 w 502177"/>
              <a:gd name="connsiteY72" fmla="*/ 330313 h 723732"/>
              <a:gd name="connsiteX73" fmla="*/ 144715 w 502177"/>
              <a:gd name="connsiteY73" fmla="*/ 296296 h 723732"/>
              <a:gd name="connsiteX74" fmla="*/ 178732 w 502177"/>
              <a:gd name="connsiteY74" fmla="*/ 262279 h 723732"/>
              <a:gd name="connsiteX75" fmla="*/ 34017 w 502177"/>
              <a:gd name="connsiteY75" fmla="*/ 262279 h 723732"/>
              <a:gd name="connsiteX76" fmla="*/ 68034 w 502177"/>
              <a:gd name="connsiteY76" fmla="*/ 296296 h 723732"/>
              <a:gd name="connsiteX77" fmla="*/ 34017 w 502177"/>
              <a:gd name="connsiteY77" fmla="*/ 330313 h 723732"/>
              <a:gd name="connsiteX78" fmla="*/ 0 w 502177"/>
              <a:gd name="connsiteY78" fmla="*/ 296296 h 723732"/>
              <a:gd name="connsiteX79" fmla="*/ 34017 w 502177"/>
              <a:gd name="connsiteY79" fmla="*/ 262279 h 723732"/>
              <a:gd name="connsiteX80" fmla="*/ 468160 w 502177"/>
              <a:gd name="connsiteY80" fmla="*/ 131140 h 723732"/>
              <a:gd name="connsiteX81" fmla="*/ 502177 w 502177"/>
              <a:gd name="connsiteY81" fmla="*/ 165157 h 723732"/>
              <a:gd name="connsiteX82" fmla="*/ 468160 w 502177"/>
              <a:gd name="connsiteY82" fmla="*/ 199174 h 723732"/>
              <a:gd name="connsiteX83" fmla="*/ 434143 w 502177"/>
              <a:gd name="connsiteY83" fmla="*/ 165157 h 723732"/>
              <a:gd name="connsiteX84" fmla="*/ 468160 w 502177"/>
              <a:gd name="connsiteY84" fmla="*/ 131140 h 723732"/>
              <a:gd name="connsiteX85" fmla="*/ 323445 w 502177"/>
              <a:gd name="connsiteY85" fmla="*/ 131140 h 723732"/>
              <a:gd name="connsiteX86" fmla="*/ 357462 w 502177"/>
              <a:gd name="connsiteY86" fmla="*/ 165157 h 723732"/>
              <a:gd name="connsiteX87" fmla="*/ 323445 w 502177"/>
              <a:gd name="connsiteY87" fmla="*/ 199174 h 723732"/>
              <a:gd name="connsiteX88" fmla="*/ 289428 w 502177"/>
              <a:gd name="connsiteY88" fmla="*/ 165157 h 723732"/>
              <a:gd name="connsiteX89" fmla="*/ 323445 w 502177"/>
              <a:gd name="connsiteY89" fmla="*/ 131140 h 723732"/>
              <a:gd name="connsiteX90" fmla="*/ 178732 w 502177"/>
              <a:gd name="connsiteY90" fmla="*/ 131140 h 723732"/>
              <a:gd name="connsiteX91" fmla="*/ 212749 w 502177"/>
              <a:gd name="connsiteY91" fmla="*/ 165157 h 723732"/>
              <a:gd name="connsiteX92" fmla="*/ 178732 w 502177"/>
              <a:gd name="connsiteY92" fmla="*/ 199174 h 723732"/>
              <a:gd name="connsiteX93" fmla="*/ 144715 w 502177"/>
              <a:gd name="connsiteY93" fmla="*/ 165157 h 723732"/>
              <a:gd name="connsiteX94" fmla="*/ 178732 w 502177"/>
              <a:gd name="connsiteY94" fmla="*/ 131140 h 723732"/>
              <a:gd name="connsiteX95" fmla="*/ 34017 w 502177"/>
              <a:gd name="connsiteY95" fmla="*/ 131140 h 723732"/>
              <a:gd name="connsiteX96" fmla="*/ 68034 w 502177"/>
              <a:gd name="connsiteY96" fmla="*/ 165157 h 723732"/>
              <a:gd name="connsiteX97" fmla="*/ 34017 w 502177"/>
              <a:gd name="connsiteY97" fmla="*/ 199174 h 723732"/>
              <a:gd name="connsiteX98" fmla="*/ 0 w 502177"/>
              <a:gd name="connsiteY98" fmla="*/ 165157 h 723732"/>
              <a:gd name="connsiteX99" fmla="*/ 34017 w 502177"/>
              <a:gd name="connsiteY99" fmla="*/ 131140 h 723732"/>
              <a:gd name="connsiteX100" fmla="*/ 468160 w 502177"/>
              <a:gd name="connsiteY100" fmla="*/ 0 h 723732"/>
              <a:gd name="connsiteX101" fmla="*/ 502177 w 502177"/>
              <a:gd name="connsiteY101" fmla="*/ 34017 h 723732"/>
              <a:gd name="connsiteX102" fmla="*/ 468160 w 502177"/>
              <a:gd name="connsiteY102" fmla="*/ 68034 h 723732"/>
              <a:gd name="connsiteX103" fmla="*/ 434143 w 502177"/>
              <a:gd name="connsiteY103" fmla="*/ 34017 h 723732"/>
              <a:gd name="connsiteX104" fmla="*/ 468160 w 502177"/>
              <a:gd name="connsiteY104" fmla="*/ 0 h 723732"/>
              <a:gd name="connsiteX105" fmla="*/ 323445 w 502177"/>
              <a:gd name="connsiteY105" fmla="*/ 0 h 723732"/>
              <a:gd name="connsiteX106" fmla="*/ 357462 w 502177"/>
              <a:gd name="connsiteY106" fmla="*/ 34017 h 723732"/>
              <a:gd name="connsiteX107" fmla="*/ 323445 w 502177"/>
              <a:gd name="connsiteY107" fmla="*/ 68034 h 723732"/>
              <a:gd name="connsiteX108" fmla="*/ 289428 w 502177"/>
              <a:gd name="connsiteY108" fmla="*/ 34017 h 723732"/>
              <a:gd name="connsiteX109" fmla="*/ 323445 w 502177"/>
              <a:gd name="connsiteY109" fmla="*/ 0 h 723732"/>
              <a:gd name="connsiteX110" fmla="*/ 178732 w 502177"/>
              <a:gd name="connsiteY110" fmla="*/ 0 h 723732"/>
              <a:gd name="connsiteX111" fmla="*/ 212749 w 502177"/>
              <a:gd name="connsiteY111" fmla="*/ 34017 h 723732"/>
              <a:gd name="connsiteX112" fmla="*/ 178732 w 502177"/>
              <a:gd name="connsiteY112" fmla="*/ 68034 h 723732"/>
              <a:gd name="connsiteX113" fmla="*/ 144715 w 502177"/>
              <a:gd name="connsiteY113" fmla="*/ 34017 h 723732"/>
              <a:gd name="connsiteX114" fmla="*/ 178732 w 502177"/>
              <a:gd name="connsiteY114" fmla="*/ 0 h 723732"/>
              <a:gd name="connsiteX115" fmla="*/ 34017 w 502177"/>
              <a:gd name="connsiteY115" fmla="*/ 0 h 723732"/>
              <a:gd name="connsiteX116" fmla="*/ 68034 w 502177"/>
              <a:gd name="connsiteY116" fmla="*/ 34017 h 723732"/>
              <a:gd name="connsiteX117" fmla="*/ 34017 w 502177"/>
              <a:gd name="connsiteY117" fmla="*/ 68034 h 723732"/>
              <a:gd name="connsiteX118" fmla="*/ 0 w 502177"/>
              <a:gd name="connsiteY118" fmla="*/ 34017 h 723732"/>
              <a:gd name="connsiteX119" fmla="*/ 34017 w 502177"/>
              <a:gd name="connsiteY119" fmla="*/ 0 h 723732"/>
            </a:gdLst>
            <a:ahLst/>
            <a:cxnLst/>
            <a:rect l="l" t="t" r="r" b="b"/>
            <a:pathLst>
              <a:path w="502177" h="723732">
                <a:moveTo>
                  <a:pt x="468160" y="655698"/>
                </a:moveTo>
                <a:cubicBezTo>
                  <a:pt x="486947" y="655698"/>
                  <a:pt x="502177" y="670928"/>
                  <a:pt x="502177" y="689715"/>
                </a:cubicBezTo>
                <a:cubicBezTo>
                  <a:pt x="502177" y="708502"/>
                  <a:pt x="486947" y="723732"/>
                  <a:pt x="468160" y="723732"/>
                </a:cubicBezTo>
                <a:cubicBezTo>
                  <a:pt x="449373" y="723732"/>
                  <a:pt x="434143" y="708502"/>
                  <a:pt x="434143" y="689715"/>
                </a:cubicBezTo>
                <a:cubicBezTo>
                  <a:pt x="434143" y="670928"/>
                  <a:pt x="449373" y="655698"/>
                  <a:pt x="468160" y="655698"/>
                </a:cubicBezTo>
                <a:close/>
                <a:moveTo>
                  <a:pt x="323445" y="655698"/>
                </a:moveTo>
                <a:cubicBezTo>
                  <a:pt x="342232" y="655698"/>
                  <a:pt x="357462" y="670928"/>
                  <a:pt x="357462" y="689715"/>
                </a:cubicBezTo>
                <a:cubicBezTo>
                  <a:pt x="357462" y="708502"/>
                  <a:pt x="342232" y="723732"/>
                  <a:pt x="323445" y="723732"/>
                </a:cubicBezTo>
                <a:cubicBezTo>
                  <a:pt x="304658" y="723732"/>
                  <a:pt x="289428" y="708502"/>
                  <a:pt x="289428" y="689715"/>
                </a:cubicBezTo>
                <a:cubicBezTo>
                  <a:pt x="289428" y="670928"/>
                  <a:pt x="304658" y="655698"/>
                  <a:pt x="323445" y="655698"/>
                </a:cubicBezTo>
                <a:close/>
                <a:moveTo>
                  <a:pt x="178732" y="655698"/>
                </a:moveTo>
                <a:cubicBezTo>
                  <a:pt x="197519" y="655698"/>
                  <a:pt x="212749" y="670928"/>
                  <a:pt x="212749" y="689715"/>
                </a:cubicBezTo>
                <a:cubicBezTo>
                  <a:pt x="212749" y="708502"/>
                  <a:pt x="197519" y="723732"/>
                  <a:pt x="178732" y="723732"/>
                </a:cubicBezTo>
                <a:cubicBezTo>
                  <a:pt x="159945" y="723732"/>
                  <a:pt x="144715" y="708502"/>
                  <a:pt x="144715" y="689715"/>
                </a:cubicBezTo>
                <a:cubicBezTo>
                  <a:pt x="144715" y="670928"/>
                  <a:pt x="159945" y="655698"/>
                  <a:pt x="178732" y="655698"/>
                </a:cubicBezTo>
                <a:close/>
                <a:moveTo>
                  <a:pt x="34017" y="655698"/>
                </a:moveTo>
                <a:cubicBezTo>
                  <a:pt x="52804" y="655698"/>
                  <a:pt x="68034" y="670928"/>
                  <a:pt x="68034" y="689715"/>
                </a:cubicBezTo>
                <a:cubicBezTo>
                  <a:pt x="68034" y="708502"/>
                  <a:pt x="52804" y="723732"/>
                  <a:pt x="34017" y="723732"/>
                </a:cubicBezTo>
                <a:cubicBezTo>
                  <a:pt x="15230" y="723732"/>
                  <a:pt x="0" y="708502"/>
                  <a:pt x="0" y="689715"/>
                </a:cubicBezTo>
                <a:cubicBezTo>
                  <a:pt x="0" y="670928"/>
                  <a:pt x="15230" y="655698"/>
                  <a:pt x="34017" y="655698"/>
                </a:cubicBezTo>
                <a:close/>
                <a:moveTo>
                  <a:pt x="468160" y="524558"/>
                </a:moveTo>
                <a:cubicBezTo>
                  <a:pt x="486947" y="524558"/>
                  <a:pt x="502177" y="539788"/>
                  <a:pt x="502177" y="558575"/>
                </a:cubicBezTo>
                <a:cubicBezTo>
                  <a:pt x="502177" y="577362"/>
                  <a:pt x="486947" y="592592"/>
                  <a:pt x="468160" y="592592"/>
                </a:cubicBezTo>
                <a:cubicBezTo>
                  <a:pt x="449373" y="592592"/>
                  <a:pt x="434143" y="577362"/>
                  <a:pt x="434143" y="558575"/>
                </a:cubicBezTo>
                <a:cubicBezTo>
                  <a:pt x="434143" y="539788"/>
                  <a:pt x="449373" y="524558"/>
                  <a:pt x="468160" y="524558"/>
                </a:cubicBezTo>
                <a:close/>
                <a:moveTo>
                  <a:pt x="323445" y="524558"/>
                </a:moveTo>
                <a:cubicBezTo>
                  <a:pt x="342232" y="524558"/>
                  <a:pt x="357462" y="539788"/>
                  <a:pt x="357462" y="558575"/>
                </a:cubicBezTo>
                <a:cubicBezTo>
                  <a:pt x="357462" y="577362"/>
                  <a:pt x="342232" y="592592"/>
                  <a:pt x="323445" y="592592"/>
                </a:cubicBezTo>
                <a:cubicBezTo>
                  <a:pt x="304658" y="592592"/>
                  <a:pt x="289428" y="577362"/>
                  <a:pt x="289428" y="558575"/>
                </a:cubicBezTo>
                <a:cubicBezTo>
                  <a:pt x="289428" y="539788"/>
                  <a:pt x="304658" y="524558"/>
                  <a:pt x="323445" y="524558"/>
                </a:cubicBezTo>
                <a:close/>
                <a:moveTo>
                  <a:pt x="178732" y="524558"/>
                </a:moveTo>
                <a:cubicBezTo>
                  <a:pt x="197519" y="524558"/>
                  <a:pt x="212749" y="539788"/>
                  <a:pt x="212749" y="558575"/>
                </a:cubicBezTo>
                <a:cubicBezTo>
                  <a:pt x="212749" y="577362"/>
                  <a:pt x="197519" y="592592"/>
                  <a:pt x="178732" y="592592"/>
                </a:cubicBezTo>
                <a:cubicBezTo>
                  <a:pt x="159945" y="592592"/>
                  <a:pt x="144715" y="577362"/>
                  <a:pt x="144715" y="558575"/>
                </a:cubicBezTo>
                <a:cubicBezTo>
                  <a:pt x="144715" y="539788"/>
                  <a:pt x="159945" y="524558"/>
                  <a:pt x="178732" y="524558"/>
                </a:cubicBezTo>
                <a:close/>
                <a:moveTo>
                  <a:pt x="34017" y="524558"/>
                </a:moveTo>
                <a:cubicBezTo>
                  <a:pt x="52804" y="524558"/>
                  <a:pt x="68034" y="539788"/>
                  <a:pt x="68034" y="558575"/>
                </a:cubicBezTo>
                <a:cubicBezTo>
                  <a:pt x="68034" y="577362"/>
                  <a:pt x="52804" y="592592"/>
                  <a:pt x="34017" y="592592"/>
                </a:cubicBezTo>
                <a:cubicBezTo>
                  <a:pt x="15230" y="592592"/>
                  <a:pt x="0" y="577362"/>
                  <a:pt x="0" y="558575"/>
                </a:cubicBezTo>
                <a:cubicBezTo>
                  <a:pt x="0" y="539788"/>
                  <a:pt x="15230" y="524558"/>
                  <a:pt x="34017" y="524558"/>
                </a:cubicBezTo>
                <a:close/>
                <a:moveTo>
                  <a:pt x="468160" y="393419"/>
                </a:moveTo>
                <a:cubicBezTo>
                  <a:pt x="486947" y="393419"/>
                  <a:pt x="502177" y="408649"/>
                  <a:pt x="502177" y="427436"/>
                </a:cubicBezTo>
                <a:cubicBezTo>
                  <a:pt x="502177" y="446223"/>
                  <a:pt x="486947" y="461453"/>
                  <a:pt x="468160" y="461453"/>
                </a:cubicBezTo>
                <a:cubicBezTo>
                  <a:pt x="449373" y="461453"/>
                  <a:pt x="434143" y="446223"/>
                  <a:pt x="434143" y="427436"/>
                </a:cubicBezTo>
                <a:cubicBezTo>
                  <a:pt x="434143" y="408649"/>
                  <a:pt x="449373" y="393419"/>
                  <a:pt x="468160" y="393419"/>
                </a:cubicBezTo>
                <a:close/>
                <a:moveTo>
                  <a:pt x="323445" y="393419"/>
                </a:moveTo>
                <a:cubicBezTo>
                  <a:pt x="342232" y="393419"/>
                  <a:pt x="357462" y="408649"/>
                  <a:pt x="357462" y="427436"/>
                </a:cubicBezTo>
                <a:cubicBezTo>
                  <a:pt x="357462" y="446223"/>
                  <a:pt x="342232" y="461453"/>
                  <a:pt x="323445" y="461453"/>
                </a:cubicBezTo>
                <a:cubicBezTo>
                  <a:pt x="304658" y="461453"/>
                  <a:pt x="289428" y="446223"/>
                  <a:pt x="289428" y="427436"/>
                </a:cubicBezTo>
                <a:cubicBezTo>
                  <a:pt x="289428" y="408649"/>
                  <a:pt x="304658" y="393419"/>
                  <a:pt x="323445" y="393419"/>
                </a:cubicBezTo>
                <a:close/>
                <a:moveTo>
                  <a:pt x="178732" y="393419"/>
                </a:moveTo>
                <a:cubicBezTo>
                  <a:pt x="197519" y="393419"/>
                  <a:pt x="212749" y="408649"/>
                  <a:pt x="212749" y="427436"/>
                </a:cubicBezTo>
                <a:cubicBezTo>
                  <a:pt x="212749" y="446223"/>
                  <a:pt x="197519" y="461453"/>
                  <a:pt x="178732" y="461453"/>
                </a:cubicBezTo>
                <a:cubicBezTo>
                  <a:pt x="159945" y="461453"/>
                  <a:pt x="144715" y="446223"/>
                  <a:pt x="144715" y="427436"/>
                </a:cubicBezTo>
                <a:cubicBezTo>
                  <a:pt x="144715" y="408649"/>
                  <a:pt x="159945" y="393419"/>
                  <a:pt x="178732" y="393419"/>
                </a:cubicBezTo>
                <a:close/>
                <a:moveTo>
                  <a:pt x="34017" y="393419"/>
                </a:moveTo>
                <a:cubicBezTo>
                  <a:pt x="52804" y="393419"/>
                  <a:pt x="68034" y="408649"/>
                  <a:pt x="68034" y="427436"/>
                </a:cubicBezTo>
                <a:cubicBezTo>
                  <a:pt x="68034" y="446223"/>
                  <a:pt x="52804" y="461453"/>
                  <a:pt x="34017" y="461453"/>
                </a:cubicBezTo>
                <a:cubicBezTo>
                  <a:pt x="15230" y="461453"/>
                  <a:pt x="0" y="446223"/>
                  <a:pt x="0" y="427436"/>
                </a:cubicBezTo>
                <a:cubicBezTo>
                  <a:pt x="0" y="408649"/>
                  <a:pt x="15230" y="393419"/>
                  <a:pt x="34017" y="393419"/>
                </a:cubicBezTo>
                <a:close/>
                <a:moveTo>
                  <a:pt x="468160" y="262279"/>
                </a:moveTo>
                <a:cubicBezTo>
                  <a:pt x="486947" y="262279"/>
                  <a:pt x="502177" y="277509"/>
                  <a:pt x="502177" y="296296"/>
                </a:cubicBezTo>
                <a:cubicBezTo>
                  <a:pt x="502177" y="315083"/>
                  <a:pt x="486947" y="330313"/>
                  <a:pt x="468160" y="330313"/>
                </a:cubicBezTo>
                <a:cubicBezTo>
                  <a:pt x="449373" y="330313"/>
                  <a:pt x="434143" y="315083"/>
                  <a:pt x="434143" y="296296"/>
                </a:cubicBezTo>
                <a:cubicBezTo>
                  <a:pt x="434143" y="277509"/>
                  <a:pt x="449373" y="262279"/>
                  <a:pt x="468160" y="262279"/>
                </a:cubicBezTo>
                <a:close/>
                <a:moveTo>
                  <a:pt x="323445" y="262279"/>
                </a:moveTo>
                <a:cubicBezTo>
                  <a:pt x="342232" y="262279"/>
                  <a:pt x="357462" y="277509"/>
                  <a:pt x="357462" y="296296"/>
                </a:cubicBezTo>
                <a:cubicBezTo>
                  <a:pt x="357462" y="315083"/>
                  <a:pt x="342232" y="330313"/>
                  <a:pt x="323445" y="330313"/>
                </a:cubicBezTo>
                <a:cubicBezTo>
                  <a:pt x="304658" y="330313"/>
                  <a:pt x="289428" y="315083"/>
                  <a:pt x="289428" y="296296"/>
                </a:cubicBezTo>
                <a:cubicBezTo>
                  <a:pt x="289428" y="277509"/>
                  <a:pt x="304658" y="262279"/>
                  <a:pt x="323445" y="262279"/>
                </a:cubicBezTo>
                <a:close/>
                <a:moveTo>
                  <a:pt x="178732" y="262279"/>
                </a:moveTo>
                <a:cubicBezTo>
                  <a:pt x="197519" y="262279"/>
                  <a:pt x="212749" y="277509"/>
                  <a:pt x="212749" y="296296"/>
                </a:cubicBezTo>
                <a:cubicBezTo>
                  <a:pt x="212749" y="315083"/>
                  <a:pt x="197519" y="330313"/>
                  <a:pt x="178732" y="330313"/>
                </a:cubicBezTo>
                <a:cubicBezTo>
                  <a:pt x="159945" y="330313"/>
                  <a:pt x="144715" y="315083"/>
                  <a:pt x="144715" y="296296"/>
                </a:cubicBezTo>
                <a:cubicBezTo>
                  <a:pt x="144715" y="277509"/>
                  <a:pt x="159945" y="262279"/>
                  <a:pt x="178732" y="262279"/>
                </a:cubicBezTo>
                <a:close/>
                <a:moveTo>
                  <a:pt x="34017" y="262279"/>
                </a:moveTo>
                <a:cubicBezTo>
                  <a:pt x="52804" y="262279"/>
                  <a:pt x="68034" y="277509"/>
                  <a:pt x="68034" y="296296"/>
                </a:cubicBezTo>
                <a:cubicBezTo>
                  <a:pt x="68034" y="315083"/>
                  <a:pt x="52804" y="330313"/>
                  <a:pt x="34017" y="330313"/>
                </a:cubicBezTo>
                <a:cubicBezTo>
                  <a:pt x="15230" y="330313"/>
                  <a:pt x="0" y="315083"/>
                  <a:pt x="0" y="296296"/>
                </a:cubicBezTo>
                <a:cubicBezTo>
                  <a:pt x="0" y="277509"/>
                  <a:pt x="15230" y="262279"/>
                  <a:pt x="34017" y="262279"/>
                </a:cubicBezTo>
                <a:close/>
                <a:moveTo>
                  <a:pt x="468160" y="131140"/>
                </a:moveTo>
                <a:cubicBezTo>
                  <a:pt x="486947" y="131140"/>
                  <a:pt x="502177" y="146370"/>
                  <a:pt x="502177" y="165157"/>
                </a:cubicBezTo>
                <a:cubicBezTo>
                  <a:pt x="502177" y="183944"/>
                  <a:pt x="486947" y="199174"/>
                  <a:pt x="468160" y="199174"/>
                </a:cubicBezTo>
                <a:cubicBezTo>
                  <a:pt x="449373" y="199174"/>
                  <a:pt x="434143" y="183944"/>
                  <a:pt x="434143" y="165157"/>
                </a:cubicBezTo>
                <a:cubicBezTo>
                  <a:pt x="434143" y="146370"/>
                  <a:pt x="449373" y="131140"/>
                  <a:pt x="468160" y="131140"/>
                </a:cubicBezTo>
                <a:close/>
                <a:moveTo>
                  <a:pt x="323445" y="131140"/>
                </a:moveTo>
                <a:cubicBezTo>
                  <a:pt x="342232" y="131140"/>
                  <a:pt x="357462" y="146370"/>
                  <a:pt x="357462" y="165157"/>
                </a:cubicBezTo>
                <a:cubicBezTo>
                  <a:pt x="357462" y="183944"/>
                  <a:pt x="342232" y="199174"/>
                  <a:pt x="323445" y="199174"/>
                </a:cubicBezTo>
                <a:cubicBezTo>
                  <a:pt x="304658" y="199174"/>
                  <a:pt x="289428" y="183944"/>
                  <a:pt x="289428" y="165157"/>
                </a:cubicBezTo>
                <a:cubicBezTo>
                  <a:pt x="289428" y="146370"/>
                  <a:pt x="304658" y="131140"/>
                  <a:pt x="323445" y="131140"/>
                </a:cubicBezTo>
                <a:close/>
                <a:moveTo>
                  <a:pt x="178732" y="131140"/>
                </a:moveTo>
                <a:cubicBezTo>
                  <a:pt x="197519" y="131140"/>
                  <a:pt x="212749" y="146370"/>
                  <a:pt x="212749" y="165157"/>
                </a:cubicBezTo>
                <a:cubicBezTo>
                  <a:pt x="212749" y="183944"/>
                  <a:pt x="197519" y="199174"/>
                  <a:pt x="178732" y="199174"/>
                </a:cubicBezTo>
                <a:cubicBezTo>
                  <a:pt x="159945" y="199174"/>
                  <a:pt x="144715" y="183944"/>
                  <a:pt x="144715" y="165157"/>
                </a:cubicBezTo>
                <a:cubicBezTo>
                  <a:pt x="144715" y="146370"/>
                  <a:pt x="159945" y="131140"/>
                  <a:pt x="178732" y="131140"/>
                </a:cubicBezTo>
                <a:close/>
                <a:moveTo>
                  <a:pt x="34017" y="131140"/>
                </a:moveTo>
                <a:cubicBezTo>
                  <a:pt x="52804" y="131140"/>
                  <a:pt x="68034" y="146370"/>
                  <a:pt x="68034" y="165157"/>
                </a:cubicBezTo>
                <a:cubicBezTo>
                  <a:pt x="68034" y="183944"/>
                  <a:pt x="52804" y="199174"/>
                  <a:pt x="34017" y="199174"/>
                </a:cubicBezTo>
                <a:cubicBezTo>
                  <a:pt x="15230" y="199174"/>
                  <a:pt x="0" y="183944"/>
                  <a:pt x="0" y="165157"/>
                </a:cubicBezTo>
                <a:cubicBezTo>
                  <a:pt x="0" y="146370"/>
                  <a:pt x="15230" y="131140"/>
                  <a:pt x="34017" y="131140"/>
                </a:cubicBezTo>
                <a:close/>
                <a:moveTo>
                  <a:pt x="468160" y="0"/>
                </a:moveTo>
                <a:cubicBezTo>
                  <a:pt x="486947" y="0"/>
                  <a:pt x="502177" y="15230"/>
                  <a:pt x="502177" y="34017"/>
                </a:cubicBezTo>
                <a:cubicBezTo>
                  <a:pt x="502177" y="52804"/>
                  <a:pt x="486947" y="68034"/>
                  <a:pt x="468160" y="68034"/>
                </a:cubicBezTo>
                <a:cubicBezTo>
                  <a:pt x="449373" y="68034"/>
                  <a:pt x="434143" y="52804"/>
                  <a:pt x="434143" y="34017"/>
                </a:cubicBezTo>
                <a:cubicBezTo>
                  <a:pt x="434143" y="15230"/>
                  <a:pt x="449373" y="0"/>
                  <a:pt x="468160" y="0"/>
                </a:cubicBezTo>
                <a:close/>
                <a:moveTo>
                  <a:pt x="323445" y="0"/>
                </a:moveTo>
                <a:cubicBezTo>
                  <a:pt x="342232" y="0"/>
                  <a:pt x="357462" y="15230"/>
                  <a:pt x="357462" y="34017"/>
                </a:cubicBezTo>
                <a:cubicBezTo>
                  <a:pt x="357462" y="52804"/>
                  <a:pt x="342232" y="68034"/>
                  <a:pt x="323445" y="68034"/>
                </a:cubicBezTo>
                <a:cubicBezTo>
                  <a:pt x="304658" y="68034"/>
                  <a:pt x="289428" y="52804"/>
                  <a:pt x="289428" y="34017"/>
                </a:cubicBezTo>
                <a:cubicBezTo>
                  <a:pt x="289428" y="15230"/>
                  <a:pt x="304658" y="0"/>
                  <a:pt x="323445" y="0"/>
                </a:cubicBezTo>
                <a:close/>
                <a:moveTo>
                  <a:pt x="178732" y="0"/>
                </a:moveTo>
                <a:cubicBezTo>
                  <a:pt x="197519" y="0"/>
                  <a:pt x="212749" y="15230"/>
                  <a:pt x="212749" y="34017"/>
                </a:cubicBezTo>
                <a:cubicBezTo>
                  <a:pt x="212749" y="52804"/>
                  <a:pt x="197519" y="68034"/>
                  <a:pt x="178732" y="68034"/>
                </a:cubicBezTo>
                <a:cubicBezTo>
                  <a:pt x="159945" y="68034"/>
                  <a:pt x="144715" y="52804"/>
                  <a:pt x="144715" y="34017"/>
                </a:cubicBezTo>
                <a:cubicBezTo>
                  <a:pt x="144715" y="15230"/>
                  <a:pt x="159945" y="0"/>
                  <a:pt x="178732" y="0"/>
                </a:cubicBezTo>
                <a:close/>
                <a:moveTo>
                  <a:pt x="34017" y="0"/>
                </a:moveTo>
                <a:cubicBezTo>
                  <a:pt x="52804" y="0"/>
                  <a:pt x="68034" y="15230"/>
                  <a:pt x="68034" y="34017"/>
                </a:cubicBezTo>
                <a:cubicBezTo>
                  <a:pt x="68034" y="52804"/>
                  <a:pt x="52804" y="68034"/>
                  <a:pt x="34017" y="68034"/>
                </a:cubicBezTo>
                <a:cubicBezTo>
                  <a:pt x="15230" y="68034"/>
                  <a:pt x="0" y="52804"/>
                  <a:pt x="0" y="34017"/>
                </a:cubicBezTo>
                <a:cubicBezTo>
                  <a:pt x="0" y="15230"/>
                  <a:pt x="15230" y="0"/>
                  <a:pt x="34017" y="0"/>
                </a:cubicBezTo>
                <a:close/>
              </a:path>
            </a:pathLst>
          </a:custGeom>
          <a:gradFill>
            <a:gsLst>
              <a:gs pos="0">
                <a:schemeClr val="accent1">
                  <a:lumMod val="80000"/>
                  <a:lumOff val="2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4557178" y="1701478"/>
            <a:ext cx="663004" cy="663004"/>
          </a:xfrm>
          <a:prstGeom prst="ellipse">
            <a:avLst/>
          </a:prstGeom>
          <a:gradFill>
            <a:gsLst>
              <a:gs pos="18000">
                <a:schemeClr val="accent1">
                  <a:lumMod val="60000"/>
                  <a:lumOff val="40000"/>
                  <a:alpha val="0"/>
                </a:schemeClr>
              </a:gs>
              <a:gs pos="55000">
                <a:schemeClr val="accent1">
                  <a:lumMod val="60000"/>
                  <a:lumOff val="40000"/>
                  <a:alpha val="40000"/>
                </a:schemeClr>
              </a:gs>
              <a:gs pos="100000">
                <a:schemeClr val="accent1">
                  <a:lumMod val="80000"/>
                  <a:lumOff val="20000"/>
                </a:schemeClr>
              </a:gs>
            </a:gsLst>
            <a:lin ang="18900000" scaled="0"/>
          </a:gra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5109890" y="5177221"/>
            <a:ext cx="932095" cy="365493"/>
          </a:xfrm>
          <a:custGeom>
            <a:avLst/>
            <a:gdLst>
              <a:gd name="connsiteX0" fmla="*/ 0 w 4857534"/>
              <a:gd name="connsiteY0" fmla="*/ 1267179 h 1904737"/>
              <a:gd name="connsiteX1" fmla="*/ 893482 w 4857534"/>
              <a:gd name="connsiteY1" fmla="*/ 1037470 h 1904737"/>
              <a:gd name="connsiteX2" fmla="*/ 1893480 w 4857534"/>
              <a:gd name="connsiteY2" fmla="*/ 1435425 h 1904737"/>
              <a:gd name="connsiteX3" fmla="*/ 3627660 w 4857534"/>
              <a:gd name="connsiteY3" fmla="*/ 1214408 h 1904737"/>
              <a:gd name="connsiteX4" fmla="*/ 3963682 w 4857534"/>
              <a:gd name="connsiteY4" fmla="*/ 692596 h 1904737"/>
              <a:gd name="connsiteX5" fmla="*/ 3857463 w 4857534"/>
              <a:gd name="connsiteY5" fmla="*/ 223865 h 1904737"/>
              <a:gd name="connsiteX6" fmla="*/ 3371130 w 4857534"/>
              <a:gd name="connsiteY6" fmla="*/ 188478 h 1904737"/>
              <a:gd name="connsiteX7" fmla="*/ 3450640 w 4857534"/>
              <a:gd name="connsiteY7" fmla="*/ 630512 h 1904737"/>
              <a:gd name="connsiteX8" fmla="*/ 3556841 w 4857534"/>
              <a:gd name="connsiteY8" fmla="*/ 471268 h 1904737"/>
              <a:gd name="connsiteX9" fmla="*/ 3512749 w 4857534"/>
              <a:gd name="connsiteY9" fmla="*/ 374107 h 1904737"/>
              <a:gd name="connsiteX10" fmla="*/ 3654368 w 4857534"/>
              <a:gd name="connsiteY10" fmla="*/ 435880 h 1904737"/>
              <a:gd name="connsiteX11" fmla="*/ 3521757 w 4857534"/>
              <a:gd name="connsiteY11" fmla="*/ 754369 h 1904737"/>
              <a:gd name="connsiteX12" fmla="*/ 3353430 w 4857534"/>
              <a:gd name="connsiteY12" fmla="*/ 736675 h 1904737"/>
              <a:gd name="connsiteX13" fmla="*/ 3353430 w 4857534"/>
              <a:gd name="connsiteY13" fmla="*/ 993080 h 1904737"/>
              <a:gd name="connsiteX14" fmla="*/ 2636660 w 4857534"/>
              <a:gd name="connsiteY14" fmla="*/ 1514892 h 1904737"/>
              <a:gd name="connsiteX15" fmla="*/ 1663361 w 4857534"/>
              <a:gd name="connsiteY15" fmla="*/ 993080 h 1904737"/>
              <a:gd name="connsiteX16" fmla="*/ 796276 w 4857534"/>
              <a:gd name="connsiteY16" fmla="*/ 975386 h 1904737"/>
              <a:gd name="connsiteX17" fmla="*/ 185715 w 4857534"/>
              <a:gd name="connsiteY17" fmla="*/ 1223099 h 1904737"/>
              <a:gd name="connsiteX18" fmla="*/ 707767 w 4857534"/>
              <a:gd name="connsiteY18" fmla="*/ 984388 h 1904737"/>
              <a:gd name="connsiteX19" fmla="*/ 1247521 w 4857534"/>
              <a:gd name="connsiteY19" fmla="*/ 727983 h 1904737"/>
              <a:gd name="connsiteX20" fmla="*/ 1964299 w 4857534"/>
              <a:gd name="connsiteY20" fmla="*/ 1108245 h 1904737"/>
              <a:gd name="connsiteX21" fmla="*/ 3043483 w 4857534"/>
              <a:gd name="connsiteY21" fmla="*/ 1276181 h 1904737"/>
              <a:gd name="connsiteX22" fmla="*/ 3185102 w 4857534"/>
              <a:gd name="connsiteY22" fmla="*/ 595125 h 1904737"/>
              <a:gd name="connsiteX23" fmla="*/ 2751571 w 4857534"/>
              <a:gd name="connsiteY23" fmla="*/ 506656 h 1904737"/>
              <a:gd name="connsiteX24" fmla="*/ 2760263 w 4857534"/>
              <a:gd name="connsiteY24" fmla="*/ 930996 h 1904737"/>
              <a:gd name="connsiteX25" fmla="*/ 2892874 w 4857534"/>
              <a:gd name="connsiteY25" fmla="*/ 789446 h 1904737"/>
              <a:gd name="connsiteX26" fmla="*/ 2866463 w 4857534"/>
              <a:gd name="connsiteY26" fmla="*/ 692285 h 1904737"/>
              <a:gd name="connsiteX27" fmla="*/ 2990383 w 4857534"/>
              <a:gd name="connsiteY27" fmla="*/ 772063 h 1904737"/>
              <a:gd name="connsiteX28" fmla="*/ 2813680 w 4857534"/>
              <a:gd name="connsiteY28" fmla="*/ 1063855 h 1904737"/>
              <a:gd name="connsiteX29" fmla="*/ 2504049 w 4857534"/>
              <a:gd name="connsiteY29" fmla="*/ 727983 h 1904737"/>
              <a:gd name="connsiteX30" fmla="*/ 2504049 w 4857534"/>
              <a:gd name="connsiteY30" fmla="*/ 692596 h 1904737"/>
              <a:gd name="connsiteX31" fmla="*/ 2273930 w 4857534"/>
              <a:gd name="connsiteY31" fmla="*/ 701598 h 1904737"/>
              <a:gd name="connsiteX32" fmla="*/ 1849076 w 4857534"/>
              <a:gd name="connsiteY32" fmla="*/ 701598 h 1904737"/>
              <a:gd name="connsiteX33" fmla="*/ 981991 w 4857534"/>
              <a:gd name="connsiteY33" fmla="*/ 630823 h 1904737"/>
              <a:gd name="connsiteX34" fmla="*/ 707767 w 4857534"/>
              <a:gd name="connsiteY34" fmla="*/ 834146 h 1904737"/>
              <a:gd name="connsiteX35" fmla="*/ 291927 w 4857534"/>
              <a:gd name="connsiteY35" fmla="*/ 1117247 h 1904737"/>
              <a:gd name="connsiteX36" fmla="*/ 698760 w 4857534"/>
              <a:gd name="connsiteY36" fmla="*/ 745677 h 1904737"/>
              <a:gd name="connsiteX37" fmla="*/ 1778268 w 4857534"/>
              <a:gd name="connsiteY37" fmla="*/ 560048 h 1904737"/>
              <a:gd name="connsiteX38" fmla="*/ 2202813 w 4857534"/>
              <a:gd name="connsiteY38" fmla="*/ 621821 h 1904737"/>
              <a:gd name="connsiteX39" fmla="*/ 2539133 w 4857534"/>
              <a:gd name="connsiteY39" fmla="*/ 577741 h 1904737"/>
              <a:gd name="connsiteX40" fmla="*/ 2919582 w 4857534"/>
              <a:gd name="connsiteY40" fmla="*/ 356414 h 1904737"/>
              <a:gd name="connsiteX41" fmla="*/ 3158394 w 4857534"/>
              <a:gd name="connsiteY41" fmla="*/ 427189 h 1904737"/>
              <a:gd name="connsiteX42" fmla="*/ 3512433 w 4857534"/>
              <a:gd name="connsiteY42" fmla="*/ 2847 h 1904737"/>
              <a:gd name="connsiteX43" fmla="*/ 4096293 w 4857534"/>
              <a:gd name="connsiteY43" fmla="*/ 568739 h 1904737"/>
              <a:gd name="connsiteX44" fmla="*/ 4220212 w 4857534"/>
              <a:gd name="connsiteY44" fmla="*/ 515658 h 1904737"/>
              <a:gd name="connsiteX45" fmla="*/ 4857173 w 4857534"/>
              <a:gd name="connsiteY45" fmla="*/ 931307 h 1904737"/>
              <a:gd name="connsiteX46" fmla="*/ 4441324 w 4857534"/>
              <a:gd name="connsiteY46" fmla="*/ 1400037 h 1904737"/>
              <a:gd name="connsiteX47" fmla="*/ 4087601 w 4857534"/>
              <a:gd name="connsiteY47" fmla="*/ 1567973 h 1904737"/>
              <a:gd name="connsiteX48" fmla="*/ 3822063 w 4857534"/>
              <a:gd name="connsiteY48" fmla="*/ 1691830 h 1904737"/>
              <a:gd name="connsiteX49" fmla="*/ 2901882 w 4857534"/>
              <a:gd name="connsiteY49" fmla="*/ 1904148 h 1904737"/>
              <a:gd name="connsiteX50" fmla="*/ 3751263 w 4857534"/>
              <a:gd name="connsiteY50" fmla="*/ 1612363 h 1904737"/>
              <a:gd name="connsiteX51" fmla="*/ 4016782 w 4857534"/>
              <a:gd name="connsiteY51" fmla="*/ 1470813 h 1904737"/>
              <a:gd name="connsiteX52" fmla="*/ 4326413 w 4857534"/>
              <a:gd name="connsiteY52" fmla="*/ 1373652 h 1904737"/>
              <a:gd name="connsiteX53" fmla="*/ 4317405 w 4857534"/>
              <a:gd name="connsiteY53" fmla="*/ 1364960 h 1904737"/>
              <a:gd name="connsiteX54" fmla="*/ 4344113 w 4857534"/>
              <a:gd name="connsiteY54" fmla="*/ 913924 h 1904737"/>
              <a:gd name="connsiteX55" fmla="*/ 4450332 w 4857534"/>
              <a:gd name="connsiteY55" fmla="*/ 958003 h 1904737"/>
              <a:gd name="connsiteX56" fmla="*/ 4362129 w 4857534"/>
              <a:gd name="connsiteY56" fmla="*/ 1028778 h 1904737"/>
              <a:gd name="connsiteX57" fmla="*/ 4300337 w 4857534"/>
              <a:gd name="connsiteY57" fmla="*/ 1214408 h 1904737"/>
              <a:gd name="connsiteX58" fmla="*/ 4671760 w 4857534"/>
              <a:gd name="connsiteY58" fmla="*/ 763371 h 1904737"/>
              <a:gd name="connsiteX59" fmla="*/ 3999399 w 4857534"/>
              <a:gd name="connsiteY59" fmla="*/ 834146 h 1904737"/>
              <a:gd name="connsiteX60" fmla="*/ 3618968 w 4857534"/>
              <a:gd name="connsiteY60" fmla="*/ 1417731 h 1904737"/>
              <a:gd name="connsiteX61" fmla="*/ 1610566 w 4857534"/>
              <a:gd name="connsiteY61" fmla="*/ 1320571 h 1904737"/>
              <a:gd name="connsiteX62" fmla="*/ 822985 w 4857534"/>
              <a:gd name="connsiteY62" fmla="*/ 1196714 h 1904737"/>
              <a:gd name="connsiteX63" fmla="*/ 318635 w 4857534"/>
              <a:gd name="connsiteY63" fmla="*/ 1364960 h 1904737"/>
              <a:gd name="connsiteX64" fmla="*/ 311 w 4857534"/>
              <a:gd name="connsiteY64" fmla="*/ 1267489 h 1904737"/>
              <a:gd name="connsiteX65" fmla="*/ 0 w 4857534"/>
              <a:gd name="connsiteY65" fmla="*/ 1267489 h 1904737"/>
            </a:gdLst>
            <a:ahLst/>
            <a:cxnLst/>
            <a:rect l="l" t="t" r="r" b="b"/>
            <a:pathLst>
              <a:path w="4857534" h="1904737">
                <a:moveTo>
                  <a:pt x="0" y="1267179"/>
                </a:moveTo>
                <a:cubicBezTo>
                  <a:pt x="318324" y="1391035"/>
                  <a:pt x="636959" y="1267179"/>
                  <a:pt x="893482" y="1037470"/>
                </a:cubicBezTo>
                <a:cubicBezTo>
                  <a:pt x="1256216" y="727983"/>
                  <a:pt x="1627957" y="1196403"/>
                  <a:pt x="1893480" y="1435425"/>
                </a:cubicBezTo>
                <a:cubicBezTo>
                  <a:pt x="2397830" y="1886456"/>
                  <a:pt x="3087910" y="1930546"/>
                  <a:pt x="3627660" y="1214408"/>
                </a:cubicBezTo>
                <a:cubicBezTo>
                  <a:pt x="3751560" y="1046472"/>
                  <a:pt x="3840079" y="834146"/>
                  <a:pt x="3963682" y="692596"/>
                </a:cubicBezTo>
                <a:cubicBezTo>
                  <a:pt x="4007774" y="489272"/>
                  <a:pt x="3963682" y="330028"/>
                  <a:pt x="3857463" y="223865"/>
                </a:cubicBezTo>
                <a:cubicBezTo>
                  <a:pt x="3725168" y="109010"/>
                  <a:pt x="3486041" y="91316"/>
                  <a:pt x="3371130" y="188478"/>
                </a:cubicBezTo>
                <a:cubicBezTo>
                  <a:pt x="3211810" y="321026"/>
                  <a:pt x="3238221" y="612818"/>
                  <a:pt x="3450640" y="630512"/>
                </a:cubicBezTo>
                <a:cubicBezTo>
                  <a:pt x="3556841" y="639514"/>
                  <a:pt x="3609960" y="524349"/>
                  <a:pt x="3556841" y="471268"/>
                </a:cubicBezTo>
                <a:cubicBezTo>
                  <a:pt x="3530133" y="444883"/>
                  <a:pt x="3477032" y="435880"/>
                  <a:pt x="3512749" y="374107"/>
                </a:cubicBezTo>
                <a:cubicBezTo>
                  <a:pt x="3539141" y="338720"/>
                  <a:pt x="3627660" y="400493"/>
                  <a:pt x="3654368" y="435880"/>
                </a:cubicBezTo>
                <a:cubicBezTo>
                  <a:pt x="3725168" y="524349"/>
                  <a:pt x="3698460" y="727673"/>
                  <a:pt x="3521757" y="754369"/>
                </a:cubicBezTo>
                <a:cubicBezTo>
                  <a:pt x="3459946" y="763371"/>
                  <a:pt x="3406530" y="754369"/>
                  <a:pt x="3353430" y="736675"/>
                </a:cubicBezTo>
                <a:cubicBezTo>
                  <a:pt x="3371130" y="825144"/>
                  <a:pt x="3371130" y="913613"/>
                  <a:pt x="3353430" y="993080"/>
                </a:cubicBezTo>
                <a:cubicBezTo>
                  <a:pt x="3282629" y="1328951"/>
                  <a:pt x="2946291" y="1514892"/>
                  <a:pt x="2636660" y="1514892"/>
                </a:cubicBezTo>
                <a:cubicBezTo>
                  <a:pt x="2176719" y="1505890"/>
                  <a:pt x="1813983" y="1116937"/>
                  <a:pt x="1663361" y="993080"/>
                </a:cubicBezTo>
                <a:cubicBezTo>
                  <a:pt x="1442242" y="816142"/>
                  <a:pt x="1088203" y="718981"/>
                  <a:pt x="796276" y="975386"/>
                </a:cubicBezTo>
                <a:cubicBezTo>
                  <a:pt x="628263" y="1116937"/>
                  <a:pt x="345032" y="1293875"/>
                  <a:pt x="185715" y="1223099"/>
                </a:cubicBezTo>
                <a:cubicBezTo>
                  <a:pt x="398138" y="1214097"/>
                  <a:pt x="566151" y="1108245"/>
                  <a:pt x="707767" y="984388"/>
                </a:cubicBezTo>
                <a:cubicBezTo>
                  <a:pt x="867084" y="842838"/>
                  <a:pt x="1052799" y="701287"/>
                  <a:pt x="1247521" y="727983"/>
                </a:cubicBezTo>
                <a:cubicBezTo>
                  <a:pt x="1530441" y="754369"/>
                  <a:pt x="1734168" y="940309"/>
                  <a:pt x="1964299" y="1108245"/>
                </a:cubicBezTo>
                <a:cubicBezTo>
                  <a:pt x="2212119" y="1293875"/>
                  <a:pt x="2645352" y="1567973"/>
                  <a:pt x="3043483" y="1276181"/>
                </a:cubicBezTo>
                <a:cubicBezTo>
                  <a:pt x="3246913" y="1134630"/>
                  <a:pt x="3317713" y="798759"/>
                  <a:pt x="3185102" y="595125"/>
                </a:cubicBezTo>
                <a:cubicBezTo>
                  <a:pt x="3096602" y="479960"/>
                  <a:pt x="2875472" y="435880"/>
                  <a:pt x="2751571" y="506656"/>
                </a:cubicBezTo>
                <a:cubicBezTo>
                  <a:pt x="2565841" y="621510"/>
                  <a:pt x="2556852" y="877915"/>
                  <a:pt x="2760263" y="930996"/>
                </a:cubicBezTo>
                <a:cubicBezTo>
                  <a:pt x="2866463" y="957382"/>
                  <a:pt x="2937282" y="851219"/>
                  <a:pt x="2892874" y="789446"/>
                </a:cubicBezTo>
                <a:cubicBezTo>
                  <a:pt x="2866463" y="763060"/>
                  <a:pt x="2822055" y="745056"/>
                  <a:pt x="2866463" y="692285"/>
                </a:cubicBezTo>
                <a:cubicBezTo>
                  <a:pt x="2892874" y="656898"/>
                  <a:pt x="2972683" y="736675"/>
                  <a:pt x="2990383" y="772063"/>
                </a:cubicBezTo>
                <a:cubicBezTo>
                  <a:pt x="3052193" y="869223"/>
                  <a:pt x="2990383" y="1063855"/>
                  <a:pt x="2813680" y="1063855"/>
                </a:cubicBezTo>
                <a:cubicBezTo>
                  <a:pt x="2610268" y="1072857"/>
                  <a:pt x="2486349" y="895919"/>
                  <a:pt x="2504049" y="727983"/>
                </a:cubicBezTo>
                <a:lnTo>
                  <a:pt x="2504049" y="692596"/>
                </a:lnTo>
                <a:cubicBezTo>
                  <a:pt x="2406838" y="666210"/>
                  <a:pt x="2318022" y="683594"/>
                  <a:pt x="2273930" y="701598"/>
                </a:cubicBezTo>
                <a:cubicBezTo>
                  <a:pt x="2141319" y="763371"/>
                  <a:pt x="1981999" y="798759"/>
                  <a:pt x="1849076" y="701598"/>
                </a:cubicBezTo>
                <a:cubicBezTo>
                  <a:pt x="1627957" y="560048"/>
                  <a:pt x="1282924" y="489272"/>
                  <a:pt x="981991" y="630823"/>
                </a:cubicBezTo>
                <a:cubicBezTo>
                  <a:pt x="858078" y="692596"/>
                  <a:pt x="769568" y="763371"/>
                  <a:pt x="707767" y="834146"/>
                </a:cubicBezTo>
                <a:cubicBezTo>
                  <a:pt x="592860" y="958003"/>
                  <a:pt x="406834" y="1081860"/>
                  <a:pt x="291927" y="1117247"/>
                </a:cubicBezTo>
                <a:cubicBezTo>
                  <a:pt x="575158" y="931618"/>
                  <a:pt x="575158" y="887228"/>
                  <a:pt x="698760" y="745677"/>
                </a:cubicBezTo>
                <a:cubicBezTo>
                  <a:pt x="981991" y="427189"/>
                  <a:pt x="1450937" y="392112"/>
                  <a:pt x="1778268" y="560048"/>
                </a:cubicBezTo>
                <a:cubicBezTo>
                  <a:pt x="1884472" y="621821"/>
                  <a:pt x="2052502" y="701598"/>
                  <a:pt x="2202813" y="621821"/>
                </a:cubicBezTo>
                <a:cubicBezTo>
                  <a:pt x="2291313" y="577741"/>
                  <a:pt x="2370824" y="533352"/>
                  <a:pt x="2539133" y="577741"/>
                </a:cubicBezTo>
                <a:cubicBezTo>
                  <a:pt x="2600944" y="453885"/>
                  <a:pt x="2724863" y="356414"/>
                  <a:pt x="2919582" y="356414"/>
                </a:cubicBezTo>
                <a:cubicBezTo>
                  <a:pt x="3016775" y="365416"/>
                  <a:pt x="3096602" y="391801"/>
                  <a:pt x="3158394" y="427189"/>
                </a:cubicBezTo>
                <a:cubicBezTo>
                  <a:pt x="3158394" y="214863"/>
                  <a:pt x="3264613" y="38235"/>
                  <a:pt x="3512433" y="2847"/>
                </a:cubicBezTo>
                <a:cubicBezTo>
                  <a:pt x="3848771" y="-32540"/>
                  <a:pt x="4167093" y="267945"/>
                  <a:pt x="4096293" y="568739"/>
                </a:cubicBezTo>
                <a:cubicBezTo>
                  <a:pt x="4131693" y="542043"/>
                  <a:pt x="4176102" y="524660"/>
                  <a:pt x="4220212" y="515658"/>
                </a:cubicBezTo>
                <a:cubicBezTo>
                  <a:pt x="4547543" y="453885"/>
                  <a:pt x="4848463" y="674591"/>
                  <a:pt x="4857173" y="931307"/>
                </a:cubicBezTo>
                <a:cubicBezTo>
                  <a:pt x="4866163" y="1179020"/>
                  <a:pt x="4706843" y="1435425"/>
                  <a:pt x="4441324" y="1400037"/>
                </a:cubicBezTo>
                <a:cubicBezTo>
                  <a:pt x="4353121" y="1488506"/>
                  <a:pt x="4229202" y="1567973"/>
                  <a:pt x="4087601" y="1567973"/>
                </a:cubicBezTo>
                <a:cubicBezTo>
                  <a:pt x="3954990" y="1576975"/>
                  <a:pt x="3981699" y="1523583"/>
                  <a:pt x="3822063" y="1691830"/>
                </a:cubicBezTo>
                <a:cubicBezTo>
                  <a:pt x="3636352" y="1824378"/>
                  <a:pt x="3627344" y="1912854"/>
                  <a:pt x="2901882" y="1904148"/>
                </a:cubicBezTo>
                <a:cubicBezTo>
                  <a:pt x="3512433" y="1842382"/>
                  <a:pt x="3591943" y="1744911"/>
                  <a:pt x="3751263" y="1612363"/>
                </a:cubicBezTo>
                <a:cubicBezTo>
                  <a:pt x="3945982" y="1453119"/>
                  <a:pt x="3892882" y="1435425"/>
                  <a:pt x="4016782" y="1470813"/>
                </a:cubicBezTo>
                <a:cubicBezTo>
                  <a:pt x="4176102" y="1470813"/>
                  <a:pt x="4282321" y="1435425"/>
                  <a:pt x="4326413" y="1373652"/>
                </a:cubicBezTo>
                <a:cubicBezTo>
                  <a:pt x="4326413" y="1373652"/>
                  <a:pt x="4317405" y="1373652"/>
                  <a:pt x="4317405" y="1364960"/>
                </a:cubicBezTo>
                <a:cubicBezTo>
                  <a:pt x="4051885" y="1258798"/>
                  <a:pt x="4149393" y="949311"/>
                  <a:pt x="4344113" y="913924"/>
                </a:cubicBezTo>
                <a:cubicBezTo>
                  <a:pt x="4379513" y="904922"/>
                  <a:pt x="4450332" y="913924"/>
                  <a:pt x="4450332" y="958003"/>
                </a:cubicBezTo>
                <a:cubicBezTo>
                  <a:pt x="4459340" y="1002082"/>
                  <a:pt x="4397232" y="1028778"/>
                  <a:pt x="4362129" y="1028778"/>
                </a:cubicBezTo>
                <a:cubicBezTo>
                  <a:pt x="4273629" y="1028778"/>
                  <a:pt x="4255910" y="1170329"/>
                  <a:pt x="4300337" y="1214408"/>
                </a:cubicBezTo>
                <a:cubicBezTo>
                  <a:pt x="4574549" y="1506200"/>
                  <a:pt x="4910571" y="1037470"/>
                  <a:pt x="4671760" y="763371"/>
                </a:cubicBezTo>
                <a:cubicBezTo>
                  <a:pt x="4468349" y="515658"/>
                  <a:pt x="4123001" y="621821"/>
                  <a:pt x="3999399" y="834146"/>
                </a:cubicBezTo>
                <a:cubicBezTo>
                  <a:pt x="3875796" y="1028778"/>
                  <a:pt x="3787277" y="1214408"/>
                  <a:pt x="3618968" y="1417731"/>
                </a:cubicBezTo>
                <a:cubicBezTo>
                  <a:pt x="3203119" y="1930546"/>
                  <a:pt x="2345046" y="2107484"/>
                  <a:pt x="1610566" y="1320571"/>
                </a:cubicBezTo>
                <a:cubicBezTo>
                  <a:pt x="1424851" y="1117247"/>
                  <a:pt x="1168328" y="869534"/>
                  <a:pt x="822985" y="1196714"/>
                </a:cubicBezTo>
                <a:cubicBezTo>
                  <a:pt x="681680" y="1285183"/>
                  <a:pt x="522363" y="1364960"/>
                  <a:pt x="318635" y="1364960"/>
                </a:cubicBezTo>
                <a:cubicBezTo>
                  <a:pt x="186026" y="1364960"/>
                  <a:pt x="88510" y="1329573"/>
                  <a:pt x="311" y="1267489"/>
                </a:cubicBezTo>
                <a:lnTo>
                  <a:pt x="0" y="1267489"/>
                </a:lnTo>
                <a:close/>
              </a:path>
            </a:pathLst>
          </a:custGeom>
          <a:gradFill>
            <a:gsLst>
              <a:gs pos="0">
                <a:schemeClr val="accent1">
                  <a:lumMod val="80000"/>
                  <a:lumOff val="20000"/>
                  <a:alpha val="0"/>
                </a:schemeClr>
              </a:gs>
              <a:gs pos="100000">
                <a:schemeClr val="accent1">
                  <a:lumMod val="80000"/>
                  <a:lumOff val="20000"/>
                  <a:alpha val="70000"/>
                </a:schemeClr>
              </a:gs>
            </a:gsLst>
            <a:lin ang="0" scaled="0"/>
          </a:gradFill>
          <a:ln w="1861" cap="flat">
            <a:noFill/>
            <a:miter/>
          </a:ln>
        </p:spPr>
        <p:txBody>
          <a:bodyPr vert="horz" wrap="square" lIns="91440" tIns="45720" rIns="91440" bIns="45720" rtlCol="0" anchor="ctr"/>
          <a:lstStyle/>
          <a:p>
            <a:pPr algn="l"/>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4373880" y="1919239"/>
            <a:ext cx="7145020" cy="3490961"/>
          </a:xfrm>
          <a:prstGeom prst="roundRect">
            <a:avLst>
              <a:gd name="adj" fmla="val 5244"/>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flipH="1" flipV="1">
            <a:off x="11238396" y="2093694"/>
            <a:ext cx="150964" cy="155807"/>
          </a:xfrm>
          <a:prstGeom prst="ellipse">
            <a:avLst/>
          </a:prstGeom>
          <a:solidFill>
            <a:schemeClr val="accent1"/>
          </a:solidFill>
          <a:ln w="5715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4695505" y="2247900"/>
            <a:ext cx="6444933" cy="2758440"/>
          </a:xfrm>
          <a:prstGeom prst="rect">
            <a:avLst/>
          </a:prstGeom>
          <a:noFill/>
          <a:ln>
            <a:noFill/>
          </a:ln>
        </p:spPr>
        <p:txBody>
          <a:bodyPr vert="horz" wrap="square" lIns="0" tIns="0" rIns="0" bIns="0" rtlCol="0" anchor="ctr"/>
          <a:lstStyle/>
          <a:p>
            <a:pPr algn="l"/>
            <a:r>
              <a:rPr kumimoji="1" lang="en-US" altLang="zh-CN" sz="1400">
                <a:ln w="12700">
                  <a:noFill/>
                </a:ln>
                <a:solidFill>
                  <a:srgbClr val="000000">
                    <a:alpha val="100000"/>
                  </a:srgbClr>
                </a:solidFill>
                <a:latin typeface="Source Han Sans"/>
                <a:ea typeface="Source Han Sans"/>
                <a:cs typeface="Source Han Sans"/>
              </a:rPr>
              <a:t>MySQL是一个广泛使用的开源关系数据库管理系统，以其卓越的性能、可靠性和用户友好的管理界面而闻名。</a:t>
            </a:r>
            <a:endParaRPr kumimoji="1" lang="zh-CN" altLang="en-US"/>
          </a:p>
        </p:txBody>
      </p:sp>
      <p:pic>
        <p:nvPicPr>
          <p:cNvPr id="6" name="图片 5"/>
          <p:cNvPicPr>
            <a:picLocks noChangeAspect="1"/>
          </p:cNvPicPr>
          <p:nvPr/>
        </p:nvPicPr>
        <p:blipFill>
          <a:blip r:embed="rId2">
            <a:alphaModFix/>
          </a:blip>
          <a:srcRect l="30983" r="30983"/>
          <a:stretch>
            <a:fillRect/>
          </a:stretch>
        </p:blipFill>
        <p:spPr>
          <a:xfrm>
            <a:off x="660400" y="1132737"/>
            <a:ext cx="3355340" cy="4944061"/>
          </a:xfrm>
          <a:custGeom>
            <a:avLst/>
            <a:gdLst/>
            <a:ahLst/>
            <a:cxnLst/>
            <a:rect l="l" t="t" r="r" b="b"/>
            <a:pathLst>
              <a:path w="3355340" h="4944061">
                <a:moveTo>
                  <a:pt x="150654" y="0"/>
                </a:moveTo>
                <a:lnTo>
                  <a:pt x="3204686" y="0"/>
                </a:lnTo>
                <a:cubicBezTo>
                  <a:pt x="3287890" y="0"/>
                  <a:pt x="3355340" y="67450"/>
                  <a:pt x="3355340" y="150654"/>
                </a:cubicBezTo>
                <a:lnTo>
                  <a:pt x="3355340" y="4793407"/>
                </a:lnTo>
                <a:cubicBezTo>
                  <a:pt x="3355340" y="4876611"/>
                  <a:pt x="3287890" y="4944061"/>
                  <a:pt x="3204686" y="4944061"/>
                </a:cubicBezTo>
                <a:lnTo>
                  <a:pt x="150654" y="4944061"/>
                </a:lnTo>
                <a:cubicBezTo>
                  <a:pt x="67450" y="4944061"/>
                  <a:pt x="0" y="4876611"/>
                  <a:pt x="0" y="4793407"/>
                </a:cubicBezTo>
                <a:lnTo>
                  <a:pt x="0" y="150654"/>
                </a:lnTo>
                <a:cubicBezTo>
                  <a:pt x="0" y="67450"/>
                  <a:pt x="67450" y="0"/>
                  <a:pt x="150654" y="0"/>
                </a:cubicBezTo>
                <a:close/>
              </a:path>
            </a:pathLst>
          </a:custGeom>
          <a:noFill/>
          <a:ln>
            <a:noFill/>
          </a:ln>
        </p:spPr>
      </p:pic>
      <p:sp>
        <p:nvSpPr>
          <p:cNvPr id="7"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MySQL数据库的应用</a:t>
            </a:r>
            <a:endParaRPr kumimoji="1" lang="zh-CN" altLang="en-US"/>
          </a:p>
        </p:txBody>
      </p:sp>
      <p:sp>
        <p:nvSpPr>
          <p:cNvPr id="8"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0000"/>
                <a:lumOff val="20000"/>
              </a:schemeClr>
            </a:gs>
            <a:gs pos="88000">
              <a:schemeClr val="accent1">
                <a:alpha val="90000"/>
              </a:scheme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0000"/>
          </a:blip>
          <a:srcRect l="731" t="2248" r="565" b="2229"/>
          <a:stretch>
            <a:fillRect/>
          </a:stretch>
        </p:blipFill>
        <p:spPr>
          <a:xfrm>
            <a:off x="0" y="1"/>
            <a:ext cx="12192000" cy="6857999"/>
          </a:xfrm>
          <a:custGeom>
            <a:avLst/>
            <a:gdLst/>
            <a:ahLst/>
            <a:cxnLst/>
            <a:rect l="l" t="t" r="r" b="b"/>
            <a:pathLst>
              <a:path w="12192000" h="6858000">
                <a:moveTo>
                  <a:pt x="0" y="0"/>
                </a:moveTo>
                <a:lnTo>
                  <a:pt x="12192000" y="0"/>
                </a:lnTo>
                <a:lnTo>
                  <a:pt x="12192000" y="6857999"/>
                </a:lnTo>
                <a:lnTo>
                  <a:pt x="0" y="6857999"/>
                </a:lnTo>
                <a:close/>
              </a:path>
            </a:pathLst>
          </a:custGeom>
          <a:noFill/>
          <a:ln>
            <a:noFill/>
          </a:ln>
        </p:spPr>
      </p:pic>
      <p:sp>
        <p:nvSpPr>
          <p:cNvPr id="3" name="标题 1"/>
          <p:cNvSpPr txBox="1"/>
          <p:nvPr/>
        </p:nvSpPr>
        <p:spPr>
          <a:xfrm flipH="1">
            <a:off x="10910776"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04184"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43383" y="258984"/>
            <a:ext cx="11505235" cy="6340033"/>
          </a:xfrm>
          <a:prstGeom prst="roundRect">
            <a:avLst>
              <a:gd name="adj" fmla="val 2495"/>
            </a:avLst>
          </a:prstGeom>
          <a:gradFill>
            <a:gsLst>
              <a:gs pos="0">
                <a:schemeClr val="accent1">
                  <a:lumMod val="10000"/>
                  <a:lumOff val="90000"/>
                </a:schemeClr>
              </a:gs>
              <a:gs pos="100000">
                <a:schemeClr val="accent1">
                  <a:lumMod val="10000"/>
                  <a:lumOff val="90000"/>
                </a:schemeClr>
              </a:gs>
            </a:gsLst>
            <a:lin ang="2700000" scaled="0"/>
          </a:gradFill>
          <a:ln w="9525" cap="sq">
            <a:solidFill>
              <a:schemeClr val="accent1"/>
            </a:solidFill>
            <a:miter/>
          </a:ln>
          <a:effectLst>
            <a:outerShdw blurRad="139700" dist="12700" algn="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75956" y="960854"/>
            <a:ext cx="1939272" cy="24081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0">
                <a:schemeClr val="accent1">
                  <a:lumMod val="80000"/>
                  <a:lumOff val="20000"/>
                </a:schemeClr>
              </a:gs>
              <a:gs pos="100000">
                <a:schemeClr val="accent1"/>
              </a:gs>
            </a:gsLst>
            <a:lin ang="5400000" scaled="0"/>
          </a:gra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5400000">
            <a:off x="6423316" y="1060231"/>
            <a:ext cx="5048320" cy="5048320"/>
          </a:xfrm>
          <a:custGeom>
            <a:avLst/>
            <a:gdLst>
              <a:gd name="connsiteX0" fmla="*/ 0 w 4062713"/>
              <a:gd name="connsiteY0" fmla="*/ 2031356 h 4062712"/>
              <a:gd name="connsiteX1" fmla="*/ 707180 w 4062713"/>
              <a:gd name="connsiteY1" fmla="*/ 843168 h 4062712"/>
              <a:gd name="connsiteX2" fmla="*/ 798957 w 4062713"/>
              <a:gd name="connsiteY2" fmla="*/ 798957 h 4062712"/>
              <a:gd name="connsiteX3" fmla="*/ 843168 w 4062713"/>
              <a:gd name="connsiteY3" fmla="*/ 707179 h 4062712"/>
              <a:gd name="connsiteX4" fmla="*/ 2031356 w 4062713"/>
              <a:gd name="connsiteY4" fmla="*/ 0 h 4062712"/>
              <a:gd name="connsiteX5" fmla="*/ 3219544 w 4062713"/>
              <a:gd name="connsiteY5" fmla="*/ 707179 h 4062712"/>
              <a:gd name="connsiteX6" fmla="*/ 3263755 w 4062713"/>
              <a:gd name="connsiteY6" fmla="*/ 798957 h 4062712"/>
              <a:gd name="connsiteX7" fmla="*/ 3355533 w 4062713"/>
              <a:gd name="connsiteY7" fmla="*/ 843168 h 4062712"/>
              <a:gd name="connsiteX8" fmla="*/ 4062713 w 4062713"/>
              <a:gd name="connsiteY8" fmla="*/ 2031356 h 4062712"/>
              <a:gd name="connsiteX9" fmla="*/ 3355533 w 4062713"/>
              <a:gd name="connsiteY9" fmla="*/ 3219543 h 4062712"/>
              <a:gd name="connsiteX10" fmla="*/ 3263755 w 4062713"/>
              <a:gd name="connsiteY10" fmla="*/ 3263755 h 4062712"/>
              <a:gd name="connsiteX11" fmla="*/ 3219544 w 4062713"/>
              <a:gd name="connsiteY11" fmla="*/ 3355532 h 4062712"/>
              <a:gd name="connsiteX12" fmla="*/ 2031356 w 4062713"/>
              <a:gd name="connsiteY12" fmla="*/ 4062712 h 4062712"/>
              <a:gd name="connsiteX13" fmla="*/ 843168 w 4062713"/>
              <a:gd name="connsiteY13" fmla="*/ 3355532 h 4062712"/>
              <a:gd name="connsiteX14" fmla="*/ 798957 w 4062713"/>
              <a:gd name="connsiteY14" fmla="*/ 3263755 h 4062712"/>
              <a:gd name="connsiteX15" fmla="*/ 707180 w 4062713"/>
              <a:gd name="connsiteY15" fmla="*/ 3219543 h 4062712"/>
              <a:gd name="connsiteX16" fmla="*/ 0 w 4062713"/>
              <a:gd name="connsiteY16" fmla="*/ 2031356 h 4062712"/>
            </a:gdLst>
            <a:ahLst/>
            <a:cxnLst/>
            <a:rect l="l" t="t" r="r" b="b"/>
            <a:pathLst>
              <a:path w="4062713" h="4062712">
                <a:moveTo>
                  <a:pt x="0" y="2031356"/>
                </a:moveTo>
                <a:cubicBezTo>
                  <a:pt x="0" y="1518281"/>
                  <a:pt x="285951" y="1071993"/>
                  <a:pt x="707180" y="843168"/>
                </a:cubicBezTo>
                <a:lnTo>
                  <a:pt x="798957" y="798957"/>
                </a:lnTo>
                <a:lnTo>
                  <a:pt x="843168" y="707179"/>
                </a:lnTo>
                <a:cubicBezTo>
                  <a:pt x="1071993" y="285951"/>
                  <a:pt x="1518281" y="0"/>
                  <a:pt x="2031356" y="0"/>
                </a:cubicBezTo>
                <a:cubicBezTo>
                  <a:pt x="2544431" y="0"/>
                  <a:pt x="2990719" y="285951"/>
                  <a:pt x="3219544" y="707179"/>
                </a:cubicBezTo>
                <a:lnTo>
                  <a:pt x="3263755" y="798957"/>
                </a:lnTo>
                <a:lnTo>
                  <a:pt x="3355533" y="843168"/>
                </a:lnTo>
                <a:cubicBezTo>
                  <a:pt x="3776761" y="1071993"/>
                  <a:pt x="4062713" y="1518281"/>
                  <a:pt x="4062713" y="2031356"/>
                </a:cubicBezTo>
                <a:cubicBezTo>
                  <a:pt x="4062713" y="2544431"/>
                  <a:pt x="3776761" y="2990719"/>
                  <a:pt x="3355533" y="3219543"/>
                </a:cubicBezTo>
                <a:lnTo>
                  <a:pt x="3263755" y="3263755"/>
                </a:lnTo>
                <a:lnTo>
                  <a:pt x="3219544" y="3355532"/>
                </a:lnTo>
                <a:cubicBezTo>
                  <a:pt x="2990719" y="3776760"/>
                  <a:pt x="2544431" y="4062712"/>
                  <a:pt x="2031356" y="4062712"/>
                </a:cubicBezTo>
                <a:cubicBezTo>
                  <a:pt x="1518281" y="4062712"/>
                  <a:pt x="1071993" y="3776760"/>
                  <a:pt x="843168" y="3355532"/>
                </a:cubicBezTo>
                <a:lnTo>
                  <a:pt x="798957" y="3263755"/>
                </a:lnTo>
                <a:lnTo>
                  <a:pt x="707180" y="3219543"/>
                </a:lnTo>
                <a:cubicBezTo>
                  <a:pt x="285951" y="2990719"/>
                  <a:pt x="0" y="2544431"/>
                  <a:pt x="0" y="2031356"/>
                </a:cubicBezTo>
                <a:close/>
              </a:path>
            </a:pathLst>
          </a:custGeom>
          <a:gradFill>
            <a:gsLst>
              <a:gs pos="0">
                <a:schemeClr val="accent1">
                  <a:lumMod val="80000"/>
                  <a:lumOff val="20000"/>
                </a:schemeClr>
              </a:gs>
              <a:gs pos="100000">
                <a:schemeClr val="accent1">
                  <a:lumMod val="80000"/>
                  <a:lumOff val="20000"/>
                </a:schemeClr>
              </a:gs>
            </a:gsLst>
            <a:lin ang="2700000" scaled="0"/>
          </a:gradFill>
          <a:ln w="42672" cap="sq">
            <a:noFill/>
            <a:miter/>
          </a:ln>
          <a:effectLst>
            <a:outerShdw blurRad="186538" dist="37308" dir="5400000" algn="t" rotWithShape="0">
              <a:schemeClr val="accent1">
                <a:alpha val="30000"/>
              </a:schemeClr>
            </a:outerShdw>
          </a:effectLst>
        </p:spPr>
        <p:txBody>
          <a:bodyPr vert="horz" wrap="square" lIns="89538" tIns="44769" rIns="89538" bIns="44769" rtlCol="0" anchor="ctr"/>
          <a:lstStyle/>
          <a:p>
            <a:pPr algn="ctr"/>
            <a:endParaRPr kumimoji="1" lang="zh-CN" altLang="en-US"/>
          </a:p>
        </p:txBody>
      </p:sp>
      <p:sp>
        <p:nvSpPr>
          <p:cNvPr id="8" name="标题 1"/>
          <p:cNvSpPr txBox="1"/>
          <p:nvPr/>
        </p:nvSpPr>
        <p:spPr>
          <a:xfrm rot="21383108">
            <a:off x="10068008" y="5292290"/>
            <a:ext cx="965849" cy="389499"/>
          </a:xfrm>
          <a:custGeom>
            <a:avLst/>
            <a:gdLst>
              <a:gd name="connsiteX0" fmla="*/ 688946 w 3864770"/>
              <a:gd name="connsiteY0" fmla="*/ 363803 h 1558550"/>
              <a:gd name="connsiteX1" fmla="*/ 889310 w 3864770"/>
              <a:gd name="connsiteY1" fmla="*/ 408719 h 1558550"/>
              <a:gd name="connsiteX2" fmla="*/ 1203739 w 3864770"/>
              <a:gd name="connsiteY2" fmla="*/ 969341 h 1558550"/>
              <a:gd name="connsiteX3" fmla="*/ 1202043 w 3864770"/>
              <a:gd name="connsiteY3" fmla="*/ 987891 h 1558550"/>
              <a:gd name="connsiteX4" fmla="*/ 1220781 w 3864770"/>
              <a:gd name="connsiteY4" fmla="*/ 986736 h 1558550"/>
              <a:gd name="connsiteX5" fmla="*/ 1367720 w 3864770"/>
              <a:gd name="connsiteY5" fmla="*/ 1035373 h 1558550"/>
              <a:gd name="connsiteX6" fmla="*/ 1416988 w 3864770"/>
              <a:gd name="connsiteY6" fmla="*/ 1146060 h 1558550"/>
              <a:gd name="connsiteX7" fmla="*/ 1355346 w 3864770"/>
              <a:gd name="connsiteY7" fmla="*/ 1264157 h 1558550"/>
              <a:gd name="connsiteX8" fmla="*/ 1277046 w 3864770"/>
              <a:gd name="connsiteY8" fmla="*/ 1310178 h 1558550"/>
              <a:gd name="connsiteX9" fmla="*/ 1141401 w 3864770"/>
              <a:gd name="connsiteY9" fmla="*/ 1416030 h 1558550"/>
              <a:gd name="connsiteX10" fmla="*/ 1098510 w 3864770"/>
              <a:gd name="connsiteY10" fmla="*/ 1514841 h 1558550"/>
              <a:gd name="connsiteX11" fmla="*/ 1081613 w 3864770"/>
              <a:gd name="connsiteY11" fmla="*/ 1558550 h 1558550"/>
              <a:gd name="connsiteX12" fmla="*/ 1154536 w 3864770"/>
              <a:gd name="connsiteY12" fmla="*/ 1320479 h 1558550"/>
              <a:gd name="connsiteX13" fmla="*/ 1167212 w 3864770"/>
              <a:gd name="connsiteY13" fmla="*/ 1305974 h 1558550"/>
              <a:gd name="connsiteX14" fmla="*/ 1150474 w 3864770"/>
              <a:gd name="connsiteY14" fmla="*/ 1296527 h 1558550"/>
              <a:gd name="connsiteX15" fmla="*/ 1121007 w 3864770"/>
              <a:gd name="connsiteY15" fmla="*/ 1244606 h 1558550"/>
              <a:gd name="connsiteX16" fmla="*/ 1182176 w 3864770"/>
              <a:gd name="connsiteY16" fmla="*/ 1156701 h 1558550"/>
              <a:gd name="connsiteX17" fmla="*/ 1223253 w 3864770"/>
              <a:gd name="connsiteY17" fmla="*/ 1155479 h 1558550"/>
              <a:gd name="connsiteX18" fmla="*/ 1196310 w 3864770"/>
              <a:gd name="connsiteY18" fmla="*/ 1166003 h 1558550"/>
              <a:gd name="connsiteX19" fmla="*/ 1150933 w 3864770"/>
              <a:gd name="connsiteY19" fmla="*/ 1231954 h 1558550"/>
              <a:gd name="connsiteX20" fmla="*/ 1183872 w 3864770"/>
              <a:gd name="connsiteY20" fmla="*/ 1268780 h 1558550"/>
              <a:gd name="connsiteX21" fmla="*/ 1208224 w 3864770"/>
              <a:gd name="connsiteY21" fmla="*/ 1276374 h 1558550"/>
              <a:gd name="connsiteX22" fmla="*/ 1211222 w 3864770"/>
              <a:gd name="connsiteY22" fmla="*/ 1277149 h 1558550"/>
              <a:gd name="connsiteX23" fmla="*/ 1339345 w 3864770"/>
              <a:gd name="connsiteY23" fmla="*/ 1222009 h 1558550"/>
              <a:gd name="connsiteX24" fmla="*/ 1342395 w 3864770"/>
              <a:gd name="connsiteY24" fmla="*/ 1090394 h 1558550"/>
              <a:gd name="connsiteX25" fmla="*/ 1205830 w 3864770"/>
              <a:gd name="connsiteY25" fmla="*/ 1041060 h 1558550"/>
              <a:gd name="connsiteX26" fmla="*/ 1184397 w 3864770"/>
              <a:gd name="connsiteY26" fmla="*/ 1044818 h 1558550"/>
              <a:gd name="connsiteX27" fmla="*/ 1174207 w 3864770"/>
              <a:gd name="connsiteY27" fmla="*/ 1066509 h 1558550"/>
              <a:gd name="connsiteX28" fmla="*/ 1013765 w 3864770"/>
              <a:gd name="connsiteY28" fmla="*/ 1197521 h 1558550"/>
              <a:gd name="connsiteX29" fmla="*/ 998879 w 3864770"/>
              <a:gd name="connsiteY29" fmla="*/ 1201803 h 1558550"/>
              <a:gd name="connsiteX30" fmla="*/ 986520 w 3864770"/>
              <a:gd name="connsiteY30" fmla="*/ 1204430 h 1558550"/>
              <a:gd name="connsiteX31" fmla="*/ 922564 w 3864770"/>
              <a:gd name="connsiteY31" fmla="*/ 1210646 h 1558550"/>
              <a:gd name="connsiteX32" fmla="*/ 902789 w 3864770"/>
              <a:gd name="connsiteY32" fmla="*/ 1209961 h 1558550"/>
              <a:gd name="connsiteX33" fmla="*/ 748618 w 3864770"/>
              <a:gd name="connsiteY33" fmla="*/ 1141684 h 1558550"/>
              <a:gd name="connsiteX34" fmla="*/ 694116 w 3864770"/>
              <a:gd name="connsiteY34" fmla="*/ 1041060 h 1558550"/>
              <a:gd name="connsiteX35" fmla="*/ 688908 w 3864770"/>
              <a:gd name="connsiteY35" fmla="*/ 1020959 h 1558550"/>
              <a:gd name="connsiteX36" fmla="*/ 668647 w 3864770"/>
              <a:gd name="connsiteY36" fmla="*/ 1016598 h 1558550"/>
              <a:gd name="connsiteX37" fmla="*/ 430205 w 3864770"/>
              <a:gd name="connsiteY37" fmla="*/ 1037132 h 1558550"/>
              <a:gd name="connsiteX38" fmla="*/ 361489 w 3864770"/>
              <a:gd name="connsiteY38" fmla="*/ 1117905 h 1558550"/>
              <a:gd name="connsiteX39" fmla="*/ 356045 w 3864770"/>
              <a:gd name="connsiteY39" fmla="*/ 1139372 h 1558550"/>
              <a:gd name="connsiteX40" fmla="*/ 353679 w 3864770"/>
              <a:gd name="connsiteY40" fmla="*/ 1162468 h 1558550"/>
              <a:gd name="connsiteX41" fmla="*/ 357399 w 3864770"/>
              <a:gd name="connsiteY41" fmla="*/ 1193776 h 1558550"/>
              <a:gd name="connsiteX42" fmla="*/ 360950 w 3864770"/>
              <a:gd name="connsiteY42" fmla="*/ 1205115 h 1558550"/>
              <a:gd name="connsiteX43" fmla="*/ 409705 w 3864770"/>
              <a:gd name="connsiteY43" fmla="*/ 1280894 h 1558550"/>
              <a:gd name="connsiteX44" fmla="*/ 575211 w 3864770"/>
              <a:gd name="connsiteY44" fmla="*/ 1313882 h 1558550"/>
              <a:gd name="connsiteX45" fmla="*/ 647280 w 3864770"/>
              <a:gd name="connsiteY45" fmla="*/ 1244869 h 1558550"/>
              <a:gd name="connsiteX46" fmla="*/ 646504 w 3864770"/>
              <a:gd name="connsiteY46" fmla="*/ 1168840 h 1558550"/>
              <a:gd name="connsiteX47" fmla="*/ 577498 w 3864770"/>
              <a:gd name="connsiteY47" fmla="*/ 1118075 h 1558550"/>
              <a:gd name="connsiteX48" fmla="*/ 527363 w 3864770"/>
              <a:gd name="connsiteY48" fmla="*/ 1152878 h 1558550"/>
              <a:gd name="connsiteX49" fmla="*/ 517723 w 3864770"/>
              <a:gd name="connsiteY49" fmla="*/ 1179901 h 1558550"/>
              <a:gd name="connsiteX50" fmla="*/ 492372 w 3864770"/>
              <a:gd name="connsiteY50" fmla="*/ 1226989 h 1558550"/>
              <a:gd name="connsiteX51" fmla="*/ 470046 w 3864770"/>
              <a:gd name="connsiteY51" fmla="*/ 1226686 h 1558550"/>
              <a:gd name="connsiteX52" fmla="*/ 443616 w 3864770"/>
              <a:gd name="connsiteY52" fmla="*/ 1197007 h 1558550"/>
              <a:gd name="connsiteX53" fmla="*/ 447746 w 3864770"/>
              <a:gd name="connsiteY53" fmla="*/ 1130122 h 1558550"/>
              <a:gd name="connsiteX54" fmla="*/ 629463 w 3864770"/>
              <a:gd name="connsiteY54" fmla="*/ 1085782 h 1558550"/>
              <a:gd name="connsiteX55" fmla="*/ 684189 w 3864770"/>
              <a:gd name="connsiteY55" fmla="*/ 1287134 h 1558550"/>
              <a:gd name="connsiteX56" fmla="*/ 564967 w 3864770"/>
              <a:gd name="connsiteY56" fmla="*/ 1369114 h 1558550"/>
              <a:gd name="connsiteX57" fmla="*/ 402237 w 3864770"/>
              <a:gd name="connsiteY57" fmla="*/ 1327533 h 1558550"/>
              <a:gd name="connsiteX58" fmla="*/ 325711 w 3864770"/>
              <a:gd name="connsiteY58" fmla="*/ 1211946 h 1558550"/>
              <a:gd name="connsiteX59" fmla="*/ 322161 w 3864770"/>
              <a:gd name="connsiteY59" fmla="*/ 1193685 h 1558550"/>
              <a:gd name="connsiteX60" fmla="*/ 303830 w 3864770"/>
              <a:gd name="connsiteY60" fmla="*/ 1196745 h 1558550"/>
              <a:gd name="connsiteX61" fmla="*/ 257152 w 3864770"/>
              <a:gd name="connsiteY61" fmla="*/ 1210171 h 1558550"/>
              <a:gd name="connsiteX62" fmla="*/ 189975 w 3864770"/>
              <a:gd name="connsiteY62" fmla="*/ 1226818 h 1558550"/>
              <a:gd name="connsiteX63" fmla="*/ 68624 w 3864770"/>
              <a:gd name="connsiteY63" fmla="*/ 1219382 h 1558550"/>
              <a:gd name="connsiteX64" fmla="*/ 0 w 3864770"/>
              <a:gd name="connsiteY64" fmla="*/ 1211419 h 1558550"/>
              <a:gd name="connsiteX65" fmla="*/ 167398 w 3864770"/>
              <a:gd name="connsiteY65" fmla="*/ 1191318 h 1558550"/>
              <a:gd name="connsiteX66" fmla="*/ 301372 w 3864770"/>
              <a:gd name="connsiteY66" fmla="*/ 1162771 h 1558550"/>
              <a:gd name="connsiteX67" fmla="*/ 319924 w 3864770"/>
              <a:gd name="connsiteY67" fmla="*/ 1155256 h 1558550"/>
              <a:gd name="connsiteX68" fmla="*/ 322095 w 3864770"/>
              <a:gd name="connsiteY68" fmla="*/ 1134235 h 1558550"/>
              <a:gd name="connsiteX69" fmla="*/ 326696 w 3864770"/>
              <a:gd name="connsiteY69" fmla="*/ 1109627 h 1558550"/>
              <a:gd name="connsiteX70" fmla="*/ 465707 w 3864770"/>
              <a:gd name="connsiteY70" fmla="*/ 953458 h 1558550"/>
              <a:gd name="connsiteX71" fmla="*/ 485351 w 3864770"/>
              <a:gd name="connsiteY71" fmla="*/ 947086 h 1558550"/>
              <a:gd name="connsiteX72" fmla="*/ 470796 w 3864770"/>
              <a:gd name="connsiteY72" fmla="*/ 931911 h 1558550"/>
              <a:gd name="connsiteX73" fmla="*/ 384039 w 3864770"/>
              <a:gd name="connsiteY73" fmla="*/ 746679 h 1558550"/>
              <a:gd name="connsiteX74" fmla="*/ 456634 w 3864770"/>
              <a:gd name="connsiteY74" fmla="*/ 613893 h 1558550"/>
              <a:gd name="connsiteX75" fmla="*/ 625295 w 3864770"/>
              <a:gd name="connsiteY75" fmla="*/ 579525 h 1558550"/>
              <a:gd name="connsiteX76" fmla="*/ 652408 w 3864770"/>
              <a:gd name="connsiteY76" fmla="*/ 581588 h 1558550"/>
              <a:gd name="connsiteX77" fmla="*/ 713497 w 3864770"/>
              <a:gd name="connsiteY77" fmla="*/ 584978 h 1558550"/>
              <a:gd name="connsiteX78" fmla="*/ 812982 w 3864770"/>
              <a:gd name="connsiteY78" fmla="*/ 570540 h 1558550"/>
              <a:gd name="connsiteX79" fmla="*/ 922603 w 3864770"/>
              <a:gd name="connsiteY79" fmla="*/ 561973 h 1558550"/>
              <a:gd name="connsiteX80" fmla="*/ 822593 w 3864770"/>
              <a:gd name="connsiteY80" fmla="*/ 590036 h 1558550"/>
              <a:gd name="connsiteX81" fmla="*/ 806631 w 3864770"/>
              <a:gd name="connsiteY81" fmla="*/ 598850 h 1558550"/>
              <a:gd name="connsiteX82" fmla="*/ 762951 w 3864770"/>
              <a:gd name="connsiteY82" fmla="*/ 620239 h 1558550"/>
              <a:gd name="connsiteX83" fmla="*/ 744831 w 3864770"/>
              <a:gd name="connsiteY83" fmla="*/ 625087 h 1558550"/>
              <a:gd name="connsiteX84" fmla="*/ 746804 w 3864770"/>
              <a:gd name="connsiteY84" fmla="*/ 643415 h 1558550"/>
              <a:gd name="connsiteX85" fmla="*/ 721255 w 3864770"/>
              <a:gd name="connsiteY85" fmla="*/ 747349 h 1558550"/>
              <a:gd name="connsiteX86" fmla="*/ 642573 w 3864770"/>
              <a:gd name="connsiteY86" fmla="*/ 801411 h 1558550"/>
              <a:gd name="connsiteX87" fmla="*/ 578248 w 3864770"/>
              <a:gd name="connsiteY87" fmla="*/ 784004 h 1558550"/>
              <a:gd name="connsiteX88" fmla="*/ 566269 w 3864770"/>
              <a:gd name="connsiteY88" fmla="*/ 759555 h 1558550"/>
              <a:gd name="connsiteX89" fmla="*/ 584677 w 3864770"/>
              <a:gd name="connsiteY89" fmla="*/ 726498 h 1558550"/>
              <a:gd name="connsiteX90" fmla="*/ 586046 w 3864770"/>
              <a:gd name="connsiteY90" fmla="*/ 725803 h 1558550"/>
              <a:gd name="connsiteX91" fmla="*/ 601062 w 3864770"/>
              <a:gd name="connsiteY91" fmla="*/ 767845 h 1558550"/>
              <a:gd name="connsiteX92" fmla="*/ 666530 w 3864770"/>
              <a:gd name="connsiteY92" fmla="*/ 760788 h 1558550"/>
              <a:gd name="connsiteX93" fmla="*/ 705608 w 3864770"/>
              <a:gd name="connsiteY93" fmla="*/ 663226 h 1558550"/>
              <a:gd name="connsiteX94" fmla="*/ 705530 w 3864770"/>
              <a:gd name="connsiteY94" fmla="*/ 642902 h 1558550"/>
              <a:gd name="connsiteX95" fmla="*/ 705371 w 3864770"/>
              <a:gd name="connsiteY95" fmla="*/ 640669 h 1558550"/>
              <a:gd name="connsiteX96" fmla="*/ 685095 w 3864770"/>
              <a:gd name="connsiteY96" fmla="*/ 629567 h 1558550"/>
              <a:gd name="connsiteX97" fmla="*/ 660073 w 3864770"/>
              <a:gd name="connsiteY97" fmla="*/ 619675 h 1558550"/>
              <a:gd name="connsiteX98" fmla="*/ 552844 w 3864770"/>
              <a:gd name="connsiteY98" fmla="*/ 617612 h 1558550"/>
              <a:gd name="connsiteX99" fmla="*/ 454201 w 3864770"/>
              <a:gd name="connsiteY99" fmla="*/ 705426 h 1558550"/>
              <a:gd name="connsiteX100" fmla="*/ 460422 w 3864770"/>
              <a:gd name="connsiteY100" fmla="*/ 831904 h 1558550"/>
              <a:gd name="connsiteX101" fmla="*/ 662993 w 3864770"/>
              <a:gd name="connsiteY101" fmla="*/ 977932 h 1558550"/>
              <a:gd name="connsiteX102" fmla="*/ 667134 w 3864770"/>
              <a:gd name="connsiteY102" fmla="*/ 979181 h 1558550"/>
              <a:gd name="connsiteX103" fmla="*/ 682492 w 3864770"/>
              <a:gd name="connsiteY103" fmla="*/ 982860 h 1558550"/>
              <a:gd name="connsiteX104" fmla="*/ 680954 w 3864770"/>
              <a:gd name="connsiteY104" fmla="*/ 963429 h 1558550"/>
              <a:gd name="connsiteX105" fmla="*/ 695470 w 3864770"/>
              <a:gd name="connsiteY105" fmla="*/ 867403 h 1558550"/>
              <a:gd name="connsiteX106" fmla="*/ 898199 w 3864770"/>
              <a:gd name="connsiteY106" fmla="*/ 762011 h 1558550"/>
              <a:gd name="connsiteX107" fmla="*/ 1016039 w 3864770"/>
              <a:gd name="connsiteY107" fmla="*/ 843873 h 1558550"/>
              <a:gd name="connsiteX108" fmla="*/ 1019722 w 3864770"/>
              <a:gd name="connsiteY108" fmla="*/ 931530 h 1558550"/>
              <a:gd name="connsiteX109" fmla="*/ 913478 w 3864770"/>
              <a:gd name="connsiteY109" fmla="*/ 983819 h 1558550"/>
              <a:gd name="connsiteX110" fmla="*/ 846077 w 3864770"/>
              <a:gd name="connsiteY110" fmla="*/ 968657 h 1558550"/>
              <a:gd name="connsiteX111" fmla="*/ 897963 w 3864770"/>
              <a:gd name="connsiteY111" fmla="*/ 955900 h 1558550"/>
              <a:gd name="connsiteX112" fmla="*/ 911703 w 3864770"/>
              <a:gd name="connsiteY112" fmla="*/ 953917 h 1558550"/>
              <a:gd name="connsiteX113" fmla="*/ 985772 w 3864770"/>
              <a:gd name="connsiteY113" fmla="*/ 897095 h 1558550"/>
              <a:gd name="connsiteX114" fmla="*/ 949401 w 3864770"/>
              <a:gd name="connsiteY114" fmla="*/ 831195 h 1558550"/>
              <a:gd name="connsiteX115" fmla="*/ 810759 w 3864770"/>
              <a:gd name="connsiteY115" fmla="*/ 819830 h 1558550"/>
              <a:gd name="connsiteX116" fmla="*/ 728383 w 3864770"/>
              <a:gd name="connsiteY116" fmla="*/ 940660 h 1558550"/>
              <a:gd name="connsiteX117" fmla="*/ 728539 w 3864770"/>
              <a:gd name="connsiteY117" fmla="*/ 972705 h 1558550"/>
              <a:gd name="connsiteX118" fmla="*/ 730775 w 3864770"/>
              <a:gd name="connsiteY118" fmla="*/ 991740 h 1558550"/>
              <a:gd name="connsiteX119" fmla="*/ 743201 w 3864770"/>
              <a:gd name="connsiteY119" fmla="*/ 1037278 h 1558550"/>
              <a:gd name="connsiteX120" fmla="*/ 754337 w 3864770"/>
              <a:gd name="connsiteY120" fmla="*/ 1061845 h 1558550"/>
              <a:gd name="connsiteX121" fmla="*/ 813823 w 3864770"/>
              <a:gd name="connsiteY121" fmla="*/ 1130176 h 1558550"/>
              <a:gd name="connsiteX122" fmla="*/ 928125 w 3864770"/>
              <a:gd name="connsiteY122" fmla="*/ 1157936 h 1558550"/>
              <a:gd name="connsiteX123" fmla="*/ 951531 w 3864770"/>
              <a:gd name="connsiteY123" fmla="*/ 1155401 h 1558550"/>
              <a:gd name="connsiteX124" fmla="*/ 971413 w 3864770"/>
              <a:gd name="connsiteY124" fmla="*/ 1151341 h 1558550"/>
              <a:gd name="connsiteX125" fmla="*/ 1129633 w 3864770"/>
              <a:gd name="connsiteY125" fmla="*/ 1018635 h 1558550"/>
              <a:gd name="connsiteX126" fmla="*/ 1135221 w 3864770"/>
              <a:gd name="connsiteY126" fmla="*/ 1002225 h 1558550"/>
              <a:gd name="connsiteX127" fmla="*/ 1141151 w 3864770"/>
              <a:gd name="connsiteY127" fmla="*/ 981060 h 1558550"/>
              <a:gd name="connsiteX128" fmla="*/ 1059155 w 3864770"/>
              <a:gd name="connsiteY128" fmla="*/ 607075 h 1558550"/>
              <a:gd name="connsiteX129" fmla="*/ 529425 w 3864770"/>
              <a:gd name="connsiteY129" fmla="*/ 441773 h 1558550"/>
              <a:gd name="connsiteX130" fmla="*/ 208384 w 3864770"/>
              <a:gd name="connsiteY130" fmla="*/ 737087 h 1558550"/>
              <a:gd name="connsiteX131" fmla="*/ 171553 w 3864770"/>
              <a:gd name="connsiteY131" fmla="*/ 797681 h 1558550"/>
              <a:gd name="connsiteX132" fmla="*/ 118418 w 3864770"/>
              <a:gd name="connsiteY132" fmla="*/ 878229 h 1558550"/>
              <a:gd name="connsiteX133" fmla="*/ 122021 w 3864770"/>
              <a:gd name="connsiteY133" fmla="*/ 868560 h 1558550"/>
              <a:gd name="connsiteX134" fmla="*/ 199100 w 3864770"/>
              <a:gd name="connsiteY134" fmla="*/ 692143 h 1558550"/>
              <a:gd name="connsiteX135" fmla="*/ 688946 w 3864770"/>
              <a:gd name="connsiteY135" fmla="*/ 363803 h 1558550"/>
              <a:gd name="connsiteX136" fmla="*/ 3489656 w 3864770"/>
              <a:gd name="connsiteY136" fmla="*/ 177440 h 1558550"/>
              <a:gd name="connsiteX137" fmla="*/ 3585059 w 3864770"/>
              <a:gd name="connsiteY137" fmla="*/ 180604 h 1558550"/>
              <a:gd name="connsiteX138" fmla="*/ 3855836 w 3864770"/>
              <a:gd name="connsiteY138" fmla="*/ 408560 h 1558550"/>
              <a:gd name="connsiteX139" fmla="*/ 3741441 w 3864770"/>
              <a:gd name="connsiteY139" fmla="*/ 735000 h 1558550"/>
              <a:gd name="connsiteX140" fmla="*/ 3486379 w 3864770"/>
              <a:gd name="connsiteY140" fmla="*/ 815836 h 1558550"/>
              <a:gd name="connsiteX141" fmla="*/ 3421026 w 3864770"/>
              <a:gd name="connsiteY141" fmla="*/ 824048 h 1558550"/>
              <a:gd name="connsiteX142" fmla="*/ 3245449 w 3864770"/>
              <a:gd name="connsiteY142" fmla="*/ 954060 h 1558550"/>
              <a:gd name="connsiteX143" fmla="*/ 3246082 w 3864770"/>
              <a:gd name="connsiteY143" fmla="*/ 1094256 h 1558550"/>
              <a:gd name="connsiteX144" fmla="*/ 3395760 w 3864770"/>
              <a:gd name="connsiteY144" fmla="*/ 1133301 h 1558550"/>
              <a:gd name="connsiteX145" fmla="*/ 3469379 w 3864770"/>
              <a:gd name="connsiteY145" fmla="*/ 1051085 h 1558550"/>
              <a:gd name="connsiteX146" fmla="*/ 3447819 w 3864770"/>
              <a:gd name="connsiteY146" fmla="*/ 1009595 h 1558550"/>
              <a:gd name="connsiteX147" fmla="*/ 3396542 w 3864770"/>
              <a:gd name="connsiteY147" fmla="*/ 993712 h 1558550"/>
              <a:gd name="connsiteX148" fmla="*/ 3344315 w 3864770"/>
              <a:gd name="connsiteY148" fmla="*/ 1018490 h 1558550"/>
              <a:gd name="connsiteX149" fmla="*/ 3393153 w 3864770"/>
              <a:gd name="connsiteY149" fmla="*/ 950540 h 1558550"/>
              <a:gd name="connsiteX150" fmla="*/ 3510304 w 3864770"/>
              <a:gd name="connsiteY150" fmla="*/ 993172 h 1558550"/>
              <a:gd name="connsiteX151" fmla="*/ 3485261 w 3864770"/>
              <a:gd name="connsiteY151" fmla="*/ 1146112 h 1558550"/>
              <a:gd name="connsiteX152" fmla="*/ 3320223 w 3864770"/>
              <a:gd name="connsiteY152" fmla="*/ 1190308 h 1558550"/>
              <a:gd name="connsiteX153" fmla="*/ 3233011 w 3864770"/>
              <a:gd name="connsiteY153" fmla="*/ 1164373 h 1558550"/>
              <a:gd name="connsiteX154" fmla="*/ 3166858 w 3864770"/>
              <a:gd name="connsiteY154" fmla="*/ 1079541 h 1558550"/>
              <a:gd name="connsiteX155" fmla="*/ 3164698 w 3864770"/>
              <a:gd name="connsiteY155" fmla="*/ 1071329 h 1558550"/>
              <a:gd name="connsiteX156" fmla="*/ 3163246 w 3864770"/>
              <a:gd name="connsiteY156" fmla="*/ 1059914 h 1558550"/>
              <a:gd name="connsiteX157" fmla="*/ 3144348 w 3864770"/>
              <a:gd name="connsiteY157" fmla="*/ 1058534 h 1558550"/>
              <a:gd name="connsiteX158" fmla="*/ 3009006 w 3864770"/>
              <a:gd name="connsiteY158" fmla="*/ 1119362 h 1558550"/>
              <a:gd name="connsiteX159" fmla="*/ 2889639 w 3864770"/>
              <a:gd name="connsiteY159" fmla="*/ 1177339 h 1558550"/>
              <a:gd name="connsiteX160" fmla="*/ 2772042 w 3864770"/>
              <a:gd name="connsiteY160" fmla="*/ 1160326 h 1558550"/>
              <a:gd name="connsiteX161" fmla="*/ 2787160 w 3864770"/>
              <a:gd name="connsiteY161" fmla="*/ 1158474 h 1558550"/>
              <a:gd name="connsiteX162" fmla="*/ 2879920 w 3864770"/>
              <a:gd name="connsiteY162" fmla="*/ 1144575 h 1558550"/>
              <a:gd name="connsiteX163" fmla="*/ 3007107 w 3864770"/>
              <a:gd name="connsiteY163" fmla="*/ 1075941 h 1558550"/>
              <a:gd name="connsiteX164" fmla="*/ 3147885 w 3864770"/>
              <a:gd name="connsiteY164" fmla="*/ 1002461 h 1558550"/>
              <a:gd name="connsiteX165" fmla="*/ 3167472 w 3864770"/>
              <a:gd name="connsiteY165" fmla="*/ 1000753 h 1558550"/>
              <a:gd name="connsiteX166" fmla="*/ 3172909 w 3864770"/>
              <a:gd name="connsiteY166" fmla="*/ 982123 h 1558550"/>
              <a:gd name="connsiteX167" fmla="*/ 3209830 w 3864770"/>
              <a:gd name="connsiteY167" fmla="*/ 909484 h 1558550"/>
              <a:gd name="connsiteX168" fmla="*/ 3424005 w 3864770"/>
              <a:gd name="connsiteY168" fmla="*/ 774795 h 1558550"/>
              <a:gd name="connsiteX169" fmla="*/ 3456197 w 3864770"/>
              <a:gd name="connsiteY169" fmla="*/ 770668 h 1558550"/>
              <a:gd name="connsiteX170" fmla="*/ 3428231 w 3864770"/>
              <a:gd name="connsiteY170" fmla="*/ 755231 h 1558550"/>
              <a:gd name="connsiteX171" fmla="*/ 3374125 w 3864770"/>
              <a:gd name="connsiteY171" fmla="*/ 705164 h 1558550"/>
              <a:gd name="connsiteX172" fmla="*/ 3347313 w 3864770"/>
              <a:gd name="connsiteY172" fmla="*/ 493457 h 1558550"/>
              <a:gd name="connsiteX173" fmla="*/ 3549292 w 3864770"/>
              <a:gd name="connsiteY173" fmla="*/ 396736 h 1558550"/>
              <a:gd name="connsiteX174" fmla="*/ 3664525 w 3864770"/>
              <a:gd name="connsiteY174" fmla="*/ 473278 h 1558550"/>
              <a:gd name="connsiteX175" fmla="*/ 3662663 w 3864770"/>
              <a:gd name="connsiteY175" fmla="*/ 548388 h 1558550"/>
              <a:gd name="connsiteX176" fmla="*/ 3546146 w 3864770"/>
              <a:gd name="connsiteY176" fmla="*/ 595712 h 1558550"/>
              <a:gd name="connsiteX177" fmla="*/ 3497382 w 3864770"/>
              <a:gd name="connsiteY177" fmla="*/ 558518 h 1558550"/>
              <a:gd name="connsiteX178" fmla="*/ 3609450 w 3864770"/>
              <a:gd name="connsiteY178" fmla="*/ 523755 h 1558550"/>
              <a:gd name="connsiteX179" fmla="*/ 3592637 w 3864770"/>
              <a:gd name="connsiteY179" fmla="*/ 471689 h 1558550"/>
              <a:gd name="connsiteX180" fmla="*/ 3410785 w 3864770"/>
              <a:gd name="connsiteY180" fmla="*/ 494535 h 1558550"/>
              <a:gd name="connsiteX181" fmla="*/ 3379003 w 3864770"/>
              <a:gd name="connsiteY181" fmla="*/ 571536 h 1558550"/>
              <a:gd name="connsiteX182" fmla="*/ 3429833 w 3864770"/>
              <a:gd name="connsiteY182" fmla="*/ 669638 h 1558550"/>
              <a:gd name="connsiteX183" fmla="*/ 3662440 w 3864770"/>
              <a:gd name="connsiteY183" fmla="*/ 690658 h 1558550"/>
              <a:gd name="connsiteX184" fmla="*/ 3772050 w 3864770"/>
              <a:gd name="connsiteY184" fmla="*/ 445137 h 1558550"/>
              <a:gd name="connsiteX185" fmla="*/ 3575675 w 3864770"/>
              <a:gd name="connsiteY185" fmla="*/ 273175 h 1558550"/>
              <a:gd name="connsiteX186" fmla="*/ 3416930 w 3864770"/>
              <a:gd name="connsiteY186" fmla="*/ 278457 h 1558550"/>
              <a:gd name="connsiteX187" fmla="*/ 2889565 w 3864770"/>
              <a:gd name="connsiteY187" fmla="*/ 702234 h 1558550"/>
              <a:gd name="connsiteX188" fmla="*/ 2603074 w 3864770"/>
              <a:gd name="connsiteY188" fmla="*/ 1002987 h 1558550"/>
              <a:gd name="connsiteX189" fmla="*/ 1536801 w 3864770"/>
              <a:gd name="connsiteY189" fmla="*/ 1048536 h 1558550"/>
              <a:gd name="connsiteX190" fmla="*/ 1272482 w 3864770"/>
              <a:gd name="connsiteY190" fmla="*/ 646161 h 1558550"/>
              <a:gd name="connsiteX191" fmla="*/ 1926776 w 3864770"/>
              <a:gd name="connsiteY191" fmla="*/ 1175040 h 1558550"/>
              <a:gd name="connsiteX192" fmla="*/ 2762770 w 3864770"/>
              <a:gd name="connsiteY192" fmla="*/ 768829 h 1558550"/>
              <a:gd name="connsiteX193" fmla="*/ 2877686 w 3864770"/>
              <a:gd name="connsiteY193" fmla="*/ 619267 h 1558550"/>
              <a:gd name="connsiteX194" fmla="*/ 3382857 w 3864770"/>
              <a:gd name="connsiteY194" fmla="*/ 193716 h 1558550"/>
              <a:gd name="connsiteX195" fmla="*/ 3489656 w 3864770"/>
              <a:gd name="connsiteY195" fmla="*/ 177440 h 1558550"/>
              <a:gd name="connsiteX196" fmla="*/ 1715211 w 3864770"/>
              <a:gd name="connsiteY196" fmla="*/ 140 h 1558550"/>
              <a:gd name="connsiteX197" fmla="*/ 1757828 w 3864770"/>
              <a:gd name="connsiteY197" fmla="*/ 3190 h 1558550"/>
              <a:gd name="connsiteX198" fmla="*/ 1877120 w 3864770"/>
              <a:gd name="connsiteY198" fmla="*/ 85263 h 1558550"/>
              <a:gd name="connsiteX199" fmla="*/ 1822324 w 3864770"/>
              <a:gd name="connsiteY199" fmla="*/ 286602 h 1558550"/>
              <a:gd name="connsiteX200" fmla="*/ 1640612 w 3864770"/>
              <a:gd name="connsiteY200" fmla="*/ 242262 h 1558550"/>
              <a:gd name="connsiteX201" fmla="*/ 1636522 w 3864770"/>
              <a:gd name="connsiteY201" fmla="*/ 175390 h 1558550"/>
              <a:gd name="connsiteX202" fmla="*/ 1662938 w 3864770"/>
              <a:gd name="connsiteY202" fmla="*/ 145777 h 1558550"/>
              <a:gd name="connsiteX203" fmla="*/ 1685292 w 3864770"/>
              <a:gd name="connsiteY203" fmla="*/ 145330 h 1558550"/>
              <a:gd name="connsiteX204" fmla="*/ 1710616 w 3864770"/>
              <a:gd name="connsiteY204" fmla="*/ 192496 h 1558550"/>
              <a:gd name="connsiteX205" fmla="*/ 1720214 w 3864770"/>
              <a:gd name="connsiteY205" fmla="*/ 219493 h 1558550"/>
              <a:gd name="connsiteX206" fmla="*/ 1770396 w 3864770"/>
              <a:gd name="connsiteY206" fmla="*/ 254323 h 1558550"/>
              <a:gd name="connsiteX207" fmla="*/ 1839510 w 3864770"/>
              <a:gd name="connsiteY207" fmla="*/ 203544 h 1558550"/>
              <a:gd name="connsiteX208" fmla="*/ 1840124 w 3864770"/>
              <a:gd name="connsiteY208" fmla="*/ 127529 h 1558550"/>
              <a:gd name="connsiteX209" fmla="*/ 1768106 w 3864770"/>
              <a:gd name="connsiteY209" fmla="*/ 58422 h 1558550"/>
              <a:gd name="connsiteX210" fmla="*/ 1602520 w 3864770"/>
              <a:gd name="connsiteY210" fmla="*/ 91386 h 1558550"/>
              <a:gd name="connsiteX211" fmla="*/ 1553764 w 3864770"/>
              <a:gd name="connsiteY211" fmla="*/ 167191 h 1558550"/>
              <a:gd name="connsiteX212" fmla="*/ 1550318 w 3864770"/>
              <a:gd name="connsiteY212" fmla="*/ 178595 h 1558550"/>
              <a:gd name="connsiteX213" fmla="*/ 1546465 w 3864770"/>
              <a:gd name="connsiteY213" fmla="*/ 209836 h 1558550"/>
              <a:gd name="connsiteX214" fmla="*/ 1548938 w 3864770"/>
              <a:gd name="connsiteY214" fmla="*/ 232986 h 1558550"/>
              <a:gd name="connsiteX215" fmla="*/ 1554237 w 3864770"/>
              <a:gd name="connsiteY215" fmla="*/ 254466 h 1558550"/>
              <a:gd name="connsiteX216" fmla="*/ 1622993 w 3864770"/>
              <a:gd name="connsiteY216" fmla="*/ 335146 h 1558550"/>
              <a:gd name="connsiteX217" fmla="*/ 1897750 w 3864770"/>
              <a:gd name="connsiteY217" fmla="*/ 347193 h 1558550"/>
              <a:gd name="connsiteX218" fmla="*/ 1918473 w 3864770"/>
              <a:gd name="connsiteY218" fmla="*/ 341138 h 1558550"/>
              <a:gd name="connsiteX219" fmla="*/ 1924003 w 3864770"/>
              <a:gd name="connsiteY219" fmla="*/ 319906 h 1558550"/>
              <a:gd name="connsiteX220" fmla="*/ 1978352 w 3864770"/>
              <a:gd name="connsiteY220" fmla="*/ 220111 h 1558550"/>
              <a:gd name="connsiteX221" fmla="*/ 2228461 w 3864770"/>
              <a:gd name="connsiteY221" fmla="*/ 159966 h 1558550"/>
              <a:gd name="connsiteX222" fmla="*/ 2402791 w 3864770"/>
              <a:gd name="connsiteY222" fmla="*/ 293446 h 1558550"/>
              <a:gd name="connsiteX223" fmla="*/ 2412975 w 3864770"/>
              <a:gd name="connsiteY223" fmla="*/ 314678 h 1558550"/>
              <a:gd name="connsiteX224" fmla="*/ 2423662 w 3864770"/>
              <a:gd name="connsiteY224" fmla="*/ 293446 h 1558550"/>
              <a:gd name="connsiteX225" fmla="*/ 2556081 w 3864770"/>
              <a:gd name="connsiteY225" fmla="*/ 144778 h 1558550"/>
              <a:gd name="connsiteX226" fmla="*/ 2855232 w 3864770"/>
              <a:gd name="connsiteY226" fmla="*/ 146314 h 1558550"/>
              <a:gd name="connsiteX227" fmla="*/ 2904442 w 3864770"/>
              <a:gd name="connsiteY227" fmla="*/ 257082 h 1558550"/>
              <a:gd name="connsiteX228" fmla="*/ 2842739 w 3864770"/>
              <a:gd name="connsiteY228" fmla="*/ 375138 h 1558550"/>
              <a:gd name="connsiteX229" fmla="*/ 2764521 w 3864770"/>
              <a:gd name="connsiteY229" fmla="*/ 421148 h 1558550"/>
              <a:gd name="connsiteX230" fmla="*/ 2628900 w 3864770"/>
              <a:gd name="connsiteY230" fmla="*/ 527000 h 1558550"/>
              <a:gd name="connsiteX231" fmla="*/ 2585946 w 3864770"/>
              <a:gd name="connsiteY231" fmla="*/ 625811 h 1558550"/>
              <a:gd name="connsiteX232" fmla="*/ 2569002 w 3864770"/>
              <a:gd name="connsiteY232" fmla="*/ 669520 h 1558550"/>
              <a:gd name="connsiteX233" fmla="*/ 2641933 w 3864770"/>
              <a:gd name="connsiteY233" fmla="*/ 431434 h 1558550"/>
              <a:gd name="connsiteX234" fmla="*/ 2654669 w 3864770"/>
              <a:gd name="connsiteY234" fmla="*/ 416930 h 1558550"/>
              <a:gd name="connsiteX235" fmla="*/ 2637874 w 3864770"/>
              <a:gd name="connsiteY235" fmla="*/ 407510 h 1558550"/>
              <a:gd name="connsiteX236" fmla="*/ 2608456 w 3864770"/>
              <a:gd name="connsiteY236" fmla="*/ 355654 h 1558550"/>
              <a:gd name="connsiteX237" fmla="*/ 2669564 w 3864770"/>
              <a:gd name="connsiteY237" fmla="*/ 267762 h 1558550"/>
              <a:gd name="connsiteX238" fmla="*/ 2710637 w 3864770"/>
              <a:gd name="connsiteY238" fmla="*/ 266540 h 1558550"/>
              <a:gd name="connsiteX239" fmla="*/ 2683770 w 3864770"/>
              <a:gd name="connsiteY239" fmla="*/ 276959 h 1558550"/>
              <a:gd name="connsiteX240" fmla="*/ 2638340 w 3864770"/>
              <a:gd name="connsiteY240" fmla="*/ 342846 h 1558550"/>
              <a:gd name="connsiteX241" fmla="*/ 2671258 w 3864770"/>
              <a:gd name="connsiteY241" fmla="*/ 379671 h 1558550"/>
              <a:gd name="connsiteX242" fmla="*/ 2695537 w 3864770"/>
              <a:gd name="connsiteY242" fmla="*/ 387343 h 1558550"/>
              <a:gd name="connsiteX243" fmla="*/ 2698591 w 3864770"/>
              <a:gd name="connsiteY243" fmla="*/ 388184 h 1558550"/>
              <a:gd name="connsiteX244" fmla="*/ 2826783 w 3864770"/>
              <a:gd name="connsiteY244" fmla="*/ 332952 h 1558550"/>
              <a:gd name="connsiteX245" fmla="*/ 2829948 w 3864770"/>
              <a:gd name="connsiteY245" fmla="*/ 201258 h 1558550"/>
              <a:gd name="connsiteX246" fmla="*/ 2606799 w 3864770"/>
              <a:gd name="connsiteY246" fmla="*/ 180921 h 1558550"/>
              <a:gd name="connsiteX247" fmla="*/ 2448873 w 3864770"/>
              <a:gd name="connsiteY247" fmla="*/ 359111 h 1558550"/>
              <a:gd name="connsiteX248" fmla="*/ 2433363 w 3864770"/>
              <a:gd name="connsiteY248" fmla="*/ 392783 h 1558550"/>
              <a:gd name="connsiteX249" fmla="*/ 2434983 w 3864770"/>
              <a:gd name="connsiteY249" fmla="*/ 437491 h 1558550"/>
              <a:gd name="connsiteX250" fmla="*/ 2118869 w 3864770"/>
              <a:gd name="connsiteY250" fmla="*/ 953154 h 1558550"/>
              <a:gd name="connsiteX251" fmla="*/ 1412939 w 3864770"/>
              <a:gd name="connsiteY251" fmla="*/ 669756 h 1558550"/>
              <a:gd name="connsiteX252" fmla="*/ 1409401 w 3864770"/>
              <a:gd name="connsiteY252" fmla="*/ 663319 h 1558550"/>
              <a:gd name="connsiteX253" fmla="*/ 1122626 w 3864770"/>
              <a:gd name="connsiteY253" fmla="*/ 275120 h 1558550"/>
              <a:gd name="connsiteX254" fmla="*/ 1102955 w 3864770"/>
              <a:gd name="connsiteY254" fmla="*/ 260471 h 1558550"/>
              <a:gd name="connsiteX255" fmla="*/ 951335 w 3864770"/>
              <a:gd name="connsiteY255" fmla="*/ 187134 h 1558550"/>
              <a:gd name="connsiteX256" fmla="*/ 442408 w 3864770"/>
              <a:gd name="connsiteY256" fmla="*/ 243747 h 1558550"/>
              <a:gd name="connsiteX257" fmla="*/ 71373 w 3864770"/>
              <a:gd name="connsiteY257" fmla="*/ 628871 h 1558550"/>
              <a:gd name="connsiteX258" fmla="*/ 5839 w 3864770"/>
              <a:gd name="connsiteY258" fmla="*/ 758556 h 1558550"/>
              <a:gd name="connsiteX259" fmla="*/ 147927 w 3864770"/>
              <a:gd name="connsiteY259" fmla="*/ 449289 h 1558550"/>
              <a:gd name="connsiteX260" fmla="*/ 276495 w 3864770"/>
              <a:gd name="connsiteY260" fmla="*/ 310157 h 1558550"/>
              <a:gd name="connsiteX261" fmla="*/ 925419 w 3864770"/>
              <a:gd name="connsiteY261" fmla="*/ 124770 h 1558550"/>
              <a:gd name="connsiteX262" fmla="*/ 1385221 w 3864770"/>
              <a:gd name="connsiteY262" fmla="*/ 506058 h 1558550"/>
              <a:gd name="connsiteX263" fmla="*/ 1432899 w 3864770"/>
              <a:gd name="connsiteY263" fmla="*/ 590574 h 1558550"/>
              <a:gd name="connsiteX264" fmla="*/ 1759076 w 3864770"/>
              <a:gd name="connsiteY264" fmla="*/ 920009 h 1558550"/>
              <a:gd name="connsiteX265" fmla="*/ 2288842 w 3864770"/>
              <a:gd name="connsiteY265" fmla="*/ 754720 h 1558550"/>
              <a:gd name="connsiteX266" fmla="*/ 2373577 w 3864770"/>
              <a:gd name="connsiteY266" fmla="*/ 392703 h 1558550"/>
              <a:gd name="connsiteX267" fmla="*/ 2369593 w 3864770"/>
              <a:gd name="connsiteY267" fmla="*/ 376137 h 1558550"/>
              <a:gd name="connsiteX268" fmla="*/ 2359297 w 3864770"/>
              <a:gd name="connsiteY268" fmla="*/ 343214 h 1558550"/>
              <a:gd name="connsiteX269" fmla="*/ 2201091 w 3864770"/>
              <a:gd name="connsiteY269" fmla="*/ 210521 h 1558550"/>
              <a:gd name="connsiteX270" fmla="*/ 2043500 w 3864770"/>
              <a:gd name="connsiteY270" fmla="*/ 231699 h 1558550"/>
              <a:gd name="connsiteX271" fmla="*/ 1982839 w 3864770"/>
              <a:gd name="connsiteY271" fmla="*/ 302026 h 1558550"/>
              <a:gd name="connsiteX272" fmla="*/ 1975633 w 3864770"/>
              <a:gd name="connsiteY272" fmla="*/ 316897 h 1558550"/>
              <a:gd name="connsiteX273" fmla="*/ 1959677 w 3864770"/>
              <a:gd name="connsiteY273" fmla="*/ 376137 h 1558550"/>
              <a:gd name="connsiteX274" fmla="*/ 1957610 w 3864770"/>
              <a:gd name="connsiteY274" fmla="*/ 395016 h 1558550"/>
              <a:gd name="connsiteX275" fmla="*/ 1958057 w 3864770"/>
              <a:gd name="connsiteY275" fmla="*/ 421239 h 1558550"/>
              <a:gd name="connsiteX276" fmla="*/ 2040427 w 3864770"/>
              <a:gd name="connsiteY276" fmla="*/ 542030 h 1558550"/>
              <a:gd name="connsiteX277" fmla="*/ 2178934 w 3864770"/>
              <a:gd name="connsiteY277" fmla="*/ 530678 h 1558550"/>
              <a:gd name="connsiteX278" fmla="*/ 2215372 w 3864770"/>
              <a:gd name="connsiteY278" fmla="*/ 464792 h 1558550"/>
              <a:gd name="connsiteX279" fmla="*/ 2141305 w 3864770"/>
              <a:gd name="connsiteY279" fmla="*/ 407865 h 1558550"/>
              <a:gd name="connsiteX280" fmla="*/ 2127490 w 3864770"/>
              <a:gd name="connsiteY280" fmla="*/ 405947 h 1558550"/>
              <a:gd name="connsiteX281" fmla="*/ 2075673 w 3864770"/>
              <a:gd name="connsiteY281" fmla="*/ 393217 h 1558550"/>
              <a:gd name="connsiteX282" fmla="*/ 2143055 w 3864770"/>
              <a:gd name="connsiteY282" fmla="*/ 378016 h 1558550"/>
              <a:gd name="connsiteX283" fmla="*/ 2249389 w 3864770"/>
              <a:gd name="connsiteY283" fmla="*/ 430344 h 1558550"/>
              <a:gd name="connsiteX284" fmla="*/ 2245702 w 3864770"/>
              <a:gd name="connsiteY284" fmla="*/ 517935 h 1558550"/>
              <a:gd name="connsiteX285" fmla="*/ 2127788 w 3864770"/>
              <a:gd name="connsiteY285" fmla="*/ 599771 h 1558550"/>
              <a:gd name="connsiteX286" fmla="*/ 1925046 w 3864770"/>
              <a:gd name="connsiteY286" fmla="*/ 494379 h 1558550"/>
              <a:gd name="connsiteX287" fmla="*/ 1910467 w 3864770"/>
              <a:gd name="connsiteY287" fmla="*/ 401428 h 1558550"/>
              <a:gd name="connsiteX288" fmla="*/ 1911714 w 3864770"/>
              <a:gd name="connsiteY288" fmla="*/ 382391 h 1558550"/>
              <a:gd name="connsiteX289" fmla="*/ 1892499 w 3864770"/>
              <a:gd name="connsiteY289" fmla="*/ 385781 h 1558550"/>
              <a:gd name="connsiteX290" fmla="*/ 1860047 w 3864770"/>
              <a:gd name="connsiteY290" fmla="*/ 393217 h 1558550"/>
              <a:gd name="connsiteX291" fmla="*/ 1653301 w 3864770"/>
              <a:gd name="connsiteY291" fmla="*/ 540465 h 1558550"/>
              <a:gd name="connsiteX292" fmla="*/ 1647080 w 3864770"/>
              <a:gd name="connsiteY292" fmla="*/ 667036 h 1558550"/>
              <a:gd name="connsiteX293" fmla="*/ 1745646 w 3864770"/>
              <a:gd name="connsiteY293" fmla="*/ 754772 h 1558550"/>
              <a:gd name="connsiteX294" fmla="*/ 1852878 w 3864770"/>
              <a:gd name="connsiteY294" fmla="*/ 752551 h 1558550"/>
              <a:gd name="connsiteX295" fmla="*/ 1877902 w 3864770"/>
              <a:gd name="connsiteY295" fmla="*/ 742803 h 1558550"/>
              <a:gd name="connsiteX296" fmla="*/ 1898178 w 3864770"/>
              <a:gd name="connsiteY296" fmla="*/ 731676 h 1558550"/>
              <a:gd name="connsiteX297" fmla="*/ 1898234 w 3864770"/>
              <a:gd name="connsiteY297" fmla="*/ 729455 h 1558550"/>
              <a:gd name="connsiteX298" fmla="*/ 1898476 w 3864770"/>
              <a:gd name="connsiteY298" fmla="*/ 709130 h 1558550"/>
              <a:gd name="connsiteX299" fmla="*/ 1859414 w 3864770"/>
              <a:gd name="connsiteY299" fmla="*/ 611555 h 1558550"/>
              <a:gd name="connsiteX300" fmla="*/ 1793856 w 3864770"/>
              <a:gd name="connsiteY300" fmla="*/ 604500 h 1558550"/>
              <a:gd name="connsiteX301" fmla="*/ 1778942 w 3864770"/>
              <a:gd name="connsiteY301" fmla="*/ 646462 h 1558550"/>
              <a:gd name="connsiteX302" fmla="*/ 1777583 w 3864770"/>
              <a:gd name="connsiteY302" fmla="*/ 645845 h 1558550"/>
              <a:gd name="connsiteX303" fmla="*/ 1759169 w 3864770"/>
              <a:gd name="connsiteY303" fmla="*/ 612712 h 1558550"/>
              <a:gd name="connsiteX304" fmla="*/ 1771066 w 3864770"/>
              <a:gd name="connsiteY304" fmla="*/ 588261 h 1558550"/>
              <a:gd name="connsiteX305" fmla="*/ 1835395 w 3864770"/>
              <a:gd name="connsiteY305" fmla="*/ 570919 h 1558550"/>
              <a:gd name="connsiteX306" fmla="*/ 1914004 w 3864770"/>
              <a:gd name="connsiteY306" fmla="*/ 624996 h 1558550"/>
              <a:gd name="connsiteX307" fmla="*/ 1939717 w 3864770"/>
              <a:gd name="connsiteY307" fmla="*/ 728904 h 1558550"/>
              <a:gd name="connsiteX308" fmla="*/ 1937706 w 3864770"/>
              <a:gd name="connsiteY308" fmla="*/ 747230 h 1558550"/>
              <a:gd name="connsiteX309" fmla="*/ 1955748 w 3864770"/>
              <a:gd name="connsiteY309" fmla="*/ 752000 h 1558550"/>
              <a:gd name="connsiteX310" fmla="*/ 1999428 w 3864770"/>
              <a:gd name="connsiteY310" fmla="*/ 773467 h 1558550"/>
              <a:gd name="connsiteX311" fmla="*/ 2015478 w 3864770"/>
              <a:gd name="connsiteY311" fmla="*/ 782205 h 1558550"/>
              <a:gd name="connsiteX312" fmla="*/ 2115499 w 3864770"/>
              <a:gd name="connsiteY312" fmla="*/ 810279 h 1558550"/>
              <a:gd name="connsiteX313" fmla="*/ 2005908 w 3864770"/>
              <a:gd name="connsiteY313" fmla="*/ 801767 h 1558550"/>
              <a:gd name="connsiteX314" fmla="*/ 1906333 w 3864770"/>
              <a:gd name="connsiteY314" fmla="*/ 787367 h 1558550"/>
              <a:gd name="connsiteX315" fmla="*/ 1845151 w 3864770"/>
              <a:gd name="connsiteY315" fmla="*/ 790731 h 1558550"/>
              <a:gd name="connsiteX316" fmla="*/ 1818210 w 3864770"/>
              <a:gd name="connsiteY316" fmla="*/ 792781 h 1558550"/>
              <a:gd name="connsiteX317" fmla="*/ 1649540 w 3864770"/>
              <a:gd name="connsiteY317" fmla="*/ 758437 h 1558550"/>
              <a:gd name="connsiteX318" fmla="*/ 1576853 w 3864770"/>
              <a:gd name="connsiteY318" fmla="*/ 625588 h 1558550"/>
              <a:gd name="connsiteX319" fmla="*/ 1663676 w 3864770"/>
              <a:gd name="connsiteY319" fmla="*/ 440434 h 1558550"/>
              <a:gd name="connsiteX320" fmla="*/ 1678191 w 3864770"/>
              <a:gd name="connsiteY320" fmla="*/ 425233 h 1558550"/>
              <a:gd name="connsiteX321" fmla="*/ 1658533 w 3864770"/>
              <a:gd name="connsiteY321" fmla="*/ 418953 h 1558550"/>
              <a:gd name="connsiteX322" fmla="*/ 1519602 w 3864770"/>
              <a:gd name="connsiteY322" fmla="*/ 262638 h 1558550"/>
              <a:gd name="connsiteX323" fmla="*/ 1514843 w 3864770"/>
              <a:gd name="connsiteY323" fmla="*/ 238006 h 1558550"/>
              <a:gd name="connsiteX324" fmla="*/ 1512871 w 3864770"/>
              <a:gd name="connsiteY324" fmla="*/ 217064 h 1558550"/>
              <a:gd name="connsiteX325" fmla="*/ 1494213 w 3864770"/>
              <a:gd name="connsiteY325" fmla="*/ 209561 h 1558550"/>
              <a:gd name="connsiteX326" fmla="*/ 1360251 w 3864770"/>
              <a:gd name="connsiteY326" fmla="*/ 180947 h 1558550"/>
              <a:gd name="connsiteX327" fmla="*/ 1192827 w 3864770"/>
              <a:gd name="connsiteY327" fmla="*/ 160859 h 1558550"/>
              <a:gd name="connsiteX328" fmla="*/ 1261609 w 3864770"/>
              <a:gd name="connsiteY328" fmla="*/ 152896 h 1558550"/>
              <a:gd name="connsiteX329" fmla="*/ 1382894 w 3864770"/>
              <a:gd name="connsiteY329" fmla="*/ 145514 h 1558550"/>
              <a:gd name="connsiteX330" fmla="*/ 1449980 w 3864770"/>
              <a:gd name="connsiteY330" fmla="*/ 162172 h 1558550"/>
              <a:gd name="connsiteX331" fmla="*/ 1496658 w 3864770"/>
              <a:gd name="connsiteY331" fmla="*/ 175533 h 1558550"/>
              <a:gd name="connsiteX332" fmla="*/ 1515014 w 3864770"/>
              <a:gd name="connsiteY332" fmla="*/ 178660 h 1558550"/>
              <a:gd name="connsiteX333" fmla="*/ 1518552 w 3864770"/>
              <a:gd name="connsiteY333" fmla="*/ 160425 h 1558550"/>
              <a:gd name="connsiteX334" fmla="*/ 1595091 w 3864770"/>
              <a:gd name="connsiteY334" fmla="*/ 44825 h 1558550"/>
              <a:gd name="connsiteX335" fmla="*/ 1715211 w 3864770"/>
              <a:gd name="connsiteY335" fmla="*/ 140 h 1558550"/>
            </a:gdLst>
            <a:ahLst/>
            <a:cxnLst/>
            <a:rect l="l" t="t" r="r" b="b"/>
            <a:pathLst>
              <a:path w="3864770" h="1558550">
                <a:moveTo>
                  <a:pt x="688946" y="363803"/>
                </a:moveTo>
                <a:cubicBezTo>
                  <a:pt x="753957" y="365374"/>
                  <a:pt x="821183" y="380167"/>
                  <a:pt x="889310" y="408719"/>
                </a:cubicBezTo>
                <a:cubicBezTo>
                  <a:pt x="1109108" y="500854"/>
                  <a:pt x="1222004" y="703796"/>
                  <a:pt x="1203739" y="969341"/>
                </a:cubicBezTo>
                <a:cubicBezTo>
                  <a:pt x="1203266" y="975464"/>
                  <a:pt x="1202583" y="981664"/>
                  <a:pt x="1202043" y="987891"/>
                </a:cubicBezTo>
                <a:cubicBezTo>
                  <a:pt x="1208341" y="987366"/>
                  <a:pt x="1214549" y="986894"/>
                  <a:pt x="1220781" y="986736"/>
                </a:cubicBezTo>
                <a:cubicBezTo>
                  <a:pt x="1273666" y="985212"/>
                  <a:pt x="1326248" y="999321"/>
                  <a:pt x="1367720" y="1035373"/>
                </a:cubicBezTo>
                <a:cubicBezTo>
                  <a:pt x="1400722" y="1064065"/>
                  <a:pt x="1418211" y="1103322"/>
                  <a:pt x="1416988" y="1146060"/>
                </a:cubicBezTo>
                <a:cubicBezTo>
                  <a:pt x="1415608" y="1191923"/>
                  <a:pt x="1393122" y="1235016"/>
                  <a:pt x="1355346" y="1264157"/>
                </a:cubicBezTo>
                <a:cubicBezTo>
                  <a:pt x="1333033" y="1281406"/>
                  <a:pt x="1305762" y="1295372"/>
                  <a:pt x="1277046" y="1310178"/>
                </a:cubicBezTo>
                <a:cubicBezTo>
                  <a:pt x="1224620" y="1337190"/>
                  <a:pt x="1170485" y="1365016"/>
                  <a:pt x="1141401" y="1416030"/>
                </a:cubicBezTo>
                <a:cubicBezTo>
                  <a:pt x="1123597" y="1447260"/>
                  <a:pt x="1110947" y="1481615"/>
                  <a:pt x="1098510" y="1514841"/>
                </a:cubicBezTo>
                <a:cubicBezTo>
                  <a:pt x="1093090" y="1529491"/>
                  <a:pt x="1087458" y="1544063"/>
                  <a:pt x="1081613" y="1558550"/>
                </a:cubicBezTo>
                <a:cubicBezTo>
                  <a:pt x="1089450" y="1474336"/>
                  <a:pt x="1107240" y="1379848"/>
                  <a:pt x="1154536" y="1320479"/>
                </a:cubicBezTo>
                <a:cubicBezTo>
                  <a:pt x="1158469" y="1315315"/>
                  <a:pt x="1162689" y="1310506"/>
                  <a:pt x="1167212" y="1305974"/>
                </a:cubicBezTo>
                <a:cubicBezTo>
                  <a:pt x="1161323" y="1303406"/>
                  <a:pt x="1155715" y="1300240"/>
                  <a:pt x="1150474" y="1296527"/>
                </a:cubicBezTo>
                <a:cubicBezTo>
                  <a:pt x="1132130" y="1283415"/>
                  <a:pt x="1121994" y="1265837"/>
                  <a:pt x="1121007" y="1244606"/>
                </a:cubicBezTo>
                <a:cubicBezTo>
                  <a:pt x="1119402" y="1207716"/>
                  <a:pt x="1146346" y="1168972"/>
                  <a:pt x="1182176" y="1156701"/>
                </a:cubicBezTo>
                <a:cubicBezTo>
                  <a:pt x="1195416" y="1152076"/>
                  <a:pt x="1209760" y="1151650"/>
                  <a:pt x="1223253" y="1155479"/>
                </a:cubicBezTo>
                <a:cubicBezTo>
                  <a:pt x="1213890" y="1157921"/>
                  <a:pt x="1204848" y="1161454"/>
                  <a:pt x="1196310" y="1166003"/>
                </a:cubicBezTo>
                <a:cubicBezTo>
                  <a:pt x="1165752" y="1182242"/>
                  <a:pt x="1147554" y="1208806"/>
                  <a:pt x="1150933" y="1231954"/>
                </a:cubicBezTo>
                <a:cubicBezTo>
                  <a:pt x="1152630" y="1243635"/>
                  <a:pt x="1160230" y="1258271"/>
                  <a:pt x="1183872" y="1268780"/>
                </a:cubicBezTo>
                <a:cubicBezTo>
                  <a:pt x="1190460" y="1271632"/>
                  <a:pt x="1198678" y="1274219"/>
                  <a:pt x="1208224" y="1276374"/>
                </a:cubicBezTo>
                <a:cubicBezTo>
                  <a:pt x="1209196" y="1276610"/>
                  <a:pt x="1210064" y="1276900"/>
                  <a:pt x="1211222" y="1277149"/>
                </a:cubicBezTo>
                <a:cubicBezTo>
                  <a:pt x="1259871" y="1286950"/>
                  <a:pt x="1310232" y="1265351"/>
                  <a:pt x="1339345" y="1222009"/>
                </a:cubicBezTo>
                <a:cubicBezTo>
                  <a:pt x="1367430" y="1180192"/>
                  <a:pt x="1368653" y="1129728"/>
                  <a:pt x="1342395" y="1090394"/>
                </a:cubicBezTo>
                <a:cubicBezTo>
                  <a:pt x="1312993" y="1046053"/>
                  <a:pt x="1257965" y="1034701"/>
                  <a:pt x="1205830" y="1041060"/>
                </a:cubicBezTo>
                <a:cubicBezTo>
                  <a:pt x="1198678" y="1041967"/>
                  <a:pt x="1191460" y="1043203"/>
                  <a:pt x="1184397" y="1044818"/>
                </a:cubicBezTo>
                <a:cubicBezTo>
                  <a:pt x="1181288" y="1052179"/>
                  <a:pt x="1177888" y="1059416"/>
                  <a:pt x="1174207" y="1066509"/>
                </a:cubicBezTo>
                <a:cubicBezTo>
                  <a:pt x="1139507" y="1133880"/>
                  <a:pt x="1086543" y="1177038"/>
                  <a:pt x="1013765" y="1197521"/>
                </a:cubicBezTo>
                <a:cubicBezTo>
                  <a:pt x="1008781" y="1198979"/>
                  <a:pt x="1004100" y="1200674"/>
                  <a:pt x="998879" y="1201803"/>
                </a:cubicBezTo>
                <a:cubicBezTo>
                  <a:pt x="994752" y="1202802"/>
                  <a:pt x="990583" y="1203576"/>
                  <a:pt x="986520" y="1204430"/>
                </a:cubicBezTo>
                <a:cubicBezTo>
                  <a:pt x="965455" y="1208577"/>
                  <a:pt x="944035" y="1210659"/>
                  <a:pt x="922564" y="1210646"/>
                </a:cubicBezTo>
                <a:cubicBezTo>
                  <a:pt x="915967" y="1210579"/>
                  <a:pt x="909374" y="1210350"/>
                  <a:pt x="902789" y="1209961"/>
                </a:cubicBezTo>
                <a:cubicBezTo>
                  <a:pt x="841199" y="1205652"/>
                  <a:pt x="786789" y="1182255"/>
                  <a:pt x="748618" y="1141684"/>
                </a:cubicBezTo>
                <a:cubicBezTo>
                  <a:pt x="724214" y="1115684"/>
                  <a:pt x="705792" y="1079870"/>
                  <a:pt x="694116" y="1041060"/>
                </a:cubicBezTo>
                <a:cubicBezTo>
                  <a:pt x="692221" y="1034403"/>
                  <a:pt x="690485" y="1027701"/>
                  <a:pt x="688908" y="1020959"/>
                </a:cubicBezTo>
                <a:cubicBezTo>
                  <a:pt x="682191" y="1019346"/>
                  <a:pt x="675434" y="1017891"/>
                  <a:pt x="668647" y="1016598"/>
                </a:cubicBezTo>
                <a:cubicBezTo>
                  <a:pt x="588478" y="1001016"/>
                  <a:pt x="494450" y="1001949"/>
                  <a:pt x="430205" y="1037132"/>
                </a:cubicBezTo>
                <a:cubicBezTo>
                  <a:pt x="395834" y="1056011"/>
                  <a:pt x="372612" y="1083628"/>
                  <a:pt x="361489" y="1117905"/>
                </a:cubicBezTo>
                <a:cubicBezTo>
                  <a:pt x="359162" y="1124921"/>
                  <a:pt x="357343" y="1132094"/>
                  <a:pt x="356045" y="1139372"/>
                </a:cubicBezTo>
                <a:cubicBezTo>
                  <a:pt x="354723" y="1147007"/>
                  <a:pt x="353932" y="1154723"/>
                  <a:pt x="353679" y="1162468"/>
                </a:cubicBezTo>
                <a:cubicBezTo>
                  <a:pt x="353349" y="1172520"/>
                  <a:pt x="354809" y="1183174"/>
                  <a:pt x="357399" y="1193776"/>
                </a:cubicBezTo>
                <a:cubicBezTo>
                  <a:pt x="358399" y="1197521"/>
                  <a:pt x="359648" y="1201370"/>
                  <a:pt x="360950" y="1205115"/>
                </a:cubicBezTo>
                <a:cubicBezTo>
                  <a:pt x="371088" y="1235647"/>
                  <a:pt x="390561" y="1264879"/>
                  <a:pt x="409705" y="1280894"/>
                </a:cubicBezTo>
                <a:cubicBezTo>
                  <a:pt x="455450" y="1319415"/>
                  <a:pt x="521944" y="1332670"/>
                  <a:pt x="575211" y="1313882"/>
                </a:cubicBezTo>
                <a:cubicBezTo>
                  <a:pt x="606544" y="1302927"/>
                  <a:pt x="634170" y="1276454"/>
                  <a:pt x="647280" y="1244869"/>
                </a:cubicBezTo>
                <a:cubicBezTo>
                  <a:pt x="658021" y="1218790"/>
                  <a:pt x="657878" y="1192476"/>
                  <a:pt x="646504" y="1168840"/>
                </a:cubicBezTo>
                <a:cubicBezTo>
                  <a:pt x="632080" y="1138609"/>
                  <a:pt x="604270" y="1118168"/>
                  <a:pt x="577498" y="1118075"/>
                </a:cubicBezTo>
                <a:cubicBezTo>
                  <a:pt x="556395" y="1117918"/>
                  <a:pt x="538499" y="1130345"/>
                  <a:pt x="527363" y="1152878"/>
                </a:cubicBezTo>
                <a:lnTo>
                  <a:pt x="517723" y="1179901"/>
                </a:lnTo>
                <a:cubicBezTo>
                  <a:pt x="511965" y="1198834"/>
                  <a:pt x="505351" y="1220485"/>
                  <a:pt x="492372" y="1226989"/>
                </a:cubicBezTo>
                <a:cubicBezTo>
                  <a:pt x="486613" y="1229997"/>
                  <a:pt x="479236" y="1229813"/>
                  <a:pt x="470046" y="1226686"/>
                </a:cubicBezTo>
                <a:cubicBezTo>
                  <a:pt x="454990" y="1221471"/>
                  <a:pt x="447390" y="1207596"/>
                  <a:pt x="443616" y="1197007"/>
                </a:cubicBezTo>
                <a:cubicBezTo>
                  <a:pt x="435872" y="1174975"/>
                  <a:pt x="437647" y="1146216"/>
                  <a:pt x="447746" y="1130122"/>
                </a:cubicBezTo>
                <a:cubicBezTo>
                  <a:pt x="499723" y="1046972"/>
                  <a:pt x="578025" y="1054343"/>
                  <a:pt x="629463" y="1085782"/>
                </a:cubicBezTo>
                <a:cubicBezTo>
                  <a:pt x="691789" y="1123830"/>
                  <a:pt x="732168" y="1207440"/>
                  <a:pt x="684189" y="1287134"/>
                </a:cubicBezTo>
                <a:cubicBezTo>
                  <a:pt x="658021" y="1330607"/>
                  <a:pt x="615630" y="1359747"/>
                  <a:pt x="564967" y="1369114"/>
                </a:cubicBezTo>
                <a:cubicBezTo>
                  <a:pt x="508572" y="1379467"/>
                  <a:pt x="449219" y="1364450"/>
                  <a:pt x="402237" y="1327533"/>
                </a:cubicBezTo>
                <a:cubicBezTo>
                  <a:pt x="362711" y="1296555"/>
                  <a:pt x="336611" y="1256286"/>
                  <a:pt x="325711" y="1211946"/>
                </a:cubicBezTo>
                <a:cubicBezTo>
                  <a:pt x="324274" y="1205911"/>
                  <a:pt x="323090" y="1199818"/>
                  <a:pt x="322161" y="1193685"/>
                </a:cubicBezTo>
                <a:cubicBezTo>
                  <a:pt x="315955" y="1194459"/>
                  <a:pt x="309814" y="1195471"/>
                  <a:pt x="303830" y="1196745"/>
                </a:cubicBezTo>
                <a:cubicBezTo>
                  <a:pt x="287632" y="1200267"/>
                  <a:pt x="272288" y="1205271"/>
                  <a:pt x="257152" y="1210171"/>
                </a:cubicBezTo>
                <a:cubicBezTo>
                  <a:pt x="235733" y="1217056"/>
                  <a:pt x="213617" y="1224217"/>
                  <a:pt x="189975" y="1226818"/>
                </a:cubicBezTo>
                <a:cubicBezTo>
                  <a:pt x="151290" y="1231022"/>
                  <a:pt x="109293" y="1225045"/>
                  <a:pt x="68624" y="1219382"/>
                </a:cubicBezTo>
                <a:cubicBezTo>
                  <a:pt x="45890" y="1216242"/>
                  <a:pt x="22879" y="1213023"/>
                  <a:pt x="0" y="1211419"/>
                </a:cubicBezTo>
                <a:cubicBezTo>
                  <a:pt x="47218" y="1194708"/>
                  <a:pt x="104929" y="1191780"/>
                  <a:pt x="167398" y="1191318"/>
                </a:cubicBezTo>
                <a:cubicBezTo>
                  <a:pt x="215693" y="1191175"/>
                  <a:pt x="257929" y="1179732"/>
                  <a:pt x="301372" y="1162771"/>
                </a:cubicBezTo>
                <a:cubicBezTo>
                  <a:pt x="307591" y="1160327"/>
                  <a:pt x="313771" y="1157869"/>
                  <a:pt x="319924" y="1155256"/>
                </a:cubicBezTo>
                <a:cubicBezTo>
                  <a:pt x="320319" y="1148292"/>
                  <a:pt x="321017" y="1141238"/>
                  <a:pt x="322095" y="1134235"/>
                </a:cubicBezTo>
                <a:cubicBezTo>
                  <a:pt x="323147" y="1126024"/>
                  <a:pt x="324685" y="1117905"/>
                  <a:pt x="326696" y="1109627"/>
                </a:cubicBezTo>
                <a:cubicBezTo>
                  <a:pt x="345499" y="1036751"/>
                  <a:pt x="398016" y="979063"/>
                  <a:pt x="465707" y="953458"/>
                </a:cubicBezTo>
                <a:cubicBezTo>
                  <a:pt x="472085" y="951000"/>
                  <a:pt x="478672" y="948937"/>
                  <a:pt x="485351" y="947086"/>
                </a:cubicBezTo>
                <a:cubicBezTo>
                  <a:pt x="480403" y="942119"/>
                  <a:pt x="475551" y="937060"/>
                  <a:pt x="470796" y="931911"/>
                </a:cubicBezTo>
                <a:cubicBezTo>
                  <a:pt x="414900" y="870938"/>
                  <a:pt x="383184" y="804590"/>
                  <a:pt x="384039" y="746679"/>
                </a:cubicBezTo>
                <a:cubicBezTo>
                  <a:pt x="384722" y="696203"/>
                  <a:pt x="409128" y="651560"/>
                  <a:pt x="456634" y="613893"/>
                </a:cubicBezTo>
                <a:cubicBezTo>
                  <a:pt x="503325" y="576870"/>
                  <a:pt x="568019" y="575780"/>
                  <a:pt x="625295" y="579525"/>
                </a:cubicBezTo>
                <a:lnTo>
                  <a:pt x="652408" y="581588"/>
                </a:lnTo>
                <a:lnTo>
                  <a:pt x="713497" y="584978"/>
                </a:lnTo>
                <a:cubicBezTo>
                  <a:pt x="748880" y="585136"/>
                  <a:pt x="781450" y="577685"/>
                  <a:pt x="812982" y="570540"/>
                </a:cubicBezTo>
                <a:cubicBezTo>
                  <a:pt x="853428" y="561407"/>
                  <a:pt x="888996" y="553525"/>
                  <a:pt x="922603" y="561973"/>
                </a:cubicBezTo>
                <a:cubicBezTo>
                  <a:pt x="888903" y="563117"/>
                  <a:pt x="856044" y="572325"/>
                  <a:pt x="822593" y="590036"/>
                </a:cubicBezTo>
                <a:lnTo>
                  <a:pt x="806631" y="598850"/>
                </a:lnTo>
                <a:cubicBezTo>
                  <a:pt x="792114" y="607062"/>
                  <a:pt x="777900" y="614957"/>
                  <a:pt x="762951" y="620239"/>
                </a:cubicBezTo>
                <a:cubicBezTo>
                  <a:pt x="757052" y="622347"/>
                  <a:pt x="750993" y="623969"/>
                  <a:pt x="744831" y="625087"/>
                </a:cubicBezTo>
                <a:cubicBezTo>
                  <a:pt x="745804" y="631079"/>
                  <a:pt x="746594" y="637187"/>
                  <a:pt x="746804" y="643415"/>
                </a:cubicBezTo>
                <a:cubicBezTo>
                  <a:pt x="748724" y="679164"/>
                  <a:pt x="739913" y="717368"/>
                  <a:pt x="721255" y="747349"/>
                </a:cubicBezTo>
                <a:cubicBezTo>
                  <a:pt x="707501" y="769290"/>
                  <a:pt x="682716" y="796433"/>
                  <a:pt x="642573" y="801411"/>
                </a:cubicBezTo>
                <a:cubicBezTo>
                  <a:pt x="623625" y="803816"/>
                  <a:pt x="594605" y="798509"/>
                  <a:pt x="578248" y="784004"/>
                </a:cubicBezTo>
                <a:cubicBezTo>
                  <a:pt x="570398" y="777120"/>
                  <a:pt x="566362" y="768829"/>
                  <a:pt x="566269" y="759555"/>
                </a:cubicBezTo>
                <a:cubicBezTo>
                  <a:pt x="566269" y="745733"/>
                  <a:pt x="574014" y="731702"/>
                  <a:pt x="584677" y="726498"/>
                </a:cubicBezTo>
                <a:cubicBezTo>
                  <a:pt x="585230" y="726184"/>
                  <a:pt x="585599" y="726026"/>
                  <a:pt x="586046" y="725803"/>
                </a:cubicBezTo>
                <a:cubicBezTo>
                  <a:pt x="581233" y="740202"/>
                  <a:pt x="587452" y="757860"/>
                  <a:pt x="601062" y="767845"/>
                </a:cubicBezTo>
                <a:cubicBezTo>
                  <a:pt x="618681" y="780785"/>
                  <a:pt x="643176" y="778117"/>
                  <a:pt x="666530" y="760788"/>
                </a:cubicBezTo>
                <a:cubicBezTo>
                  <a:pt x="689999" y="743210"/>
                  <a:pt x="703675" y="701406"/>
                  <a:pt x="705608" y="663226"/>
                </a:cubicBezTo>
                <a:cubicBezTo>
                  <a:pt x="705976" y="656317"/>
                  <a:pt x="705896" y="649405"/>
                  <a:pt x="705530" y="642902"/>
                </a:cubicBezTo>
                <a:cubicBezTo>
                  <a:pt x="705371" y="642128"/>
                  <a:pt x="705371" y="641365"/>
                  <a:pt x="705371" y="640669"/>
                </a:cubicBezTo>
                <a:cubicBezTo>
                  <a:pt x="698829" y="636588"/>
                  <a:pt x="692059" y="632882"/>
                  <a:pt x="685095" y="629567"/>
                </a:cubicBezTo>
                <a:cubicBezTo>
                  <a:pt x="676983" y="625721"/>
                  <a:pt x="668623" y="622415"/>
                  <a:pt x="660073" y="619675"/>
                </a:cubicBezTo>
                <a:cubicBezTo>
                  <a:pt x="625360" y="609006"/>
                  <a:pt x="587675" y="607838"/>
                  <a:pt x="552844" y="617612"/>
                </a:cubicBezTo>
                <a:cubicBezTo>
                  <a:pt x="505876" y="630724"/>
                  <a:pt x="470939" y="661939"/>
                  <a:pt x="454201" y="705426"/>
                </a:cubicBezTo>
                <a:cubicBezTo>
                  <a:pt x="437621" y="748597"/>
                  <a:pt x="439764" y="791177"/>
                  <a:pt x="460422" y="831904"/>
                </a:cubicBezTo>
                <a:cubicBezTo>
                  <a:pt x="499434" y="908538"/>
                  <a:pt x="592987" y="958081"/>
                  <a:pt x="662993" y="977932"/>
                </a:cubicBezTo>
                <a:cubicBezTo>
                  <a:pt x="664452" y="978405"/>
                  <a:pt x="665741" y="978853"/>
                  <a:pt x="667134" y="979181"/>
                </a:cubicBezTo>
                <a:cubicBezTo>
                  <a:pt x="672289" y="980626"/>
                  <a:pt x="677417" y="981638"/>
                  <a:pt x="682492" y="982860"/>
                </a:cubicBezTo>
                <a:cubicBezTo>
                  <a:pt x="681753" y="976403"/>
                  <a:pt x="681239" y="969922"/>
                  <a:pt x="680954" y="963429"/>
                </a:cubicBezTo>
                <a:cubicBezTo>
                  <a:pt x="679495" y="928784"/>
                  <a:pt x="683952" y="895256"/>
                  <a:pt x="695470" y="867403"/>
                </a:cubicBezTo>
                <a:cubicBezTo>
                  <a:pt x="725266" y="795776"/>
                  <a:pt x="816151" y="748518"/>
                  <a:pt x="898199" y="762011"/>
                </a:cubicBezTo>
                <a:cubicBezTo>
                  <a:pt x="946022" y="769921"/>
                  <a:pt x="994463" y="803593"/>
                  <a:pt x="1016039" y="843873"/>
                </a:cubicBezTo>
                <a:cubicBezTo>
                  <a:pt x="1031411" y="872540"/>
                  <a:pt x="1032699" y="902836"/>
                  <a:pt x="1019722" y="931530"/>
                </a:cubicBezTo>
                <a:cubicBezTo>
                  <a:pt x="997302" y="981231"/>
                  <a:pt x="932741" y="984161"/>
                  <a:pt x="913478" y="983819"/>
                </a:cubicBezTo>
                <a:cubicBezTo>
                  <a:pt x="886760" y="983385"/>
                  <a:pt x="848905" y="975856"/>
                  <a:pt x="846077" y="968657"/>
                </a:cubicBezTo>
                <a:cubicBezTo>
                  <a:pt x="849142" y="964047"/>
                  <a:pt x="866511" y="959749"/>
                  <a:pt x="897963" y="955900"/>
                </a:cubicBezTo>
                <a:lnTo>
                  <a:pt x="911703" y="953917"/>
                </a:lnTo>
                <a:cubicBezTo>
                  <a:pt x="935647" y="948714"/>
                  <a:pt x="985705" y="937665"/>
                  <a:pt x="985772" y="897095"/>
                </a:cubicBezTo>
                <a:cubicBezTo>
                  <a:pt x="985772" y="869716"/>
                  <a:pt x="973200" y="846921"/>
                  <a:pt x="949401" y="831195"/>
                </a:cubicBezTo>
                <a:cubicBezTo>
                  <a:pt x="909337" y="804801"/>
                  <a:pt x="846300" y="804801"/>
                  <a:pt x="810759" y="819830"/>
                </a:cubicBezTo>
                <a:cubicBezTo>
                  <a:pt x="762621" y="840339"/>
                  <a:pt x="733287" y="883274"/>
                  <a:pt x="728383" y="940660"/>
                </a:cubicBezTo>
                <a:cubicBezTo>
                  <a:pt x="727541" y="951262"/>
                  <a:pt x="727764" y="961971"/>
                  <a:pt x="728539" y="972705"/>
                </a:cubicBezTo>
                <a:cubicBezTo>
                  <a:pt x="728921" y="979063"/>
                  <a:pt x="729775" y="985435"/>
                  <a:pt x="730775" y="991740"/>
                </a:cubicBezTo>
                <a:cubicBezTo>
                  <a:pt x="733337" y="1007307"/>
                  <a:pt x="737500" y="1022566"/>
                  <a:pt x="743201" y="1037278"/>
                </a:cubicBezTo>
                <a:cubicBezTo>
                  <a:pt x="746436" y="1045804"/>
                  <a:pt x="750103" y="1053935"/>
                  <a:pt x="754337" y="1061845"/>
                </a:cubicBezTo>
                <a:cubicBezTo>
                  <a:pt x="769143" y="1090130"/>
                  <a:pt x="789485" y="1114529"/>
                  <a:pt x="813823" y="1130176"/>
                </a:cubicBezTo>
                <a:cubicBezTo>
                  <a:pt x="846064" y="1150880"/>
                  <a:pt x="886221" y="1160379"/>
                  <a:pt x="928125" y="1157936"/>
                </a:cubicBezTo>
                <a:cubicBezTo>
                  <a:pt x="935884" y="1157462"/>
                  <a:pt x="943695" y="1156621"/>
                  <a:pt x="951531" y="1155401"/>
                </a:cubicBezTo>
                <a:cubicBezTo>
                  <a:pt x="958119" y="1154349"/>
                  <a:pt x="964732" y="1152930"/>
                  <a:pt x="971413" y="1151341"/>
                </a:cubicBezTo>
                <a:cubicBezTo>
                  <a:pt x="1049095" y="1131713"/>
                  <a:pt x="1102297" y="1087057"/>
                  <a:pt x="1129633" y="1018635"/>
                </a:cubicBezTo>
                <a:cubicBezTo>
                  <a:pt x="1131763" y="1013273"/>
                  <a:pt x="1133473" y="1007665"/>
                  <a:pt x="1135221" y="1002225"/>
                </a:cubicBezTo>
                <a:cubicBezTo>
                  <a:pt x="1137561" y="995248"/>
                  <a:pt x="1139364" y="988194"/>
                  <a:pt x="1141151" y="981060"/>
                </a:cubicBezTo>
                <a:cubicBezTo>
                  <a:pt x="1170066" y="858706"/>
                  <a:pt x="1122020" y="705860"/>
                  <a:pt x="1059155" y="607075"/>
                </a:cubicBezTo>
                <a:cubicBezTo>
                  <a:pt x="948664" y="433352"/>
                  <a:pt x="703070" y="386567"/>
                  <a:pt x="529425" y="441773"/>
                </a:cubicBezTo>
                <a:cubicBezTo>
                  <a:pt x="350352" y="498780"/>
                  <a:pt x="278190" y="619872"/>
                  <a:pt x="208384" y="737087"/>
                </a:cubicBezTo>
                <a:lnTo>
                  <a:pt x="171553" y="797681"/>
                </a:lnTo>
                <a:cubicBezTo>
                  <a:pt x="154452" y="824928"/>
                  <a:pt x="136736" y="851784"/>
                  <a:pt x="118418" y="878229"/>
                </a:cubicBezTo>
                <a:cubicBezTo>
                  <a:pt x="119655" y="874997"/>
                  <a:pt x="120891" y="871766"/>
                  <a:pt x="122021" y="868560"/>
                </a:cubicBezTo>
                <a:cubicBezTo>
                  <a:pt x="142679" y="813407"/>
                  <a:pt x="163953" y="756335"/>
                  <a:pt x="199100" y="692143"/>
                </a:cubicBezTo>
                <a:cubicBezTo>
                  <a:pt x="318812" y="473367"/>
                  <a:pt x="493913" y="359088"/>
                  <a:pt x="688946" y="363803"/>
                </a:cubicBezTo>
                <a:close/>
                <a:moveTo>
                  <a:pt x="3489656" y="177440"/>
                </a:moveTo>
                <a:cubicBezTo>
                  <a:pt x="3523682" y="175234"/>
                  <a:pt x="3555809" y="176269"/>
                  <a:pt x="3585059" y="180604"/>
                </a:cubicBezTo>
                <a:cubicBezTo>
                  <a:pt x="3712190" y="199615"/>
                  <a:pt x="3821037" y="291135"/>
                  <a:pt x="3855836" y="408560"/>
                </a:cubicBezTo>
                <a:cubicBezTo>
                  <a:pt x="3886836" y="513034"/>
                  <a:pt x="3834386" y="662530"/>
                  <a:pt x="3741441" y="735000"/>
                </a:cubicBezTo>
                <a:cubicBezTo>
                  <a:pt x="3663836" y="795512"/>
                  <a:pt x="3577612" y="805418"/>
                  <a:pt x="3486379" y="815836"/>
                </a:cubicBezTo>
                <a:lnTo>
                  <a:pt x="3421026" y="824048"/>
                </a:lnTo>
                <a:cubicBezTo>
                  <a:pt x="3337296" y="836253"/>
                  <a:pt x="3268369" y="887255"/>
                  <a:pt x="3245449" y="954060"/>
                </a:cubicBezTo>
                <a:cubicBezTo>
                  <a:pt x="3232266" y="992778"/>
                  <a:pt x="3224428" y="1052780"/>
                  <a:pt x="3246082" y="1094256"/>
                </a:cubicBezTo>
                <a:cubicBezTo>
                  <a:pt x="3271962" y="1143667"/>
                  <a:pt x="3341895" y="1149185"/>
                  <a:pt x="3395760" y="1133301"/>
                </a:cubicBezTo>
                <a:cubicBezTo>
                  <a:pt x="3434394" y="1122029"/>
                  <a:pt x="3472079" y="1092193"/>
                  <a:pt x="3469379" y="1051085"/>
                </a:cubicBezTo>
                <a:cubicBezTo>
                  <a:pt x="3468411" y="1035201"/>
                  <a:pt x="3460722" y="1020408"/>
                  <a:pt x="3447819" y="1009595"/>
                </a:cubicBezTo>
                <a:cubicBezTo>
                  <a:pt x="3433594" y="997572"/>
                  <a:pt x="3415086" y="991840"/>
                  <a:pt x="3396542" y="993712"/>
                </a:cubicBezTo>
                <a:cubicBezTo>
                  <a:pt x="3377197" y="995708"/>
                  <a:pt x="3358838" y="1004905"/>
                  <a:pt x="3344315" y="1018490"/>
                </a:cubicBezTo>
                <a:cubicBezTo>
                  <a:pt x="3346568" y="990571"/>
                  <a:pt x="3358298" y="962430"/>
                  <a:pt x="3393153" y="950540"/>
                </a:cubicBezTo>
                <a:cubicBezTo>
                  <a:pt x="3439924" y="934670"/>
                  <a:pt x="3483642" y="950540"/>
                  <a:pt x="3510304" y="993172"/>
                </a:cubicBezTo>
                <a:cubicBezTo>
                  <a:pt x="3540634" y="1041638"/>
                  <a:pt x="3529407" y="1110205"/>
                  <a:pt x="3485261" y="1146112"/>
                </a:cubicBezTo>
                <a:cubicBezTo>
                  <a:pt x="3443592" y="1180020"/>
                  <a:pt x="3380399" y="1197074"/>
                  <a:pt x="3320223" y="1190308"/>
                </a:cubicBezTo>
                <a:cubicBezTo>
                  <a:pt x="3285219" y="1186472"/>
                  <a:pt x="3252598" y="1176722"/>
                  <a:pt x="3233011" y="1164373"/>
                </a:cubicBezTo>
                <a:cubicBezTo>
                  <a:pt x="3198007" y="1142209"/>
                  <a:pt x="3175907" y="1113701"/>
                  <a:pt x="3166858" y="1079541"/>
                </a:cubicBezTo>
                <a:cubicBezTo>
                  <a:pt x="3166094" y="1076782"/>
                  <a:pt x="3165219" y="1074090"/>
                  <a:pt x="3164698" y="1071329"/>
                </a:cubicBezTo>
                <a:cubicBezTo>
                  <a:pt x="3163916" y="1067664"/>
                  <a:pt x="3163637" y="1063815"/>
                  <a:pt x="3163246" y="1059914"/>
                </a:cubicBezTo>
                <a:cubicBezTo>
                  <a:pt x="3156990" y="1058960"/>
                  <a:pt x="3150678" y="1058498"/>
                  <a:pt x="3144348" y="1058534"/>
                </a:cubicBezTo>
                <a:cubicBezTo>
                  <a:pt x="3094765" y="1058770"/>
                  <a:pt x="3051234" y="1089460"/>
                  <a:pt x="3009006" y="1119362"/>
                </a:cubicBezTo>
                <a:cubicBezTo>
                  <a:pt x="2971004" y="1146190"/>
                  <a:pt x="2931793" y="1173898"/>
                  <a:pt x="2889639" y="1177339"/>
                </a:cubicBezTo>
                <a:cubicBezTo>
                  <a:pt x="2849907" y="1180651"/>
                  <a:pt x="2810341" y="1170601"/>
                  <a:pt x="2772042" y="1160326"/>
                </a:cubicBezTo>
                <a:cubicBezTo>
                  <a:pt x="2777032" y="1159761"/>
                  <a:pt x="2782096" y="1159091"/>
                  <a:pt x="2787160" y="1158474"/>
                </a:cubicBezTo>
                <a:cubicBezTo>
                  <a:pt x="2817547" y="1154861"/>
                  <a:pt x="2849050" y="1151183"/>
                  <a:pt x="2879920" y="1144575"/>
                </a:cubicBezTo>
                <a:cubicBezTo>
                  <a:pt x="2921031" y="1135837"/>
                  <a:pt x="2962905" y="1106776"/>
                  <a:pt x="3007107" y="1075941"/>
                </a:cubicBezTo>
                <a:cubicBezTo>
                  <a:pt x="3053691" y="1043569"/>
                  <a:pt x="3101393" y="1010514"/>
                  <a:pt x="3147885" y="1002461"/>
                </a:cubicBezTo>
                <a:cubicBezTo>
                  <a:pt x="3154365" y="1001404"/>
                  <a:pt x="3160918" y="1000833"/>
                  <a:pt x="3167472" y="1000753"/>
                </a:cubicBezTo>
                <a:cubicBezTo>
                  <a:pt x="3168999" y="994539"/>
                  <a:pt x="3170675" y="988324"/>
                  <a:pt x="3172909" y="982123"/>
                </a:cubicBezTo>
                <a:cubicBezTo>
                  <a:pt x="3180915" y="957872"/>
                  <a:pt x="3193185" y="933315"/>
                  <a:pt x="3209830" y="909484"/>
                </a:cubicBezTo>
                <a:cubicBezTo>
                  <a:pt x="3262802" y="833863"/>
                  <a:pt x="3332139" y="790061"/>
                  <a:pt x="3424005" y="774795"/>
                </a:cubicBezTo>
                <a:cubicBezTo>
                  <a:pt x="3434674" y="773001"/>
                  <a:pt x="3445417" y="771625"/>
                  <a:pt x="3456197" y="770668"/>
                </a:cubicBezTo>
                <a:cubicBezTo>
                  <a:pt x="3447819" y="767751"/>
                  <a:pt x="3438081" y="762221"/>
                  <a:pt x="3428231" y="755231"/>
                </a:cubicBezTo>
                <a:cubicBezTo>
                  <a:pt x="3404827" y="738743"/>
                  <a:pt x="3380958" y="715055"/>
                  <a:pt x="3374125" y="705164"/>
                </a:cubicBezTo>
                <a:cubicBezTo>
                  <a:pt x="3341578" y="658603"/>
                  <a:pt x="3294901" y="569172"/>
                  <a:pt x="3347313" y="493457"/>
                </a:cubicBezTo>
                <a:cubicBezTo>
                  <a:pt x="3396374" y="422671"/>
                  <a:pt x="3475673" y="384690"/>
                  <a:pt x="3549292" y="396736"/>
                </a:cubicBezTo>
                <a:cubicBezTo>
                  <a:pt x="3590980" y="403569"/>
                  <a:pt x="3643933" y="432090"/>
                  <a:pt x="3664525" y="473278"/>
                </a:cubicBezTo>
                <a:cubicBezTo>
                  <a:pt x="3676646" y="497439"/>
                  <a:pt x="3675957" y="522782"/>
                  <a:pt x="3662663" y="548388"/>
                </a:cubicBezTo>
                <a:cubicBezTo>
                  <a:pt x="3639259" y="593005"/>
                  <a:pt x="3585208" y="606063"/>
                  <a:pt x="3546146" y="595712"/>
                </a:cubicBezTo>
                <a:cubicBezTo>
                  <a:pt x="3523654" y="589589"/>
                  <a:pt x="3506990" y="576543"/>
                  <a:pt x="3497382" y="558518"/>
                </a:cubicBezTo>
                <a:cubicBezTo>
                  <a:pt x="3562959" y="569185"/>
                  <a:pt x="3598484" y="548007"/>
                  <a:pt x="3609450" y="523755"/>
                </a:cubicBezTo>
                <a:cubicBezTo>
                  <a:pt x="3618071" y="504677"/>
                  <a:pt x="3611331" y="483735"/>
                  <a:pt x="3592637" y="471689"/>
                </a:cubicBezTo>
                <a:cubicBezTo>
                  <a:pt x="3535067" y="434864"/>
                  <a:pt x="3461913" y="443981"/>
                  <a:pt x="3410785" y="494535"/>
                </a:cubicBezTo>
                <a:cubicBezTo>
                  <a:pt x="3388982" y="515938"/>
                  <a:pt x="3378109" y="542621"/>
                  <a:pt x="3379003" y="571536"/>
                </a:cubicBezTo>
                <a:cubicBezTo>
                  <a:pt x="3380232" y="606431"/>
                  <a:pt x="3399205" y="643112"/>
                  <a:pt x="3429833" y="669638"/>
                </a:cubicBezTo>
                <a:cubicBezTo>
                  <a:pt x="3497215" y="728024"/>
                  <a:pt x="3597646" y="721401"/>
                  <a:pt x="3662440" y="690658"/>
                </a:cubicBezTo>
                <a:cubicBezTo>
                  <a:pt x="3750545" y="648616"/>
                  <a:pt x="3792903" y="526369"/>
                  <a:pt x="3772050" y="445137"/>
                </a:cubicBezTo>
                <a:cubicBezTo>
                  <a:pt x="3748627" y="354249"/>
                  <a:pt x="3671563" y="286759"/>
                  <a:pt x="3575675" y="273175"/>
                </a:cubicBezTo>
                <a:cubicBezTo>
                  <a:pt x="3531064" y="266790"/>
                  <a:pt x="3465916" y="264963"/>
                  <a:pt x="3416930" y="278457"/>
                </a:cubicBezTo>
                <a:cubicBezTo>
                  <a:pt x="3182703" y="343424"/>
                  <a:pt x="3033657" y="525751"/>
                  <a:pt x="2889565" y="702234"/>
                </a:cubicBezTo>
                <a:cubicBezTo>
                  <a:pt x="2802037" y="809373"/>
                  <a:pt x="2711549" y="920218"/>
                  <a:pt x="2603074" y="1002987"/>
                </a:cubicBezTo>
                <a:cubicBezTo>
                  <a:pt x="2322318" y="1217227"/>
                  <a:pt x="1874792" y="1357554"/>
                  <a:pt x="1536801" y="1048536"/>
                </a:cubicBezTo>
                <a:cubicBezTo>
                  <a:pt x="1420499" y="942066"/>
                  <a:pt x="1332282" y="807403"/>
                  <a:pt x="1272482" y="646161"/>
                </a:cubicBezTo>
                <a:cubicBezTo>
                  <a:pt x="1427271" y="899394"/>
                  <a:pt x="1614722" y="1144443"/>
                  <a:pt x="1926776" y="1175040"/>
                </a:cubicBezTo>
                <a:cubicBezTo>
                  <a:pt x="2328872" y="1214310"/>
                  <a:pt x="2623202" y="937416"/>
                  <a:pt x="2762770" y="768829"/>
                </a:cubicBezTo>
                <a:cubicBezTo>
                  <a:pt x="2802074" y="721427"/>
                  <a:pt x="2840448" y="669493"/>
                  <a:pt x="2877686" y="619267"/>
                </a:cubicBezTo>
                <a:cubicBezTo>
                  <a:pt x="3013009" y="436466"/>
                  <a:pt x="3152968" y="247502"/>
                  <a:pt x="3382857" y="193716"/>
                </a:cubicBezTo>
                <a:cubicBezTo>
                  <a:pt x="3419704" y="185092"/>
                  <a:pt x="3455630" y="179646"/>
                  <a:pt x="3489656" y="177440"/>
                </a:cubicBezTo>
                <a:close/>
                <a:moveTo>
                  <a:pt x="1715211" y="140"/>
                </a:moveTo>
                <a:cubicBezTo>
                  <a:pt x="1729437" y="-396"/>
                  <a:pt x="1743721" y="602"/>
                  <a:pt x="1757828" y="3190"/>
                </a:cubicBezTo>
                <a:cubicBezTo>
                  <a:pt x="1808565" y="12611"/>
                  <a:pt x="1850960" y="41698"/>
                  <a:pt x="1877120" y="85263"/>
                </a:cubicBezTo>
                <a:cubicBezTo>
                  <a:pt x="1925027" y="164879"/>
                  <a:pt x="1884642" y="248476"/>
                  <a:pt x="1822324" y="286602"/>
                </a:cubicBezTo>
                <a:cubicBezTo>
                  <a:pt x="1770955" y="318042"/>
                  <a:pt x="1692498" y="325319"/>
                  <a:pt x="1640612" y="242262"/>
                </a:cubicBezTo>
                <a:cubicBezTo>
                  <a:pt x="1630539" y="226155"/>
                  <a:pt x="1628791" y="197383"/>
                  <a:pt x="1636522" y="175390"/>
                </a:cubicBezTo>
                <a:cubicBezTo>
                  <a:pt x="1640296" y="164721"/>
                  <a:pt x="1647896" y="150991"/>
                  <a:pt x="1662938" y="145777"/>
                </a:cubicBezTo>
                <a:cubicBezTo>
                  <a:pt x="1672157" y="142491"/>
                  <a:pt x="1679466" y="142413"/>
                  <a:pt x="1685292" y="145330"/>
                </a:cubicBezTo>
                <a:cubicBezTo>
                  <a:pt x="1698164" y="151912"/>
                  <a:pt x="1704779" y="173472"/>
                  <a:pt x="1710616" y="192496"/>
                </a:cubicBezTo>
                <a:lnTo>
                  <a:pt x="1720214" y="219493"/>
                </a:lnTo>
                <a:cubicBezTo>
                  <a:pt x="1731339" y="242052"/>
                  <a:pt x="1749155" y="254479"/>
                  <a:pt x="1770396" y="254323"/>
                </a:cubicBezTo>
                <a:cubicBezTo>
                  <a:pt x="1797207" y="254256"/>
                  <a:pt x="1824913" y="233760"/>
                  <a:pt x="1839510" y="203544"/>
                </a:cubicBezTo>
                <a:cubicBezTo>
                  <a:pt x="1850774" y="179844"/>
                  <a:pt x="1850998" y="153620"/>
                  <a:pt x="1840124" y="127529"/>
                </a:cubicBezTo>
                <a:cubicBezTo>
                  <a:pt x="1826979" y="95852"/>
                  <a:pt x="1799423" y="69484"/>
                  <a:pt x="1768106" y="58422"/>
                </a:cubicBezTo>
                <a:cubicBezTo>
                  <a:pt x="1714733" y="39701"/>
                  <a:pt x="1648199" y="52982"/>
                  <a:pt x="1602520" y="91386"/>
                </a:cubicBezTo>
                <a:cubicBezTo>
                  <a:pt x="1583480" y="107506"/>
                  <a:pt x="1563980" y="136646"/>
                  <a:pt x="1553764" y="167191"/>
                </a:cubicBezTo>
                <a:cubicBezTo>
                  <a:pt x="1552528" y="171027"/>
                  <a:pt x="1551317" y="174837"/>
                  <a:pt x="1550318" y="178595"/>
                </a:cubicBezTo>
                <a:cubicBezTo>
                  <a:pt x="1547623" y="189197"/>
                  <a:pt x="1546164" y="199773"/>
                  <a:pt x="1546465" y="209836"/>
                </a:cubicBezTo>
                <a:cubicBezTo>
                  <a:pt x="1546717" y="217877"/>
                  <a:pt x="1547623" y="225470"/>
                  <a:pt x="1548938" y="232986"/>
                </a:cubicBezTo>
                <a:cubicBezTo>
                  <a:pt x="1550239" y="240422"/>
                  <a:pt x="1552094" y="247570"/>
                  <a:pt x="1554237" y="254466"/>
                </a:cubicBezTo>
                <a:cubicBezTo>
                  <a:pt x="1565598" y="288743"/>
                  <a:pt x="1588608" y="316360"/>
                  <a:pt x="1622993" y="335146"/>
                </a:cubicBezTo>
                <a:cubicBezTo>
                  <a:pt x="1697309" y="375952"/>
                  <a:pt x="1811302" y="370671"/>
                  <a:pt x="1897750" y="347193"/>
                </a:cubicBezTo>
                <a:cubicBezTo>
                  <a:pt x="1904714" y="345381"/>
                  <a:pt x="1911621" y="343363"/>
                  <a:pt x="1918473" y="341138"/>
                </a:cubicBezTo>
                <a:cubicBezTo>
                  <a:pt x="1920074" y="334002"/>
                  <a:pt x="1921917" y="326921"/>
                  <a:pt x="1924003" y="319906"/>
                </a:cubicBezTo>
                <a:cubicBezTo>
                  <a:pt x="1935602" y="281556"/>
                  <a:pt x="1954017" y="245966"/>
                  <a:pt x="1978352" y="220111"/>
                </a:cubicBezTo>
                <a:cubicBezTo>
                  <a:pt x="2035214" y="159439"/>
                  <a:pt x="2128812" y="136961"/>
                  <a:pt x="2228461" y="159966"/>
                </a:cubicBezTo>
                <a:cubicBezTo>
                  <a:pt x="2308504" y="178476"/>
                  <a:pt x="2365627" y="222568"/>
                  <a:pt x="2402791" y="293446"/>
                </a:cubicBezTo>
                <a:cubicBezTo>
                  <a:pt x="2406384" y="300279"/>
                  <a:pt x="2409829" y="307320"/>
                  <a:pt x="2412975" y="314678"/>
                </a:cubicBezTo>
                <a:cubicBezTo>
                  <a:pt x="2416438" y="307320"/>
                  <a:pt x="2420050" y="300422"/>
                  <a:pt x="2423662" y="293446"/>
                </a:cubicBezTo>
                <a:cubicBezTo>
                  <a:pt x="2456823" y="230160"/>
                  <a:pt x="2500987" y="180132"/>
                  <a:pt x="2556081" y="144778"/>
                </a:cubicBezTo>
                <a:cubicBezTo>
                  <a:pt x="2641077" y="90269"/>
                  <a:pt x="2771093" y="73229"/>
                  <a:pt x="2855232" y="146314"/>
                </a:cubicBezTo>
                <a:cubicBezTo>
                  <a:pt x="2888263" y="174930"/>
                  <a:pt x="2905671" y="214277"/>
                  <a:pt x="2904442" y="257082"/>
                </a:cubicBezTo>
                <a:cubicBezTo>
                  <a:pt x="2903083" y="302958"/>
                  <a:pt x="2880610" y="345986"/>
                  <a:pt x="2842739" y="375138"/>
                </a:cubicBezTo>
                <a:cubicBezTo>
                  <a:pt x="2820415" y="392389"/>
                  <a:pt x="2793231" y="406419"/>
                  <a:pt x="2764521" y="421148"/>
                </a:cubicBezTo>
                <a:cubicBezTo>
                  <a:pt x="2712108" y="448145"/>
                  <a:pt x="2657908" y="476077"/>
                  <a:pt x="2628900" y="527000"/>
                </a:cubicBezTo>
                <a:cubicBezTo>
                  <a:pt x="2611081" y="558295"/>
                  <a:pt x="2598327" y="592585"/>
                  <a:pt x="2585946" y="625811"/>
                </a:cubicBezTo>
                <a:cubicBezTo>
                  <a:pt x="2580472" y="640444"/>
                  <a:pt x="2574812" y="655015"/>
                  <a:pt x="2569002" y="669520"/>
                </a:cubicBezTo>
                <a:cubicBezTo>
                  <a:pt x="2576804" y="585292"/>
                  <a:pt x="2594641" y="490883"/>
                  <a:pt x="2641933" y="431434"/>
                </a:cubicBezTo>
                <a:cubicBezTo>
                  <a:pt x="2645917" y="426375"/>
                  <a:pt x="2650144" y="421542"/>
                  <a:pt x="2654669" y="416930"/>
                </a:cubicBezTo>
                <a:cubicBezTo>
                  <a:pt x="2648804" y="414304"/>
                  <a:pt x="2643181" y="411150"/>
                  <a:pt x="2637874" y="407510"/>
                </a:cubicBezTo>
                <a:cubicBezTo>
                  <a:pt x="2619590" y="394543"/>
                  <a:pt x="2609387" y="376754"/>
                  <a:pt x="2608456" y="355654"/>
                </a:cubicBezTo>
                <a:cubicBezTo>
                  <a:pt x="2606855" y="318685"/>
                  <a:pt x="2633722" y="280033"/>
                  <a:pt x="2669564" y="267762"/>
                </a:cubicBezTo>
                <a:cubicBezTo>
                  <a:pt x="2682783" y="263035"/>
                  <a:pt x="2697157" y="262607"/>
                  <a:pt x="2710637" y="266540"/>
                </a:cubicBezTo>
                <a:cubicBezTo>
                  <a:pt x="2701309" y="268941"/>
                  <a:pt x="2692279" y="272437"/>
                  <a:pt x="2683770" y="276959"/>
                </a:cubicBezTo>
                <a:cubicBezTo>
                  <a:pt x="2653216" y="293303"/>
                  <a:pt x="2634951" y="319841"/>
                  <a:pt x="2638340" y="342846"/>
                </a:cubicBezTo>
                <a:cubicBezTo>
                  <a:pt x="2640090" y="354657"/>
                  <a:pt x="2647705" y="369397"/>
                  <a:pt x="2671258" y="379671"/>
                </a:cubicBezTo>
                <a:cubicBezTo>
                  <a:pt x="2677849" y="382653"/>
                  <a:pt x="2686079" y="385189"/>
                  <a:pt x="2695537" y="387343"/>
                </a:cubicBezTo>
                <a:cubicBezTo>
                  <a:pt x="2696617" y="387580"/>
                  <a:pt x="2697511" y="387948"/>
                  <a:pt x="2698591" y="388184"/>
                </a:cubicBezTo>
                <a:cubicBezTo>
                  <a:pt x="2747261" y="397933"/>
                  <a:pt x="2797625" y="376308"/>
                  <a:pt x="2826783" y="332952"/>
                </a:cubicBezTo>
                <a:cubicBezTo>
                  <a:pt x="2854879" y="291161"/>
                  <a:pt x="2856126" y="240764"/>
                  <a:pt x="2829948" y="201258"/>
                </a:cubicBezTo>
                <a:cubicBezTo>
                  <a:pt x="2782283" y="129774"/>
                  <a:pt x="2667758" y="143820"/>
                  <a:pt x="2606799" y="180921"/>
                </a:cubicBezTo>
                <a:cubicBezTo>
                  <a:pt x="2543736" y="219192"/>
                  <a:pt x="2486874" y="284250"/>
                  <a:pt x="2448873" y="359111"/>
                </a:cubicBezTo>
                <a:cubicBezTo>
                  <a:pt x="2443287" y="370143"/>
                  <a:pt x="2438111" y="381375"/>
                  <a:pt x="2433363" y="392783"/>
                </a:cubicBezTo>
                <a:cubicBezTo>
                  <a:pt x="2434368" y="407956"/>
                  <a:pt x="2434834" y="422776"/>
                  <a:pt x="2434983" y="437491"/>
                </a:cubicBezTo>
                <a:cubicBezTo>
                  <a:pt x="2438129" y="680859"/>
                  <a:pt x="2326062" y="866261"/>
                  <a:pt x="2118869" y="953154"/>
                </a:cubicBezTo>
                <a:cubicBezTo>
                  <a:pt x="1842507" y="1068965"/>
                  <a:pt x="1572092" y="960380"/>
                  <a:pt x="1412939" y="669756"/>
                </a:cubicBezTo>
                <a:lnTo>
                  <a:pt x="1409401" y="663319"/>
                </a:lnTo>
                <a:cubicBezTo>
                  <a:pt x="1330798" y="519642"/>
                  <a:pt x="1249972" y="372602"/>
                  <a:pt x="1122626" y="275120"/>
                </a:cubicBezTo>
                <a:cubicBezTo>
                  <a:pt x="1116169" y="270219"/>
                  <a:pt x="1109701" y="265226"/>
                  <a:pt x="1102955" y="260471"/>
                </a:cubicBezTo>
                <a:cubicBezTo>
                  <a:pt x="1056668" y="228075"/>
                  <a:pt x="1005477" y="203314"/>
                  <a:pt x="951335" y="187134"/>
                </a:cubicBezTo>
                <a:cubicBezTo>
                  <a:pt x="798886" y="141664"/>
                  <a:pt x="599141" y="163815"/>
                  <a:pt x="442408" y="243747"/>
                </a:cubicBezTo>
                <a:cubicBezTo>
                  <a:pt x="296139" y="318382"/>
                  <a:pt x="167938" y="451509"/>
                  <a:pt x="71373" y="628871"/>
                </a:cubicBezTo>
                <a:cubicBezTo>
                  <a:pt x="48099" y="671363"/>
                  <a:pt x="26242" y="714615"/>
                  <a:pt x="5839" y="758556"/>
                </a:cubicBezTo>
                <a:cubicBezTo>
                  <a:pt x="26088" y="656841"/>
                  <a:pt x="73385" y="553395"/>
                  <a:pt x="147927" y="449289"/>
                </a:cubicBezTo>
                <a:cubicBezTo>
                  <a:pt x="182297" y="401270"/>
                  <a:pt x="226754" y="353185"/>
                  <a:pt x="276495" y="310157"/>
                </a:cubicBezTo>
                <a:cubicBezTo>
                  <a:pt x="460212" y="150926"/>
                  <a:pt x="696798" y="83423"/>
                  <a:pt x="925419" y="124770"/>
                </a:cubicBezTo>
                <a:cubicBezTo>
                  <a:pt x="1153854" y="165956"/>
                  <a:pt x="1311588" y="381340"/>
                  <a:pt x="1385221" y="506058"/>
                </a:cubicBezTo>
                <a:lnTo>
                  <a:pt x="1432899" y="590574"/>
                </a:lnTo>
                <a:cubicBezTo>
                  <a:pt x="1510583" y="731321"/>
                  <a:pt x="1583822" y="864250"/>
                  <a:pt x="1759076" y="920009"/>
                </a:cubicBezTo>
                <a:cubicBezTo>
                  <a:pt x="1932549" y="975332"/>
                  <a:pt x="2178264" y="928535"/>
                  <a:pt x="2288842" y="754720"/>
                </a:cubicBezTo>
                <a:cubicBezTo>
                  <a:pt x="2349540" y="659154"/>
                  <a:pt x="2396684" y="512889"/>
                  <a:pt x="2373577" y="392703"/>
                </a:cubicBezTo>
                <a:cubicBezTo>
                  <a:pt x="2372497" y="387094"/>
                  <a:pt x="2371045" y="381641"/>
                  <a:pt x="2369593" y="376137"/>
                </a:cubicBezTo>
                <a:cubicBezTo>
                  <a:pt x="2366912" y="364941"/>
                  <a:pt x="2363467" y="353943"/>
                  <a:pt x="2359297" y="343214"/>
                </a:cubicBezTo>
                <a:cubicBezTo>
                  <a:pt x="2331964" y="274738"/>
                  <a:pt x="2278769" y="230175"/>
                  <a:pt x="2201091" y="210521"/>
                </a:cubicBezTo>
                <a:cubicBezTo>
                  <a:pt x="2144042" y="196265"/>
                  <a:pt x="2086621" y="203939"/>
                  <a:pt x="2043500" y="231699"/>
                </a:cubicBezTo>
                <a:cubicBezTo>
                  <a:pt x="2018457" y="247793"/>
                  <a:pt x="1997883" y="272885"/>
                  <a:pt x="1982839" y="302026"/>
                </a:cubicBezTo>
                <a:cubicBezTo>
                  <a:pt x="1980325" y="307032"/>
                  <a:pt x="1977868" y="311852"/>
                  <a:pt x="1975633" y="316897"/>
                </a:cubicBezTo>
                <a:cubicBezTo>
                  <a:pt x="1967664" y="335834"/>
                  <a:pt x="1962284" y="355760"/>
                  <a:pt x="1959677" y="376137"/>
                </a:cubicBezTo>
                <a:cubicBezTo>
                  <a:pt x="1958820" y="382404"/>
                  <a:pt x="1957982" y="388711"/>
                  <a:pt x="1957610" y="395016"/>
                </a:cubicBezTo>
                <a:cubicBezTo>
                  <a:pt x="1957294" y="403741"/>
                  <a:pt x="1957368" y="412555"/>
                  <a:pt x="1958057" y="421239"/>
                </a:cubicBezTo>
                <a:cubicBezTo>
                  <a:pt x="1962898" y="478679"/>
                  <a:pt x="1992223" y="521469"/>
                  <a:pt x="2040427" y="542030"/>
                </a:cubicBezTo>
                <a:cubicBezTo>
                  <a:pt x="2075878" y="557060"/>
                  <a:pt x="2138978" y="557060"/>
                  <a:pt x="2178934" y="530678"/>
                </a:cubicBezTo>
                <a:cubicBezTo>
                  <a:pt x="2202785" y="514952"/>
                  <a:pt x="2215372" y="492171"/>
                  <a:pt x="2215372" y="464792"/>
                </a:cubicBezTo>
                <a:cubicBezTo>
                  <a:pt x="2215297" y="424221"/>
                  <a:pt x="2165324" y="413107"/>
                  <a:pt x="2141305" y="407865"/>
                </a:cubicBezTo>
                <a:lnTo>
                  <a:pt x="2127490" y="405947"/>
                </a:lnTo>
                <a:cubicBezTo>
                  <a:pt x="2096080" y="402031"/>
                  <a:pt x="2078783" y="397735"/>
                  <a:pt x="2075673" y="393217"/>
                </a:cubicBezTo>
                <a:cubicBezTo>
                  <a:pt x="2078596" y="386017"/>
                  <a:pt x="2116412" y="378488"/>
                  <a:pt x="2143055" y="378016"/>
                </a:cubicBezTo>
                <a:cubicBezTo>
                  <a:pt x="2162345" y="377727"/>
                  <a:pt x="2226990" y="380642"/>
                  <a:pt x="2249389" y="430344"/>
                </a:cubicBezTo>
                <a:cubicBezTo>
                  <a:pt x="2262273" y="459025"/>
                  <a:pt x="2261044" y="489320"/>
                  <a:pt x="2245702" y="517935"/>
                </a:cubicBezTo>
                <a:cubicBezTo>
                  <a:pt x="2224048" y="558269"/>
                  <a:pt x="2175620" y="591954"/>
                  <a:pt x="2127788" y="599771"/>
                </a:cubicBezTo>
                <a:cubicBezTo>
                  <a:pt x="2045790" y="613356"/>
                  <a:pt x="1954817" y="566099"/>
                  <a:pt x="1925046" y="494379"/>
                </a:cubicBezTo>
                <a:cubicBezTo>
                  <a:pt x="1913837" y="467379"/>
                  <a:pt x="1909406" y="435007"/>
                  <a:pt x="1910467" y="401428"/>
                </a:cubicBezTo>
                <a:cubicBezTo>
                  <a:pt x="1910709" y="395069"/>
                  <a:pt x="1911100" y="388683"/>
                  <a:pt x="1911714" y="382391"/>
                </a:cubicBezTo>
                <a:cubicBezTo>
                  <a:pt x="1905254" y="383401"/>
                  <a:pt x="1898886" y="384558"/>
                  <a:pt x="1892499" y="385781"/>
                </a:cubicBezTo>
                <a:cubicBezTo>
                  <a:pt x="1881682" y="387922"/>
                  <a:pt x="1870864" y="390221"/>
                  <a:pt x="1860047" y="393217"/>
                </a:cubicBezTo>
                <a:cubicBezTo>
                  <a:pt x="1789499" y="412319"/>
                  <a:pt x="1692984" y="462388"/>
                  <a:pt x="1653301" y="540465"/>
                </a:cubicBezTo>
                <a:cubicBezTo>
                  <a:pt x="1632578" y="581194"/>
                  <a:pt x="1630500" y="623761"/>
                  <a:pt x="1647080" y="667036"/>
                </a:cubicBezTo>
                <a:cubicBezTo>
                  <a:pt x="1663661" y="710446"/>
                  <a:pt x="1698664" y="741582"/>
                  <a:pt x="1745646" y="754772"/>
                </a:cubicBezTo>
                <a:cubicBezTo>
                  <a:pt x="1780562" y="764520"/>
                  <a:pt x="1818265" y="763285"/>
                  <a:pt x="1852878" y="752551"/>
                </a:cubicBezTo>
                <a:cubicBezTo>
                  <a:pt x="1861443" y="749885"/>
                  <a:pt x="1869803" y="746628"/>
                  <a:pt x="1877902" y="742803"/>
                </a:cubicBezTo>
                <a:cubicBezTo>
                  <a:pt x="1884884" y="739506"/>
                  <a:pt x="1891643" y="735735"/>
                  <a:pt x="1898178" y="731676"/>
                </a:cubicBezTo>
                <a:cubicBezTo>
                  <a:pt x="1898178" y="730913"/>
                  <a:pt x="1898234" y="730230"/>
                  <a:pt x="1898234" y="729455"/>
                </a:cubicBezTo>
                <a:cubicBezTo>
                  <a:pt x="1898718" y="722925"/>
                  <a:pt x="1898867" y="716041"/>
                  <a:pt x="1898476" y="709130"/>
                </a:cubicBezTo>
                <a:cubicBezTo>
                  <a:pt x="1896484" y="670926"/>
                  <a:pt x="1882911" y="629042"/>
                  <a:pt x="1859414" y="611555"/>
                </a:cubicBezTo>
                <a:cubicBezTo>
                  <a:pt x="1836065" y="594161"/>
                  <a:pt x="1811488" y="591547"/>
                  <a:pt x="1793856" y="604500"/>
                </a:cubicBezTo>
                <a:cubicBezTo>
                  <a:pt x="1780339" y="614485"/>
                  <a:pt x="1774045" y="632024"/>
                  <a:pt x="1778942" y="646462"/>
                </a:cubicBezTo>
                <a:cubicBezTo>
                  <a:pt x="1778421" y="646291"/>
                  <a:pt x="1777955" y="646148"/>
                  <a:pt x="1777583" y="645845"/>
                </a:cubicBezTo>
                <a:cubicBezTo>
                  <a:pt x="1766821" y="640563"/>
                  <a:pt x="1759076" y="626585"/>
                  <a:pt x="1759169" y="612712"/>
                </a:cubicBezTo>
                <a:cubicBezTo>
                  <a:pt x="1759169" y="603501"/>
                  <a:pt x="1763153" y="595225"/>
                  <a:pt x="1771066" y="588261"/>
                </a:cubicBezTo>
                <a:cubicBezTo>
                  <a:pt x="1787488" y="573916"/>
                  <a:pt x="1816403" y="568542"/>
                  <a:pt x="1835395" y="570919"/>
                </a:cubicBezTo>
                <a:cubicBezTo>
                  <a:pt x="1875631" y="575821"/>
                  <a:pt x="1900319" y="602964"/>
                  <a:pt x="1914004" y="624996"/>
                </a:cubicBezTo>
                <a:cubicBezTo>
                  <a:pt x="1932772" y="654975"/>
                  <a:pt x="1941709" y="693155"/>
                  <a:pt x="1939717" y="728904"/>
                </a:cubicBezTo>
                <a:cubicBezTo>
                  <a:pt x="1939308" y="735039"/>
                  <a:pt x="1938730" y="741175"/>
                  <a:pt x="1937706" y="747230"/>
                </a:cubicBezTo>
                <a:cubicBezTo>
                  <a:pt x="1943851" y="748320"/>
                  <a:pt x="1949846" y="749911"/>
                  <a:pt x="1955748" y="752000"/>
                </a:cubicBezTo>
                <a:cubicBezTo>
                  <a:pt x="1970811" y="757295"/>
                  <a:pt x="1984905" y="765257"/>
                  <a:pt x="1999428" y="773467"/>
                </a:cubicBezTo>
                <a:lnTo>
                  <a:pt x="2015478" y="782205"/>
                </a:lnTo>
                <a:cubicBezTo>
                  <a:pt x="2048862" y="799994"/>
                  <a:pt x="2081799" y="809150"/>
                  <a:pt x="2115499" y="810279"/>
                </a:cubicBezTo>
                <a:cubicBezTo>
                  <a:pt x="2081855" y="818792"/>
                  <a:pt x="2046330" y="810897"/>
                  <a:pt x="2005908" y="801767"/>
                </a:cubicBezTo>
                <a:cubicBezTo>
                  <a:pt x="1974274" y="794658"/>
                  <a:pt x="1941709" y="787276"/>
                  <a:pt x="1906333" y="787367"/>
                </a:cubicBezTo>
                <a:lnTo>
                  <a:pt x="1845151" y="790731"/>
                </a:lnTo>
                <a:lnTo>
                  <a:pt x="1818210" y="792781"/>
                </a:lnTo>
                <a:cubicBezTo>
                  <a:pt x="1760938" y="796537"/>
                  <a:pt x="1696218" y="795473"/>
                  <a:pt x="1649540" y="758437"/>
                </a:cubicBezTo>
                <a:cubicBezTo>
                  <a:pt x="1602021" y="720692"/>
                  <a:pt x="1577615" y="676050"/>
                  <a:pt x="1576853" y="625588"/>
                </a:cubicBezTo>
                <a:cubicBezTo>
                  <a:pt x="1576012" y="567766"/>
                  <a:pt x="1607780" y="501407"/>
                  <a:pt x="1663676" y="440434"/>
                </a:cubicBezTo>
                <a:cubicBezTo>
                  <a:pt x="1668356" y="435298"/>
                  <a:pt x="1673209" y="430305"/>
                  <a:pt x="1678191" y="425233"/>
                </a:cubicBezTo>
                <a:cubicBezTo>
                  <a:pt x="1671546" y="423440"/>
                  <a:pt x="1664986" y="421343"/>
                  <a:pt x="1658533" y="418953"/>
                </a:cubicBezTo>
                <a:cubicBezTo>
                  <a:pt x="1590909" y="393256"/>
                  <a:pt x="1538327" y="335514"/>
                  <a:pt x="1519602" y="262638"/>
                </a:cubicBezTo>
                <a:cubicBezTo>
                  <a:pt x="1517580" y="254518"/>
                  <a:pt x="1515991" y="246295"/>
                  <a:pt x="1514843" y="238006"/>
                </a:cubicBezTo>
                <a:cubicBezTo>
                  <a:pt x="1513800" y="231066"/>
                  <a:pt x="1513141" y="224075"/>
                  <a:pt x="1512871" y="217064"/>
                </a:cubicBezTo>
                <a:cubicBezTo>
                  <a:pt x="1506688" y="214474"/>
                  <a:pt x="1500467" y="211972"/>
                  <a:pt x="1494213" y="209561"/>
                </a:cubicBezTo>
                <a:cubicBezTo>
                  <a:pt x="1450676" y="192613"/>
                  <a:pt x="1408534" y="181183"/>
                  <a:pt x="1360251" y="180947"/>
                </a:cubicBezTo>
                <a:cubicBezTo>
                  <a:pt x="1297821" y="180500"/>
                  <a:pt x="1240084" y="177583"/>
                  <a:pt x="1192827" y="160859"/>
                </a:cubicBezTo>
                <a:cubicBezTo>
                  <a:pt x="1215771" y="159322"/>
                  <a:pt x="1238730" y="156104"/>
                  <a:pt x="1261609" y="152896"/>
                </a:cubicBezTo>
                <a:cubicBezTo>
                  <a:pt x="1302134" y="147196"/>
                  <a:pt x="1344118" y="141297"/>
                  <a:pt x="1382894" y="145514"/>
                </a:cubicBezTo>
                <a:cubicBezTo>
                  <a:pt x="1406536" y="148050"/>
                  <a:pt x="1428652" y="155263"/>
                  <a:pt x="1449980" y="162172"/>
                </a:cubicBezTo>
                <a:cubicBezTo>
                  <a:pt x="1465100" y="167085"/>
                  <a:pt x="1480550" y="172065"/>
                  <a:pt x="1496658" y="175533"/>
                </a:cubicBezTo>
                <a:cubicBezTo>
                  <a:pt x="1502733" y="176835"/>
                  <a:pt x="1508793" y="177899"/>
                  <a:pt x="1515014" y="178660"/>
                </a:cubicBezTo>
                <a:cubicBezTo>
                  <a:pt x="1515869" y="172551"/>
                  <a:pt x="1517079" y="166482"/>
                  <a:pt x="1518552" y="160425"/>
                </a:cubicBezTo>
                <a:cubicBezTo>
                  <a:pt x="1529542" y="116086"/>
                  <a:pt x="1555631" y="75816"/>
                  <a:pt x="1595091" y="44825"/>
                </a:cubicBezTo>
                <a:cubicBezTo>
                  <a:pt x="1630376" y="17157"/>
                  <a:pt x="1672532" y="1748"/>
                  <a:pt x="1715211" y="140"/>
                </a:cubicBezTo>
                <a:close/>
              </a:path>
            </a:pathLst>
          </a:custGeom>
          <a:gradFill>
            <a:gsLst>
              <a:gs pos="0">
                <a:schemeClr val="accent1">
                  <a:lumMod val="80000"/>
                  <a:lumOff val="20000"/>
                </a:schemeClr>
              </a:gs>
              <a:gs pos="100000">
                <a:schemeClr val="accent1"/>
              </a:gs>
            </a:gsLst>
            <a:lin ang="2700000" scaled="0"/>
          </a:gradFill>
          <a:ln w="1099" cap="flat">
            <a:noFill/>
            <a:miter/>
          </a:ln>
          <a:effectLst/>
        </p:spPr>
        <p:txBody>
          <a:bodyPr vert="horz" wrap="square" lIns="93269" tIns="46634" rIns="93269" bIns="46634" rtlCol="0" anchor="ctr"/>
          <a:lstStyle/>
          <a:p>
            <a:pPr algn="l"/>
            <a:endParaRPr kumimoji="1" lang="zh-CN" altLang="en-US"/>
          </a:p>
        </p:txBody>
      </p:sp>
      <p:pic>
        <p:nvPicPr>
          <p:cNvPr id="9" name="图片 8"/>
          <p:cNvPicPr>
            <a:picLocks noChangeAspect="1"/>
          </p:cNvPicPr>
          <p:nvPr/>
        </p:nvPicPr>
        <p:blipFill>
          <a:blip r:embed="rId3">
            <a:alphaModFix/>
          </a:blip>
          <a:srcRect l="18991" t="10347" r="21501" b="391"/>
          <a:stretch>
            <a:fillRect/>
          </a:stretch>
        </p:blipFill>
        <p:spPr>
          <a:xfrm>
            <a:off x="6483822" y="1120737"/>
            <a:ext cx="4927308" cy="4927308"/>
          </a:xfrm>
          <a:custGeom>
            <a:avLst/>
            <a:gdLst/>
            <a:ahLst/>
            <a:cxnLst/>
            <a:rect l="l" t="t" r="r" b="b"/>
            <a:pathLst>
              <a:path w="4927600" h="4927600">
                <a:moveTo>
                  <a:pt x="2463646" y="0"/>
                </a:moveTo>
                <a:lnTo>
                  <a:pt x="2463662" y="0"/>
                </a:lnTo>
                <a:lnTo>
                  <a:pt x="2692849" y="15899"/>
                </a:lnTo>
                <a:cubicBezTo>
                  <a:pt x="3217111" y="89265"/>
                  <a:pt x="3661870" y="410664"/>
                  <a:pt x="3904704" y="857677"/>
                </a:cubicBezTo>
                <a:lnTo>
                  <a:pt x="3958322" y="968985"/>
                </a:lnTo>
                <a:lnTo>
                  <a:pt x="4069631" y="1022604"/>
                </a:lnTo>
                <a:cubicBezTo>
                  <a:pt x="4580502" y="1300126"/>
                  <a:pt x="4927308" y="1841390"/>
                  <a:pt x="4927308" y="2463654"/>
                </a:cubicBezTo>
                <a:cubicBezTo>
                  <a:pt x="4927308" y="3085917"/>
                  <a:pt x="4580502" y="3627181"/>
                  <a:pt x="4069631" y="3904703"/>
                </a:cubicBezTo>
                <a:lnTo>
                  <a:pt x="3958322" y="3958322"/>
                </a:lnTo>
                <a:lnTo>
                  <a:pt x="3904704" y="4069631"/>
                </a:lnTo>
                <a:cubicBezTo>
                  <a:pt x="3627180" y="4580502"/>
                  <a:pt x="3085917" y="4927308"/>
                  <a:pt x="2463654" y="4927308"/>
                </a:cubicBezTo>
                <a:cubicBezTo>
                  <a:pt x="1841389" y="4927308"/>
                  <a:pt x="1300127" y="4580502"/>
                  <a:pt x="1022606" y="4069631"/>
                </a:cubicBezTo>
                <a:lnTo>
                  <a:pt x="968985" y="3958322"/>
                </a:lnTo>
                <a:lnTo>
                  <a:pt x="857677" y="3904703"/>
                </a:lnTo>
                <a:cubicBezTo>
                  <a:pt x="346807" y="3627181"/>
                  <a:pt x="0" y="3085917"/>
                  <a:pt x="0" y="2463654"/>
                </a:cubicBezTo>
                <a:cubicBezTo>
                  <a:pt x="0" y="1841390"/>
                  <a:pt x="346807" y="1300126"/>
                  <a:pt x="857677" y="1022604"/>
                </a:cubicBezTo>
                <a:lnTo>
                  <a:pt x="968985" y="968985"/>
                </a:lnTo>
                <a:lnTo>
                  <a:pt x="1022606" y="857677"/>
                </a:lnTo>
                <a:cubicBezTo>
                  <a:pt x="1265437" y="410664"/>
                  <a:pt x="1710195" y="89265"/>
                  <a:pt x="2234459" y="15899"/>
                </a:cubicBezTo>
                <a:close/>
              </a:path>
            </a:pathLst>
          </a:custGeom>
          <a:noFill/>
          <a:ln>
            <a:noFill/>
          </a:ln>
        </p:spPr>
      </p:pic>
      <p:sp>
        <p:nvSpPr>
          <p:cNvPr id="10" name="标题 1"/>
          <p:cNvSpPr txBox="1"/>
          <p:nvPr/>
        </p:nvSpPr>
        <p:spPr>
          <a:xfrm>
            <a:off x="6720738" y="1725319"/>
            <a:ext cx="1269197" cy="511833"/>
          </a:xfrm>
          <a:custGeom>
            <a:avLst/>
            <a:gdLst>
              <a:gd name="connsiteX0" fmla="*/ 1877688 w 2285015"/>
              <a:gd name="connsiteY0" fmla="*/ 215102 h 921485"/>
              <a:gd name="connsiteX1" fmla="*/ 2167292 w 2285015"/>
              <a:gd name="connsiteY1" fmla="*/ 409223 h 921485"/>
              <a:gd name="connsiteX2" fmla="*/ 2212866 w 2285015"/>
              <a:gd name="connsiteY2" fmla="*/ 513528 h 921485"/>
              <a:gd name="connsiteX3" fmla="*/ 2215002 w 2285015"/>
              <a:gd name="connsiteY3" fmla="*/ 519244 h 921485"/>
              <a:gd name="connsiteX4" fmla="*/ 2183584 w 2285015"/>
              <a:gd name="connsiteY4" fmla="*/ 471621 h 921485"/>
              <a:gd name="connsiteX5" fmla="*/ 2161810 w 2285015"/>
              <a:gd name="connsiteY5" fmla="*/ 435795 h 921485"/>
              <a:gd name="connsiteX6" fmla="*/ 1971994 w 2285015"/>
              <a:gd name="connsiteY6" fmla="*/ 261194 h 921485"/>
              <a:gd name="connsiteX7" fmla="*/ 1658785 w 2285015"/>
              <a:gd name="connsiteY7" fmla="*/ 358927 h 921485"/>
              <a:gd name="connsiteX8" fmla="*/ 1610305 w 2285015"/>
              <a:gd name="connsiteY8" fmla="*/ 580042 h 921485"/>
              <a:gd name="connsiteX9" fmla="*/ 1613806 w 2285015"/>
              <a:gd name="connsiteY9" fmla="*/ 592555 h 921485"/>
              <a:gd name="connsiteX10" fmla="*/ 1617108 w 2285015"/>
              <a:gd name="connsiteY10" fmla="*/ 602258 h 921485"/>
              <a:gd name="connsiteX11" fmla="*/ 1710657 w 2285015"/>
              <a:gd name="connsiteY11" fmla="*/ 680718 h 921485"/>
              <a:gd name="connsiteX12" fmla="*/ 1722413 w 2285015"/>
              <a:gd name="connsiteY12" fmla="*/ 683119 h 921485"/>
              <a:gd name="connsiteX13" fmla="*/ 1736251 w 2285015"/>
              <a:gd name="connsiteY13" fmla="*/ 684618 h 921485"/>
              <a:gd name="connsiteX14" fmla="*/ 1803831 w 2285015"/>
              <a:gd name="connsiteY14" fmla="*/ 668205 h 921485"/>
              <a:gd name="connsiteX15" fmla="*/ 1839002 w 2285015"/>
              <a:gd name="connsiteY15" fmla="*/ 627805 h 921485"/>
              <a:gd name="connsiteX16" fmla="*/ 1845585 w 2285015"/>
              <a:gd name="connsiteY16" fmla="*/ 613280 h 921485"/>
              <a:gd name="connsiteX17" fmla="*/ 1852939 w 2285015"/>
              <a:gd name="connsiteY17" fmla="*/ 586356 h 921485"/>
              <a:gd name="connsiteX18" fmla="*/ 1854260 w 2285015"/>
              <a:gd name="connsiteY18" fmla="*/ 575102 h 921485"/>
              <a:gd name="connsiteX19" fmla="*/ 1854348 w 2285015"/>
              <a:gd name="connsiteY19" fmla="*/ 556156 h 921485"/>
              <a:gd name="connsiteX20" fmla="*/ 1805647 w 2285015"/>
              <a:gd name="connsiteY20" fmla="*/ 484716 h 921485"/>
              <a:gd name="connsiteX21" fmla="*/ 1723668 w 2285015"/>
              <a:gd name="connsiteY21" fmla="*/ 491436 h 921485"/>
              <a:gd name="connsiteX22" fmla="*/ 1702169 w 2285015"/>
              <a:gd name="connsiteY22" fmla="*/ 530398 h 921485"/>
              <a:gd name="connsiteX23" fmla="*/ 1745960 w 2285015"/>
              <a:gd name="connsiteY23" fmla="*/ 563994 h 921485"/>
              <a:gd name="connsiteX24" fmla="*/ 1754084 w 2285015"/>
              <a:gd name="connsiteY24" fmla="*/ 565166 h 921485"/>
              <a:gd name="connsiteX25" fmla="*/ 1784765 w 2285015"/>
              <a:gd name="connsiteY25" fmla="*/ 572708 h 921485"/>
              <a:gd name="connsiteX26" fmla="*/ 1744914 w 2285015"/>
              <a:gd name="connsiteY26" fmla="*/ 581673 h 921485"/>
              <a:gd name="connsiteX27" fmla="*/ 1682101 w 2285015"/>
              <a:gd name="connsiteY27" fmla="*/ 550757 h 921485"/>
              <a:gd name="connsiteX28" fmla="*/ 1684270 w 2285015"/>
              <a:gd name="connsiteY28" fmla="*/ 498932 h 921485"/>
              <a:gd name="connsiteX29" fmla="*/ 1753941 w 2285015"/>
              <a:gd name="connsiteY29" fmla="*/ 450531 h 921485"/>
              <a:gd name="connsiteX30" fmla="*/ 1873811 w 2285015"/>
              <a:gd name="connsiteY30" fmla="*/ 512843 h 921485"/>
              <a:gd name="connsiteX31" fmla="*/ 1882386 w 2285015"/>
              <a:gd name="connsiteY31" fmla="*/ 569618 h 921485"/>
              <a:gd name="connsiteX32" fmla="*/ 1881483 w 2285015"/>
              <a:gd name="connsiteY32" fmla="*/ 581106 h 921485"/>
              <a:gd name="connsiteX33" fmla="*/ 1890565 w 2285015"/>
              <a:gd name="connsiteY33" fmla="*/ 578931 h 921485"/>
              <a:gd name="connsiteX34" fmla="*/ 1893009 w 2285015"/>
              <a:gd name="connsiteY34" fmla="*/ 578193 h 921485"/>
              <a:gd name="connsiteX35" fmla="*/ 2012780 w 2285015"/>
              <a:gd name="connsiteY35" fmla="*/ 491855 h 921485"/>
              <a:gd name="connsiteX36" fmla="*/ 2016456 w 2285015"/>
              <a:gd name="connsiteY36" fmla="*/ 417076 h 921485"/>
              <a:gd name="connsiteX37" fmla="*/ 1958134 w 2285015"/>
              <a:gd name="connsiteY37" fmla="*/ 365157 h 921485"/>
              <a:gd name="connsiteX38" fmla="*/ 1894737 w 2285015"/>
              <a:gd name="connsiteY38" fmla="*/ 366377 h 921485"/>
              <a:gd name="connsiteX39" fmla="*/ 1879942 w 2285015"/>
              <a:gd name="connsiteY39" fmla="*/ 372225 h 921485"/>
              <a:gd name="connsiteX40" fmla="*/ 1867954 w 2285015"/>
              <a:gd name="connsiteY40" fmla="*/ 378789 h 921485"/>
              <a:gd name="connsiteX41" fmla="*/ 1867855 w 2285015"/>
              <a:gd name="connsiteY41" fmla="*/ 380109 h 921485"/>
              <a:gd name="connsiteX42" fmla="*/ 1867811 w 2285015"/>
              <a:gd name="connsiteY42" fmla="*/ 392126 h 921485"/>
              <a:gd name="connsiteX43" fmla="*/ 1890918 w 2285015"/>
              <a:gd name="connsiteY43" fmla="*/ 449808 h 921485"/>
              <a:gd name="connsiteX44" fmla="*/ 1929623 w 2285015"/>
              <a:gd name="connsiteY44" fmla="*/ 453980 h 921485"/>
              <a:gd name="connsiteX45" fmla="*/ 1938506 w 2285015"/>
              <a:gd name="connsiteY45" fmla="*/ 429123 h 921485"/>
              <a:gd name="connsiteX46" fmla="*/ 1939310 w 2285015"/>
              <a:gd name="connsiteY46" fmla="*/ 429535 h 921485"/>
              <a:gd name="connsiteX47" fmla="*/ 1950197 w 2285015"/>
              <a:gd name="connsiteY47" fmla="*/ 449079 h 921485"/>
              <a:gd name="connsiteX48" fmla="*/ 1943119 w 2285015"/>
              <a:gd name="connsiteY48" fmla="*/ 463534 h 921485"/>
              <a:gd name="connsiteX49" fmla="*/ 1905085 w 2285015"/>
              <a:gd name="connsiteY49" fmla="*/ 473826 h 921485"/>
              <a:gd name="connsiteX50" fmla="*/ 1858564 w 2285015"/>
              <a:gd name="connsiteY50" fmla="*/ 441863 h 921485"/>
              <a:gd name="connsiteX51" fmla="*/ 1843461 w 2285015"/>
              <a:gd name="connsiteY51" fmla="*/ 380413 h 921485"/>
              <a:gd name="connsiteX52" fmla="*/ 1844628 w 2285015"/>
              <a:gd name="connsiteY52" fmla="*/ 369576 h 921485"/>
              <a:gd name="connsiteX53" fmla="*/ 1833905 w 2285015"/>
              <a:gd name="connsiteY53" fmla="*/ 366710 h 921485"/>
              <a:gd name="connsiteX54" fmla="*/ 1808080 w 2285015"/>
              <a:gd name="connsiteY54" fmla="*/ 354064 h 921485"/>
              <a:gd name="connsiteX55" fmla="*/ 1798646 w 2285015"/>
              <a:gd name="connsiteY55" fmla="*/ 348853 h 921485"/>
              <a:gd name="connsiteX56" fmla="*/ 1739520 w 2285015"/>
              <a:gd name="connsiteY56" fmla="*/ 332261 h 921485"/>
              <a:gd name="connsiteX57" fmla="*/ 1804326 w 2285015"/>
              <a:gd name="connsiteY57" fmla="*/ 337326 h 921485"/>
              <a:gd name="connsiteX58" fmla="*/ 1863144 w 2285015"/>
              <a:gd name="connsiteY58" fmla="*/ 345862 h 921485"/>
              <a:gd name="connsiteX59" fmla="*/ 1899262 w 2285015"/>
              <a:gd name="connsiteY59" fmla="*/ 343858 h 921485"/>
              <a:gd name="connsiteX60" fmla="*/ 1915301 w 2285015"/>
              <a:gd name="connsiteY60" fmla="*/ 342638 h 921485"/>
              <a:gd name="connsiteX61" fmla="*/ 2015014 w 2285015"/>
              <a:gd name="connsiteY61" fmla="*/ 362958 h 921485"/>
              <a:gd name="connsiteX62" fmla="*/ 2057935 w 2285015"/>
              <a:gd name="connsiteY62" fmla="*/ 441467 h 921485"/>
              <a:gd name="connsiteX63" fmla="*/ 2006648 w 2285015"/>
              <a:gd name="connsiteY63" fmla="*/ 550983 h 921485"/>
              <a:gd name="connsiteX64" fmla="*/ 1998039 w 2285015"/>
              <a:gd name="connsiteY64" fmla="*/ 559955 h 921485"/>
              <a:gd name="connsiteX65" fmla="*/ 2009653 w 2285015"/>
              <a:gd name="connsiteY65" fmla="*/ 563722 h 921485"/>
              <a:gd name="connsiteX66" fmla="*/ 2091841 w 2285015"/>
              <a:gd name="connsiteY66" fmla="*/ 656055 h 921485"/>
              <a:gd name="connsiteX67" fmla="*/ 2094560 w 2285015"/>
              <a:gd name="connsiteY67" fmla="*/ 670605 h 921485"/>
              <a:gd name="connsiteX68" fmla="*/ 2095848 w 2285015"/>
              <a:gd name="connsiteY68" fmla="*/ 683033 h 921485"/>
              <a:gd name="connsiteX69" fmla="*/ 2106812 w 2285015"/>
              <a:gd name="connsiteY69" fmla="*/ 687477 h 921485"/>
              <a:gd name="connsiteX70" fmla="*/ 2186050 w 2285015"/>
              <a:gd name="connsiteY70" fmla="*/ 704363 h 921485"/>
              <a:gd name="connsiteX71" fmla="*/ 2285015 w 2285015"/>
              <a:gd name="connsiteY71" fmla="*/ 716247 h 921485"/>
              <a:gd name="connsiteX72" fmla="*/ 2244449 w 2285015"/>
              <a:gd name="connsiteY72" fmla="*/ 720955 h 921485"/>
              <a:gd name="connsiteX73" fmla="*/ 2172697 w 2285015"/>
              <a:gd name="connsiteY73" fmla="*/ 725351 h 921485"/>
              <a:gd name="connsiteX74" fmla="*/ 2132979 w 2285015"/>
              <a:gd name="connsiteY74" fmla="*/ 715510 h 921485"/>
              <a:gd name="connsiteX75" fmla="*/ 2105381 w 2285015"/>
              <a:gd name="connsiteY75" fmla="*/ 707571 h 921485"/>
              <a:gd name="connsiteX76" fmla="*/ 2094549 w 2285015"/>
              <a:gd name="connsiteY76" fmla="*/ 705762 h 921485"/>
              <a:gd name="connsiteX77" fmla="*/ 2092447 w 2285015"/>
              <a:gd name="connsiteY77" fmla="*/ 716558 h 921485"/>
              <a:gd name="connsiteX78" fmla="*/ 2047202 w 2285015"/>
              <a:gd name="connsiteY78" fmla="*/ 784898 h 921485"/>
              <a:gd name="connsiteX79" fmla="*/ 1950990 w 2285015"/>
              <a:gd name="connsiteY79" fmla="*/ 809483 h 921485"/>
              <a:gd name="connsiteX80" fmla="*/ 1880504 w 2285015"/>
              <a:gd name="connsiteY80" fmla="*/ 761013 h 921485"/>
              <a:gd name="connsiteX81" fmla="*/ 1912857 w 2285015"/>
              <a:gd name="connsiteY81" fmla="*/ 641966 h 921485"/>
              <a:gd name="connsiteX82" fmla="*/ 2020298 w 2285015"/>
              <a:gd name="connsiteY82" fmla="*/ 668181 h 921485"/>
              <a:gd name="connsiteX83" fmla="*/ 2022731 w 2285015"/>
              <a:gd name="connsiteY83" fmla="*/ 707726 h 921485"/>
              <a:gd name="connsiteX84" fmla="*/ 2007110 w 2285015"/>
              <a:gd name="connsiteY84" fmla="*/ 725274 h 921485"/>
              <a:gd name="connsiteX85" fmla="*/ 1993911 w 2285015"/>
              <a:gd name="connsiteY85" fmla="*/ 725452 h 921485"/>
              <a:gd name="connsiteX86" fmla="*/ 1978918 w 2285015"/>
              <a:gd name="connsiteY86" fmla="*/ 697614 h 921485"/>
              <a:gd name="connsiteX87" fmla="*/ 1973227 w 2285015"/>
              <a:gd name="connsiteY87" fmla="*/ 681635 h 921485"/>
              <a:gd name="connsiteX88" fmla="*/ 1943581 w 2285015"/>
              <a:gd name="connsiteY88" fmla="*/ 661058 h 921485"/>
              <a:gd name="connsiteX89" fmla="*/ 1902785 w 2285015"/>
              <a:gd name="connsiteY89" fmla="*/ 691072 h 921485"/>
              <a:gd name="connsiteX90" fmla="*/ 1902322 w 2285015"/>
              <a:gd name="connsiteY90" fmla="*/ 736024 h 921485"/>
              <a:gd name="connsiteX91" fmla="*/ 1944935 w 2285015"/>
              <a:gd name="connsiteY91" fmla="*/ 776828 h 921485"/>
              <a:gd name="connsiteX92" fmla="*/ 2042788 w 2285015"/>
              <a:gd name="connsiteY92" fmla="*/ 757324 h 921485"/>
              <a:gd name="connsiteX93" fmla="*/ 2071608 w 2285015"/>
              <a:gd name="connsiteY93" fmla="*/ 712520 h 921485"/>
              <a:gd name="connsiteX94" fmla="*/ 2073710 w 2285015"/>
              <a:gd name="connsiteY94" fmla="*/ 705816 h 921485"/>
              <a:gd name="connsiteX95" fmla="*/ 2075912 w 2285015"/>
              <a:gd name="connsiteY95" fmla="*/ 687305 h 921485"/>
              <a:gd name="connsiteX96" fmla="*/ 2074514 w 2285015"/>
              <a:gd name="connsiteY96" fmla="*/ 673650 h 921485"/>
              <a:gd name="connsiteX97" fmla="*/ 2071289 w 2285015"/>
              <a:gd name="connsiteY97" fmla="*/ 660958 h 921485"/>
              <a:gd name="connsiteX98" fmla="*/ 2030668 w 2285015"/>
              <a:gd name="connsiteY98" fmla="*/ 613202 h 921485"/>
              <a:gd name="connsiteX99" fmla="*/ 1889685 w 2285015"/>
              <a:gd name="connsiteY99" fmla="*/ 601061 h 921485"/>
              <a:gd name="connsiteX100" fmla="*/ 1877708 w 2285015"/>
              <a:gd name="connsiteY100" fmla="*/ 603640 h 921485"/>
              <a:gd name="connsiteX101" fmla="*/ 1874636 w 2285015"/>
              <a:gd name="connsiteY101" fmla="*/ 615525 h 921485"/>
              <a:gd name="connsiteX102" fmla="*/ 1842404 w 2285015"/>
              <a:gd name="connsiteY102" fmla="*/ 675017 h 921485"/>
              <a:gd name="connsiteX103" fmla="*/ 1751255 w 2285015"/>
              <a:gd name="connsiteY103" fmla="*/ 715385 h 921485"/>
              <a:gd name="connsiteX104" fmla="*/ 1739564 w 2285015"/>
              <a:gd name="connsiteY104" fmla="*/ 715790 h 921485"/>
              <a:gd name="connsiteX105" fmla="*/ 1701751 w 2285015"/>
              <a:gd name="connsiteY105" fmla="*/ 712115 h 921485"/>
              <a:gd name="connsiteX106" fmla="*/ 1694441 w 2285015"/>
              <a:gd name="connsiteY106" fmla="*/ 710562 h 921485"/>
              <a:gd name="connsiteX107" fmla="*/ 1685646 w 2285015"/>
              <a:gd name="connsiteY107" fmla="*/ 708030 h 921485"/>
              <a:gd name="connsiteX108" fmla="*/ 1590787 w 2285015"/>
              <a:gd name="connsiteY108" fmla="*/ 630570 h 921485"/>
              <a:gd name="connsiteX109" fmla="*/ 1584755 w 2285015"/>
              <a:gd name="connsiteY109" fmla="*/ 617745 h 921485"/>
              <a:gd name="connsiteX110" fmla="*/ 1572084 w 2285015"/>
              <a:gd name="connsiteY110" fmla="*/ 615525 h 921485"/>
              <a:gd name="connsiteX111" fmla="*/ 1491338 w 2285015"/>
              <a:gd name="connsiteY111" fmla="*/ 644692 h 921485"/>
              <a:gd name="connsiteX112" fmla="*/ 1493144 w 2285015"/>
              <a:gd name="connsiteY112" fmla="*/ 722508 h 921485"/>
              <a:gd name="connsiteX113" fmla="*/ 1568903 w 2285015"/>
              <a:gd name="connsiteY113" fmla="*/ 755109 h 921485"/>
              <a:gd name="connsiteX114" fmla="*/ 1570675 w 2285015"/>
              <a:gd name="connsiteY114" fmla="*/ 754651 h 921485"/>
              <a:gd name="connsiteX115" fmla="*/ 1585063 w 2285015"/>
              <a:gd name="connsiteY115" fmla="*/ 750161 h 921485"/>
              <a:gd name="connsiteX116" fmla="*/ 1604536 w 2285015"/>
              <a:gd name="connsiteY116" fmla="*/ 728388 h 921485"/>
              <a:gd name="connsiteX117" fmla="*/ 1577709 w 2285015"/>
              <a:gd name="connsiteY117" fmla="*/ 689395 h 921485"/>
              <a:gd name="connsiteX118" fmla="*/ 1561780 w 2285015"/>
              <a:gd name="connsiteY118" fmla="*/ 683173 h 921485"/>
              <a:gd name="connsiteX119" fmla="*/ 1586076 w 2285015"/>
              <a:gd name="connsiteY119" fmla="*/ 683895 h 921485"/>
              <a:gd name="connsiteX120" fmla="*/ 1622238 w 2285015"/>
              <a:gd name="connsiteY120" fmla="*/ 735869 h 921485"/>
              <a:gd name="connsiteX121" fmla="*/ 1604812 w 2285015"/>
              <a:gd name="connsiteY121" fmla="*/ 766567 h 921485"/>
              <a:gd name="connsiteX122" fmla="*/ 1594915 w 2285015"/>
              <a:gd name="connsiteY122" fmla="*/ 772151 h 921485"/>
              <a:gd name="connsiteX123" fmla="*/ 1602412 w 2285015"/>
              <a:gd name="connsiteY123" fmla="*/ 780727 h 921485"/>
              <a:gd name="connsiteX124" fmla="*/ 1645531 w 2285015"/>
              <a:gd name="connsiteY124" fmla="*/ 921485 h 921485"/>
              <a:gd name="connsiteX125" fmla="*/ 1635536 w 2285015"/>
              <a:gd name="connsiteY125" fmla="*/ 895642 h 921485"/>
              <a:gd name="connsiteX126" fmla="*/ 1610173 w 2285015"/>
              <a:gd name="connsiteY126" fmla="*/ 837221 h 921485"/>
              <a:gd name="connsiteX127" fmla="*/ 1529977 w 2285015"/>
              <a:gd name="connsiteY127" fmla="*/ 774637 h 921485"/>
              <a:gd name="connsiteX128" fmla="*/ 1483687 w 2285015"/>
              <a:gd name="connsiteY128" fmla="*/ 747428 h 921485"/>
              <a:gd name="connsiteX129" fmla="*/ 1447239 w 2285015"/>
              <a:gd name="connsiteY129" fmla="*/ 677604 h 921485"/>
              <a:gd name="connsiteX130" fmla="*/ 1476367 w 2285015"/>
              <a:gd name="connsiteY130" fmla="*/ 612161 h 921485"/>
              <a:gd name="connsiteX131" fmla="*/ 1563244 w 2285015"/>
              <a:gd name="connsiteY131" fmla="*/ 583405 h 921485"/>
              <a:gd name="connsiteX132" fmla="*/ 1574319 w 2285015"/>
              <a:gd name="connsiteY132" fmla="*/ 584088 h 921485"/>
              <a:gd name="connsiteX133" fmla="*/ 1573317 w 2285015"/>
              <a:gd name="connsiteY133" fmla="*/ 573121 h 921485"/>
              <a:gd name="connsiteX134" fmla="*/ 1759225 w 2285015"/>
              <a:gd name="connsiteY134" fmla="*/ 241658 h 921485"/>
              <a:gd name="connsiteX135" fmla="*/ 1877688 w 2285015"/>
              <a:gd name="connsiteY135" fmla="*/ 215102 h 921485"/>
              <a:gd name="connsiteX136" fmla="*/ 221779 w 2285015"/>
              <a:gd name="connsiteY136" fmla="*/ 104909 h 921485"/>
              <a:gd name="connsiteX137" fmla="*/ 284920 w 2285015"/>
              <a:gd name="connsiteY137" fmla="*/ 114532 h 921485"/>
              <a:gd name="connsiteX138" fmla="*/ 583603 w 2285015"/>
              <a:gd name="connsiteY138" fmla="*/ 366136 h 921485"/>
              <a:gd name="connsiteX139" fmla="*/ 651541 w 2285015"/>
              <a:gd name="connsiteY139" fmla="*/ 454562 h 921485"/>
              <a:gd name="connsiteX140" fmla="*/ 1145809 w 2285015"/>
              <a:gd name="connsiteY140" fmla="*/ 694730 h 921485"/>
              <a:gd name="connsiteX141" fmla="*/ 1532663 w 2285015"/>
              <a:gd name="connsiteY141" fmla="*/ 382036 h 921485"/>
              <a:gd name="connsiteX142" fmla="*/ 1376389 w 2285015"/>
              <a:gd name="connsiteY142" fmla="*/ 619936 h 921485"/>
              <a:gd name="connsiteX143" fmla="*/ 745965 w 2285015"/>
              <a:gd name="connsiteY143" fmla="*/ 593006 h 921485"/>
              <a:gd name="connsiteX144" fmla="*/ 576583 w 2285015"/>
              <a:gd name="connsiteY144" fmla="*/ 415188 h 921485"/>
              <a:gd name="connsiteX145" fmla="*/ 264777 w 2285015"/>
              <a:gd name="connsiteY145" fmla="*/ 164635 h 921485"/>
              <a:gd name="connsiteX146" fmla="*/ 170920 w 2285015"/>
              <a:gd name="connsiteY146" fmla="*/ 161512 h 921485"/>
              <a:gd name="connsiteX147" fmla="*/ 54821 w 2285015"/>
              <a:gd name="connsiteY147" fmla="*/ 263182 h 921485"/>
              <a:gd name="connsiteX148" fmla="*/ 119626 w 2285015"/>
              <a:gd name="connsiteY148" fmla="*/ 408345 h 921485"/>
              <a:gd name="connsiteX149" fmla="*/ 257151 w 2285015"/>
              <a:gd name="connsiteY149" fmla="*/ 395917 h 921485"/>
              <a:gd name="connsiteX150" fmla="*/ 287205 w 2285015"/>
              <a:gd name="connsiteY150" fmla="*/ 337915 h 921485"/>
              <a:gd name="connsiteX151" fmla="*/ 268408 w 2285015"/>
              <a:gd name="connsiteY151" fmla="*/ 292389 h 921485"/>
              <a:gd name="connsiteX152" fmla="*/ 160892 w 2285015"/>
              <a:gd name="connsiteY152" fmla="*/ 278882 h 921485"/>
              <a:gd name="connsiteX153" fmla="*/ 150948 w 2285015"/>
              <a:gd name="connsiteY153" fmla="*/ 309665 h 921485"/>
              <a:gd name="connsiteX154" fmla="*/ 217207 w 2285015"/>
              <a:gd name="connsiteY154" fmla="*/ 330218 h 921485"/>
              <a:gd name="connsiteX155" fmla="*/ 188381 w 2285015"/>
              <a:gd name="connsiteY155" fmla="*/ 352208 h 921485"/>
              <a:gd name="connsiteX156" fmla="*/ 119486 w 2285015"/>
              <a:gd name="connsiteY156" fmla="*/ 324229 h 921485"/>
              <a:gd name="connsiteX157" fmla="*/ 118390 w 2285015"/>
              <a:gd name="connsiteY157" fmla="*/ 279821 h 921485"/>
              <a:gd name="connsiteX158" fmla="*/ 186522 w 2285015"/>
              <a:gd name="connsiteY158" fmla="*/ 234566 h 921485"/>
              <a:gd name="connsiteX159" fmla="*/ 305942 w 2285015"/>
              <a:gd name="connsiteY159" fmla="*/ 291752 h 921485"/>
              <a:gd name="connsiteX160" fmla="*/ 290090 w 2285015"/>
              <a:gd name="connsiteY160" fmla="*/ 416921 h 921485"/>
              <a:gd name="connsiteX161" fmla="*/ 258092 w 2285015"/>
              <a:gd name="connsiteY161" fmla="*/ 446523 h 921485"/>
              <a:gd name="connsiteX162" fmla="*/ 241564 w 2285015"/>
              <a:gd name="connsiteY162" fmla="*/ 455650 h 921485"/>
              <a:gd name="connsiteX163" fmla="*/ 260595 w 2285015"/>
              <a:gd name="connsiteY163" fmla="*/ 458090 h 921485"/>
              <a:gd name="connsiteX164" fmla="*/ 387220 w 2285015"/>
              <a:gd name="connsiteY164" fmla="*/ 537723 h 921485"/>
              <a:gd name="connsiteX165" fmla="*/ 409050 w 2285015"/>
              <a:gd name="connsiteY165" fmla="*/ 580671 h 921485"/>
              <a:gd name="connsiteX166" fmla="*/ 412269 w 2285015"/>
              <a:gd name="connsiteY166" fmla="*/ 591685 h 921485"/>
              <a:gd name="connsiteX167" fmla="*/ 423844 w 2285015"/>
              <a:gd name="connsiteY167" fmla="*/ 592695 h 921485"/>
              <a:gd name="connsiteX168" fmla="*/ 507082 w 2285015"/>
              <a:gd name="connsiteY168" fmla="*/ 636139 h 921485"/>
              <a:gd name="connsiteX169" fmla="*/ 582281 w 2285015"/>
              <a:gd name="connsiteY169" fmla="*/ 676718 h 921485"/>
              <a:gd name="connsiteX170" fmla="*/ 637120 w 2285015"/>
              <a:gd name="connsiteY170" fmla="*/ 684936 h 921485"/>
              <a:gd name="connsiteX171" fmla="*/ 646060 w 2285015"/>
              <a:gd name="connsiteY171" fmla="*/ 686031 h 921485"/>
              <a:gd name="connsiteX172" fmla="*/ 576528 w 2285015"/>
              <a:gd name="connsiteY172" fmla="*/ 696090 h 921485"/>
              <a:gd name="connsiteX173" fmla="*/ 505955 w 2285015"/>
              <a:gd name="connsiteY173" fmla="*/ 661811 h 921485"/>
              <a:gd name="connsiteX174" fmla="*/ 425935 w 2285015"/>
              <a:gd name="connsiteY174" fmla="*/ 625847 h 921485"/>
              <a:gd name="connsiteX175" fmla="*/ 414772 w 2285015"/>
              <a:gd name="connsiteY175" fmla="*/ 626663 h 921485"/>
              <a:gd name="connsiteX176" fmla="*/ 413909 w 2285015"/>
              <a:gd name="connsiteY176" fmla="*/ 633412 h 921485"/>
              <a:gd name="connsiteX177" fmla="*/ 412634 w 2285015"/>
              <a:gd name="connsiteY177" fmla="*/ 638268 h 921485"/>
              <a:gd name="connsiteX178" fmla="*/ 373522 w 2285015"/>
              <a:gd name="connsiteY178" fmla="*/ 688424 h 921485"/>
              <a:gd name="connsiteX179" fmla="*/ 321956 w 2285015"/>
              <a:gd name="connsiteY179" fmla="*/ 703758 h 921485"/>
              <a:gd name="connsiteX180" fmla="*/ 224376 w 2285015"/>
              <a:gd name="connsiteY180" fmla="*/ 677627 h 921485"/>
              <a:gd name="connsiteX181" fmla="*/ 209573 w 2285015"/>
              <a:gd name="connsiteY181" fmla="*/ 587203 h 921485"/>
              <a:gd name="connsiteX182" fmla="*/ 278832 w 2285015"/>
              <a:gd name="connsiteY182" fmla="*/ 561997 h 921485"/>
              <a:gd name="connsiteX183" fmla="*/ 307706 w 2285015"/>
              <a:gd name="connsiteY183" fmla="*/ 602172 h 921485"/>
              <a:gd name="connsiteX184" fmla="*/ 276827 w 2285015"/>
              <a:gd name="connsiteY184" fmla="*/ 587522 h 921485"/>
              <a:gd name="connsiteX185" fmla="*/ 246515 w 2285015"/>
              <a:gd name="connsiteY185" fmla="*/ 596913 h 921485"/>
              <a:gd name="connsiteX186" fmla="*/ 233767 w 2285015"/>
              <a:gd name="connsiteY186" fmla="*/ 621443 h 921485"/>
              <a:gd name="connsiteX187" fmla="*/ 277294 w 2285015"/>
              <a:gd name="connsiteY187" fmla="*/ 670053 h 921485"/>
              <a:gd name="connsiteX188" fmla="*/ 365795 w 2285015"/>
              <a:gd name="connsiteY188" fmla="*/ 646968 h 921485"/>
              <a:gd name="connsiteX189" fmla="*/ 366160 w 2285015"/>
              <a:gd name="connsiteY189" fmla="*/ 564078 h 921485"/>
              <a:gd name="connsiteX190" fmla="*/ 262360 w 2285015"/>
              <a:gd name="connsiteY190" fmla="*/ 487210 h 921485"/>
              <a:gd name="connsiteX191" fmla="*/ 223722 w 2285015"/>
              <a:gd name="connsiteY191" fmla="*/ 482355 h 921485"/>
              <a:gd name="connsiteX192" fmla="*/ 72911 w 2285015"/>
              <a:gd name="connsiteY192" fmla="*/ 434561 h 921485"/>
              <a:gd name="connsiteX193" fmla="*/ 5284 w 2285015"/>
              <a:gd name="connsiteY193" fmla="*/ 241557 h 921485"/>
              <a:gd name="connsiteX194" fmla="*/ 165378 w 2285015"/>
              <a:gd name="connsiteY194" fmla="*/ 106780 h 921485"/>
              <a:gd name="connsiteX195" fmla="*/ 221779 w 2285015"/>
              <a:gd name="connsiteY195" fmla="*/ 104909 h 921485"/>
              <a:gd name="connsiteX196" fmla="*/ 1245699 w 2285015"/>
              <a:gd name="connsiteY196" fmla="*/ 1886 h 921485"/>
              <a:gd name="connsiteX197" fmla="*/ 1341912 w 2285015"/>
              <a:gd name="connsiteY197" fmla="*/ 26502 h 921485"/>
              <a:gd name="connsiteX198" fmla="*/ 1387167 w 2285015"/>
              <a:gd name="connsiteY198" fmla="*/ 94850 h 921485"/>
              <a:gd name="connsiteX199" fmla="*/ 1389258 w 2285015"/>
              <a:gd name="connsiteY199" fmla="*/ 105631 h 921485"/>
              <a:gd name="connsiteX200" fmla="*/ 1400112 w 2285015"/>
              <a:gd name="connsiteY200" fmla="*/ 103782 h 921485"/>
              <a:gd name="connsiteX201" fmla="*/ 1427710 w 2285015"/>
              <a:gd name="connsiteY201" fmla="*/ 95883 h 921485"/>
              <a:gd name="connsiteX202" fmla="*/ 1467373 w 2285015"/>
              <a:gd name="connsiteY202" fmla="*/ 86034 h 921485"/>
              <a:gd name="connsiteX203" fmla="*/ 1539081 w 2285015"/>
              <a:gd name="connsiteY203" fmla="*/ 90398 h 921485"/>
              <a:gd name="connsiteX204" fmla="*/ 1579746 w 2285015"/>
              <a:gd name="connsiteY204" fmla="*/ 95106 h 921485"/>
              <a:gd name="connsiteX205" fmla="*/ 1480759 w 2285015"/>
              <a:gd name="connsiteY205" fmla="*/ 106983 h 921485"/>
              <a:gd name="connsiteX206" fmla="*/ 1401554 w 2285015"/>
              <a:gd name="connsiteY206" fmla="*/ 123901 h 921485"/>
              <a:gd name="connsiteX207" fmla="*/ 1390524 w 2285015"/>
              <a:gd name="connsiteY207" fmla="*/ 128337 h 921485"/>
              <a:gd name="connsiteX208" fmla="*/ 1389357 w 2285015"/>
              <a:gd name="connsiteY208" fmla="*/ 140718 h 921485"/>
              <a:gd name="connsiteX209" fmla="*/ 1386550 w 2285015"/>
              <a:gd name="connsiteY209" fmla="*/ 155282 h 921485"/>
              <a:gd name="connsiteX210" fmla="*/ 1304406 w 2285015"/>
              <a:gd name="connsiteY210" fmla="*/ 247702 h 921485"/>
              <a:gd name="connsiteX211" fmla="*/ 1292781 w 2285015"/>
              <a:gd name="connsiteY211" fmla="*/ 251415 h 921485"/>
              <a:gd name="connsiteX212" fmla="*/ 1301368 w 2285015"/>
              <a:gd name="connsiteY212" fmla="*/ 260402 h 921485"/>
              <a:gd name="connsiteX213" fmla="*/ 1352700 w 2285015"/>
              <a:gd name="connsiteY213" fmla="*/ 369872 h 921485"/>
              <a:gd name="connsiteX214" fmla="*/ 1309723 w 2285015"/>
              <a:gd name="connsiteY214" fmla="*/ 448418 h 921485"/>
              <a:gd name="connsiteX215" fmla="*/ 1209999 w 2285015"/>
              <a:gd name="connsiteY215" fmla="*/ 468724 h 921485"/>
              <a:gd name="connsiteX216" fmla="*/ 1194070 w 2285015"/>
              <a:gd name="connsiteY216" fmla="*/ 467512 h 921485"/>
              <a:gd name="connsiteX217" fmla="*/ 1157897 w 2285015"/>
              <a:gd name="connsiteY217" fmla="*/ 465523 h 921485"/>
              <a:gd name="connsiteX218" fmla="*/ 1099024 w 2285015"/>
              <a:gd name="connsiteY218" fmla="*/ 474036 h 921485"/>
              <a:gd name="connsiteX219" fmla="*/ 1034232 w 2285015"/>
              <a:gd name="connsiteY219" fmla="*/ 479070 h 921485"/>
              <a:gd name="connsiteX220" fmla="*/ 1093366 w 2285015"/>
              <a:gd name="connsiteY220" fmla="*/ 462471 h 921485"/>
              <a:gd name="connsiteX221" fmla="*/ 1102855 w 2285015"/>
              <a:gd name="connsiteY221" fmla="*/ 457304 h 921485"/>
              <a:gd name="connsiteX222" fmla="*/ 1128681 w 2285015"/>
              <a:gd name="connsiteY222" fmla="*/ 444613 h 921485"/>
              <a:gd name="connsiteX223" fmla="*/ 1139348 w 2285015"/>
              <a:gd name="connsiteY223" fmla="*/ 441792 h 921485"/>
              <a:gd name="connsiteX224" fmla="*/ 1138159 w 2285015"/>
              <a:gd name="connsiteY224" fmla="*/ 430957 h 921485"/>
              <a:gd name="connsiteX225" fmla="*/ 1153361 w 2285015"/>
              <a:gd name="connsiteY225" fmla="*/ 369522 h 921485"/>
              <a:gd name="connsiteX226" fmla="*/ 1199838 w 2285015"/>
              <a:gd name="connsiteY226" fmla="*/ 337550 h 921485"/>
              <a:gd name="connsiteX227" fmla="*/ 1237872 w 2285015"/>
              <a:gd name="connsiteY227" fmla="*/ 347804 h 921485"/>
              <a:gd name="connsiteX228" fmla="*/ 1244906 w 2285015"/>
              <a:gd name="connsiteY228" fmla="*/ 362260 h 921485"/>
              <a:gd name="connsiteX229" fmla="*/ 1234019 w 2285015"/>
              <a:gd name="connsiteY229" fmla="*/ 381849 h 921485"/>
              <a:gd name="connsiteX230" fmla="*/ 1233216 w 2285015"/>
              <a:gd name="connsiteY230" fmla="*/ 382214 h 921485"/>
              <a:gd name="connsiteX231" fmla="*/ 1224398 w 2285015"/>
              <a:gd name="connsiteY231" fmla="*/ 357405 h 921485"/>
              <a:gd name="connsiteX232" fmla="*/ 1185638 w 2285015"/>
              <a:gd name="connsiteY232" fmla="*/ 361576 h 921485"/>
              <a:gd name="connsiteX233" fmla="*/ 1162542 w 2285015"/>
              <a:gd name="connsiteY233" fmla="*/ 419266 h 921485"/>
              <a:gd name="connsiteX234" fmla="*/ 1162685 w 2285015"/>
              <a:gd name="connsiteY234" fmla="*/ 431283 h 921485"/>
              <a:gd name="connsiteX235" fmla="*/ 1162718 w 2285015"/>
              <a:gd name="connsiteY235" fmla="*/ 432596 h 921485"/>
              <a:gd name="connsiteX236" fmla="*/ 1174706 w 2285015"/>
              <a:gd name="connsiteY236" fmla="*/ 439175 h 921485"/>
              <a:gd name="connsiteX237" fmla="*/ 1189502 w 2285015"/>
              <a:gd name="connsiteY237" fmla="*/ 444938 h 921485"/>
              <a:gd name="connsiteX238" fmla="*/ 1252898 w 2285015"/>
              <a:gd name="connsiteY238" fmla="*/ 446251 h 921485"/>
              <a:gd name="connsiteX239" fmla="*/ 1311176 w 2285015"/>
              <a:gd name="connsiteY239" fmla="*/ 394378 h 921485"/>
              <a:gd name="connsiteX240" fmla="*/ 1307500 w 2285015"/>
              <a:gd name="connsiteY240" fmla="*/ 319545 h 921485"/>
              <a:gd name="connsiteX241" fmla="*/ 1185263 w 2285015"/>
              <a:gd name="connsiteY241" fmla="*/ 232485 h 921485"/>
              <a:gd name="connsiteX242" fmla="*/ 1166076 w 2285015"/>
              <a:gd name="connsiteY242" fmla="*/ 228089 h 921485"/>
              <a:gd name="connsiteX243" fmla="*/ 1154715 w 2285015"/>
              <a:gd name="connsiteY243" fmla="*/ 226085 h 921485"/>
              <a:gd name="connsiteX244" fmla="*/ 1155453 w 2285015"/>
              <a:gd name="connsiteY244" fmla="*/ 237340 h 921485"/>
              <a:gd name="connsiteX245" fmla="*/ 1146833 w 2285015"/>
              <a:gd name="connsiteY245" fmla="*/ 292296 h 921485"/>
              <a:gd name="connsiteX246" fmla="*/ 1026963 w 2285015"/>
              <a:gd name="connsiteY246" fmla="*/ 354609 h 921485"/>
              <a:gd name="connsiteX247" fmla="*/ 957252 w 2285015"/>
              <a:gd name="connsiteY247" fmla="*/ 306224 h 921485"/>
              <a:gd name="connsiteX248" fmla="*/ 955067 w 2285015"/>
              <a:gd name="connsiteY248" fmla="*/ 254436 h 921485"/>
              <a:gd name="connsiteX249" fmla="*/ 1017936 w 2285015"/>
              <a:gd name="connsiteY249" fmla="*/ 223498 h 921485"/>
              <a:gd name="connsiteX250" fmla="*/ 1057776 w 2285015"/>
              <a:gd name="connsiteY250" fmla="*/ 232485 h 921485"/>
              <a:gd name="connsiteX251" fmla="*/ 1027141 w 2285015"/>
              <a:gd name="connsiteY251" fmla="*/ 240012 h 921485"/>
              <a:gd name="connsiteX252" fmla="*/ 1018971 w 2285015"/>
              <a:gd name="connsiteY252" fmla="*/ 241146 h 921485"/>
              <a:gd name="connsiteX253" fmla="*/ 975179 w 2285015"/>
              <a:gd name="connsiteY253" fmla="*/ 274803 h 921485"/>
              <a:gd name="connsiteX254" fmla="*/ 996729 w 2285015"/>
              <a:gd name="connsiteY254" fmla="*/ 313758 h 921485"/>
              <a:gd name="connsiteX255" fmla="*/ 1078615 w 2285015"/>
              <a:gd name="connsiteY255" fmla="*/ 320470 h 921485"/>
              <a:gd name="connsiteX256" fmla="*/ 1127316 w 2285015"/>
              <a:gd name="connsiteY256" fmla="*/ 249053 h 921485"/>
              <a:gd name="connsiteX257" fmla="*/ 1127580 w 2285015"/>
              <a:gd name="connsiteY257" fmla="*/ 233549 h 921485"/>
              <a:gd name="connsiteX258" fmla="*/ 1126358 w 2285015"/>
              <a:gd name="connsiteY258" fmla="*/ 222387 h 921485"/>
              <a:gd name="connsiteX259" fmla="*/ 1116924 w 2285015"/>
              <a:gd name="connsiteY259" fmla="*/ 187362 h 921485"/>
              <a:gd name="connsiteX260" fmla="*/ 1112664 w 2285015"/>
              <a:gd name="connsiteY260" fmla="*/ 178570 h 921485"/>
              <a:gd name="connsiteX261" fmla="*/ 1076799 w 2285015"/>
              <a:gd name="connsiteY261" fmla="*/ 136990 h 921485"/>
              <a:gd name="connsiteX262" fmla="*/ 983629 w 2285015"/>
              <a:gd name="connsiteY262" fmla="*/ 124468 h 921485"/>
              <a:gd name="connsiteX263" fmla="*/ 890083 w 2285015"/>
              <a:gd name="connsiteY263" fmla="*/ 202922 h 921485"/>
              <a:gd name="connsiteX264" fmla="*/ 884004 w 2285015"/>
              <a:gd name="connsiteY264" fmla="*/ 222387 h 921485"/>
              <a:gd name="connsiteX265" fmla="*/ 881640 w 2285015"/>
              <a:gd name="connsiteY265" fmla="*/ 232182 h 921485"/>
              <a:gd name="connsiteX266" fmla="*/ 931744 w 2285015"/>
              <a:gd name="connsiteY266" fmla="*/ 446221 h 921485"/>
              <a:gd name="connsiteX267" fmla="*/ 1244961 w 2285015"/>
              <a:gd name="connsiteY267" fmla="*/ 543946 h 921485"/>
              <a:gd name="connsiteX268" fmla="*/ 1437805 w 2285015"/>
              <a:gd name="connsiteY268" fmla="*/ 349171 h 921485"/>
              <a:gd name="connsiteX269" fmla="*/ 1465997 w 2285015"/>
              <a:gd name="connsiteY269" fmla="*/ 299202 h 921485"/>
              <a:gd name="connsiteX270" fmla="*/ 1737858 w 2285015"/>
              <a:gd name="connsiteY270" fmla="*/ 73769 h 921485"/>
              <a:gd name="connsiteX271" fmla="*/ 2121520 w 2285015"/>
              <a:gd name="connsiteY271" fmla="*/ 183377 h 921485"/>
              <a:gd name="connsiteX272" fmla="*/ 2197543 w 2285015"/>
              <a:gd name="connsiteY272" fmla="*/ 265638 h 921485"/>
              <a:gd name="connsiteX273" fmla="*/ 2281547 w 2285015"/>
              <a:gd name="connsiteY273" fmla="*/ 448489 h 921485"/>
              <a:gd name="connsiteX274" fmla="*/ 2242798 w 2285015"/>
              <a:gd name="connsiteY274" fmla="*/ 371814 h 921485"/>
              <a:gd name="connsiteX275" fmla="*/ 2023436 w 2285015"/>
              <a:gd name="connsiteY275" fmla="*/ 144113 h 921485"/>
              <a:gd name="connsiteX276" fmla="*/ 1722535 w 2285015"/>
              <a:gd name="connsiteY276" fmla="*/ 110641 h 921485"/>
              <a:gd name="connsiteX277" fmla="*/ 1632894 w 2285015"/>
              <a:gd name="connsiteY277" fmla="*/ 154001 h 921485"/>
              <a:gd name="connsiteX278" fmla="*/ 1621269 w 2285015"/>
              <a:gd name="connsiteY278" fmla="*/ 162662 h 921485"/>
              <a:gd name="connsiteX279" fmla="*/ 1451708 w 2285015"/>
              <a:gd name="connsiteY279" fmla="*/ 392181 h 921485"/>
              <a:gd name="connsiteX280" fmla="*/ 1449617 w 2285015"/>
              <a:gd name="connsiteY280" fmla="*/ 395986 h 921485"/>
              <a:gd name="connsiteX281" fmla="*/ 1032249 w 2285015"/>
              <a:gd name="connsiteY281" fmla="*/ 563543 h 921485"/>
              <a:gd name="connsiteX282" fmla="*/ 845343 w 2285015"/>
              <a:gd name="connsiteY282" fmla="*/ 258662 h 921485"/>
              <a:gd name="connsiteX283" fmla="*/ 846307 w 2285015"/>
              <a:gd name="connsiteY283" fmla="*/ 232229 h 921485"/>
              <a:gd name="connsiteX284" fmla="*/ 837133 w 2285015"/>
              <a:gd name="connsiteY284" fmla="*/ 212321 h 921485"/>
              <a:gd name="connsiteX285" fmla="*/ 743765 w 2285015"/>
              <a:gd name="connsiteY285" fmla="*/ 106968 h 921485"/>
              <a:gd name="connsiteX286" fmla="*/ 611831 w 2285015"/>
              <a:gd name="connsiteY286" fmla="*/ 118992 h 921485"/>
              <a:gd name="connsiteX287" fmla="*/ 613697 w 2285015"/>
              <a:gd name="connsiteY287" fmla="*/ 196855 h 921485"/>
              <a:gd name="connsiteX288" fmla="*/ 689487 w 2285015"/>
              <a:gd name="connsiteY288" fmla="*/ 229510 h 921485"/>
              <a:gd name="connsiteX289" fmla="*/ 691299 w 2285015"/>
              <a:gd name="connsiteY289" fmla="*/ 229013 h 921485"/>
              <a:gd name="connsiteX290" fmla="*/ 705649 w 2285015"/>
              <a:gd name="connsiteY290" fmla="*/ 224477 h 921485"/>
              <a:gd name="connsiteX291" fmla="*/ 725116 w 2285015"/>
              <a:gd name="connsiteY291" fmla="*/ 202704 h 921485"/>
              <a:gd name="connsiteX292" fmla="*/ 698256 w 2285015"/>
              <a:gd name="connsiteY292" fmla="*/ 163749 h 921485"/>
              <a:gd name="connsiteX293" fmla="*/ 682366 w 2285015"/>
              <a:gd name="connsiteY293" fmla="*/ 157589 h 921485"/>
              <a:gd name="connsiteX294" fmla="*/ 706652 w 2285015"/>
              <a:gd name="connsiteY294" fmla="*/ 158311 h 921485"/>
              <a:gd name="connsiteX295" fmla="*/ 742787 w 2285015"/>
              <a:gd name="connsiteY295" fmla="*/ 210277 h 921485"/>
              <a:gd name="connsiteX296" fmla="*/ 725388 w 2285015"/>
              <a:gd name="connsiteY296" fmla="*/ 240936 h 921485"/>
              <a:gd name="connsiteX297" fmla="*/ 715460 w 2285015"/>
              <a:gd name="connsiteY297" fmla="*/ 246506 h 921485"/>
              <a:gd name="connsiteX298" fmla="*/ 722994 w 2285015"/>
              <a:gd name="connsiteY298" fmla="*/ 255081 h 921485"/>
              <a:gd name="connsiteX299" fmla="*/ 766109 w 2285015"/>
              <a:gd name="connsiteY299" fmla="*/ 395847 h 921485"/>
              <a:gd name="connsiteX300" fmla="*/ 756088 w 2285015"/>
              <a:gd name="connsiteY300" fmla="*/ 370004 h 921485"/>
              <a:gd name="connsiteX301" fmla="*/ 730697 w 2285015"/>
              <a:gd name="connsiteY301" fmla="*/ 311583 h 921485"/>
              <a:gd name="connsiteX302" fmla="*/ 650508 w 2285015"/>
              <a:gd name="connsiteY302" fmla="*/ 248999 h 921485"/>
              <a:gd name="connsiteX303" fmla="*/ 604259 w 2285015"/>
              <a:gd name="connsiteY303" fmla="*/ 221796 h 921485"/>
              <a:gd name="connsiteX304" fmla="*/ 567775 w 2285015"/>
              <a:gd name="connsiteY304" fmla="*/ 151997 h 921485"/>
              <a:gd name="connsiteX305" fmla="*/ 596874 w 2285015"/>
              <a:gd name="connsiteY305" fmla="*/ 86507 h 921485"/>
              <a:gd name="connsiteX306" fmla="*/ 773743 w 2285015"/>
              <a:gd name="connsiteY306" fmla="*/ 85598 h 921485"/>
              <a:gd name="connsiteX307" fmla="*/ 852037 w 2285015"/>
              <a:gd name="connsiteY307" fmla="*/ 173497 h 921485"/>
              <a:gd name="connsiteX308" fmla="*/ 858349 w 2285015"/>
              <a:gd name="connsiteY308" fmla="*/ 186050 h 921485"/>
              <a:gd name="connsiteX309" fmla="*/ 864374 w 2285015"/>
              <a:gd name="connsiteY309" fmla="*/ 173497 h 921485"/>
              <a:gd name="connsiteX310" fmla="*/ 967443 w 2285015"/>
              <a:gd name="connsiteY310" fmla="*/ 94578 h 921485"/>
              <a:gd name="connsiteX311" fmla="*/ 1115317 w 2285015"/>
              <a:gd name="connsiteY311" fmla="*/ 130138 h 921485"/>
              <a:gd name="connsiteX312" fmla="*/ 1147450 w 2285015"/>
              <a:gd name="connsiteY312" fmla="*/ 189141 h 921485"/>
              <a:gd name="connsiteX313" fmla="*/ 1150719 w 2285015"/>
              <a:gd name="connsiteY313" fmla="*/ 201694 h 921485"/>
              <a:gd name="connsiteX314" fmla="*/ 1162972 w 2285015"/>
              <a:gd name="connsiteY314" fmla="*/ 205275 h 921485"/>
              <a:gd name="connsiteX315" fmla="*/ 1325421 w 2285015"/>
              <a:gd name="connsiteY315" fmla="*/ 198151 h 921485"/>
              <a:gd name="connsiteX316" fmla="*/ 1366075 w 2285015"/>
              <a:gd name="connsiteY316" fmla="*/ 150450 h 921485"/>
              <a:gd name="connsiteX317" fmla="*/ 1369201 w 2285015"/>
              <a:gd name="connsiteY317" fmla="*/ 137751 h 921485"/>
              <a:gd name="connsiteX318" fmla="*/ 1370665 w 2285015"/>
              <a:gd name="connsiteY318" fmla="*/ 124063 h 921485"/>
              <a:gd name="connsiteX319" fmla="*/ 1368386 w 2285015"/>
              <a:gd name="connsiteY319" fmla="*/ 105593 h 921485"/>
              <a:gd name="connsiteX320" fmla="*/ 1366350 w 2285015"/>
              <a:gd name="connsiteY320" fmla="*/ 98850 h 921485"/>
              <a:gd name="connsiteX321" fmla="*/ 1337519 w 2285015"/>
              <a:gd name="connsiteY321" fmla="*/ 54031 h 921485"/>
              <a:gd name="connsiteX322" fmla="*/ 1239622 w 2285015"/>
              <a:gd name="connsiteY322" fmla="*/ 34541 h 921485"/>
              <a:gd name="connsiteX323" fmla="*/ 1197042 w 2285015"/>
              <a:gd name="connsiteY323" fmla="*/ 75400 h 921485"/>
              <a:gd name="connsiteX324" fmla="*/ 1197406 w 2285015"/>
              <a:gd name="connsiteY324" fmla="*/ 120344 h 921485"/>
              <a:gd name="connsiteX325" fmla="*/ 1238268 w 2285015"/>
              <a:gd name="connsiteY325" fmla="*/ 150366 h 921485"/>
              <a:gd name="connsiteX326" fmla="*/ 1267936 w 2285015"/>
              <a:gd name="connsiteY326" fmla="*/ 129773 h 921485"/>
              <a:gd name="connsiteX327" fmla="*/ 1273616 w 2285015"/>
              <a:gd name="connsiteY327" fmla="*/ 113811 h 921485"/>
              <a:gd name="connsiteX328" fmla="*/ 1288587 w 2285015"/>
              <a:gd name="connsiteY328" fmla="*/ 85925 h 921485"/>
              <a:gd name="connsiteX329" fmla="*/ 1301797 w 2285015"/>
              <a:gd name="connsiteY329" fmla="*/ 86189 h 921485"/>
              <a:gd name="connsiteX330" fmla="*/ 1317418 w 2285015"/>
              <a:gd name="connsiteY330" fmla="*/ 103697 h 921485"/>
              <a:gd name="connsiteX331" fmla="*/ 1315007 w 2285015"/>
              <a:gd name="connsiteY331" fmla="*/ 143235 h 921485"/>
              <a:gd name="connsiteX332" fmla="*/ 1207566 w 2285015"/>
              <a:gd name="connsiteY332" fmla="*/ 169450 h 921485"/>
              <a:gd name="connsiteX333" fmla="*/ 1175169 w 2285015"/>
              <a:gd name="connsiteY333" fmla="*/ 50411 h 921485"/>
              <a:gd name="connsiteX334" fmla="*/ 1245699 w 2285015"/>
              <a:gd name="connsiteY334" fmla="*/ 1886 h 921485"/>
            </a:gdLst>
            <a:ahLst/>
            <a:cxnLst/>
            <a:rect l="l" t="t" r="r" b="b"/>
            <a:pathLst>
              <a:path w="2285015" h="921485">
                <a:moveTo>
                  <a:pt x="1877688" y="215102"/>
                </a:moveTo>
                <a:cubicBezTo>
                  <a:pt x="1992997" y="212314"/>
                  <a:pt x="2096520" y="279880"/>
                  <a:pt x="2167292" y="409223"/>
                </a:cubicBezTo>
                <a:cubicBezTo>
                  <a:pt x="2188076" y="447175"/>
                  <a:pt x="2200658" y="480918"/>
                  <a:pt x="2212866" y="513528"/>
                </a:cubicBezTo>
                <a:cubicBezTo>
                  <a:pt x="2213538" y="515423"/>
                  <a:pt x="2214265" y="517333"/>
                  <a:pt x="2215002" y="519244"/>
                </a:cubicBezTo>
                <a:cubicBezTo>
                  <a:pt x="2204170" y="503608"/>
                  <a:pt x="2193690" y="487730"/>
                  <a:pt x="2183584" y="471621"/>
                </a:cubicBezTo>
                <a:lnTo>
                  <a:pt x="2161810" y="435795"/>
                </a:lnTo>
                <a:cubicBezTo>
                  <a:pt x="2120540" y="366486"/>
                  <a:pt x="2077871" y="294899"/>
                  <a:pt x="1971994" y="261194"/>
                </a:cubicBezTo>
                <a:cubicBezTo>
                  <a:pt x="1869330" y="228546"/>
                  <a:pt x="1724120" y="256207"/>
                  <a:pt x="1658785" y="358927"/>
                </a:cubicBezTo>
                <a:cubicBezTo>
                  <a:pt x="1621610" y="417332"/>
                  <a:pt x="1593209" y="507701"/>
                  <a:pt x="1610305" y="580042"/>
                </a:cubicBezTo>
                <a:cubicBezTo>
                  <a:pt x="1611307" y="584257"/>
                  <a:pt x="1612474" y="588432"/>
                  <a:pt x="1613806" y="592555"/>
                </a:cubicBezTo>
                <a:cubicBezTo>
                  <a:pt x="1614840" y="595771"/>
                  <a:pt x="1615853" y="599088"/>
                  <a:pt x="1617108" y="602258"/>
                </a:cubicBezTo>
                <a:cubicBezTo>
                  <a:pt x="1633279" y="642711"/>
                  <a:pt x="1664730" y="669114"/>
                  <a:pt x="1710657" y="680718"/>
                </a:cubicBezTo>
                <a:cubicBezTo>
                  <a:pt x="1714543" y="681666"/>
                  <a:pt x="1718461" y="682467"/>
                  <a:pt x="1722413" y="683119"/>
                </a:cubicBezTo>
                <a:cubicBezTo>
                  <a:pt x="1727048" y="683840"/>
                  <a:pt x="1731660" y="684338"/>
                  <a:pt x="1736251" y="684618"/>
                </a:cubicBezTo>
                <a:cubicBezTo>
                  <a:pt x="1761031" y="686062"/>
                  <a:pt x="1784765" y="680446"/>
                  <a:pt x="1803831" y="668205"/>
                </a:cubicBezTo>
                <a:cubicBezTo>
                  <a:pt x="1818219" y="658954"/>
                  <a:pt x="1830251" y="644528"/>
                  <a:pt x="1839002" y="627805"/>
                </a:cubicBezTo>
                <a:cubicBezTo>
                  <a:pt x="1841512" y="623110"/>
                  <a:pt x="1843703" y="618258"/>
                  <a:pt x="1845585" y="613280"/>
                </a:cubicBezTo>
                <a:cubicBezTo>
                  <a:pt x="1848954" y="604582"/>
                  <a:pt x="1851420" y="595560"/>
                  <a:pt x="1852939" y="586356"/>
                </a:cubicBezTo>
                <a:cubicBezTo>
                  <a:pt x="1853522" y="582628"/>
                  <a:pt x="1854029" y="578861"/>
                  <a:pt x="1854260" y="575102"/>
                </a:cubicBezTo>
                <a:cubicBezTo>
                  <a:pt x="1854711" y="568755"/>
                  <a:pt x="1854843" y="562424"/>
                  <a:pt x="1854348" y="556156"/>
                </a:cubicBezTo>
                <a:cubicBezTo>
                  <a:pt x="1851453" y="522227"/>
                  <a:pt x="1834104" y="496842"/>
                  <a:pt x="1805647" y="484716"/>
                </a:cubicBezTo>
                <a:cubicBezTo>
                  <a:pt x="1784632" y="475830"/>
                  <a:pt x="1747358" y="475830"/>
                  <a:pt x="1723668" y="491436"/>
                </a:cubicBezTo>
                <a:cubicBezTo>
                  <a:pt x="1709600" y="500733"/>
                  <a:pt x="1702169" y="514211"/>
                  <a:pt x="1702169" y="530398"/>
                </a:cubicBezTo>
                <a:cubicBezTo>
                  <a:pt x="1702213" y="554385"/>
                  <a:pt x="1731803" y="560917"/>
                  <a:pt x="1745960" y="563994"/>
                </a:cubicBezTo>
                <a:lnTo>
                  <a:pt x="1754084" y="565166"/>
                </a:lnTo>
                <a:cubicBezTo>
                  <a:pt x="1772677" y="567442"/>
                  <a:pt x="1782948" y="569983"/>
                  <a:pt x="1784765" y="572708"/>
                </a:cubicBezTo>
                <a:cubicBezTo>
                  <a:pt x="1783091" y="576965"/>
                  <a:pt x="1760711" y="581416"/>
                  <a:pt x="1744914" y="581673"/>
                </a:cubicBezTo>
                <a:cubicBezTo>
                  <a:pt x="1733521" y="581875"/>
                  <a:pt x="1695355" y="580143"/>
                  <a:pt x="1682101" y="550757"/>
                </a:cubicBezTo>
                <a:cubicBezTo>
                  <a:pt x="1674428" y="533792"/>
                  <a:pt x="1675188" y="515880"/>
                  <a:pt x="1684270" y="498932"/>
                </a:cubicBezTo>
                <a:cubicBezTo>
                  <a:pt x="1697028" y="475116"/>
                  <a:pt x="1725672" y="455208"/>
                  <a:pt x="1753941" y="450531"/>
                </a:cubicBezTo>
                <a:cubicBezTo>
                  <a:pt x="1802455" y="442553"/>
                  <a:pt x="1856186" y="470494"/>
                  <a:pt x="1873811" y="512843"/>
                </a:cubicBezTo>
                <a:cubicBezTo>
                  <a:pt x="1880614" y="529311"/>
                  <a:pt x="1883256" y="549134"/>
                  <a:pt x="1882386" y="569618"/>
                </a:cubicBezTo>
                <a:cubicBezTo>
                  <a:pt x="1882210" y="573446"/>
                  <a:pt x="1881935" y="577246"/>
                  <a:pt x="1881483" y="581106"/>
                </a:cubicBezTo>
                <a:cubicBezTo>
                  <a:pt x="1884478" y="580384"/>
                  <a:pt x="1887516" y="579785"/>
                  <a:pt x="1890565" y="578931"/>
                </a:cubicBezTo>
                <a:cubicBezTo>
                  <a:pt x="1891380" y="578737"/>
                  <a:pt x="1892150" y="578472"/>
                  <a:pt x="1893009" y="578193"/>
                </a:cubicBezTo>
                <a:cubicBezTo>
                  <a:pt x="1934400" y="566455"/>
                  <a:pt x="1989717" y="537164"/>
                  <a:pt x="2012780" y="491855"/>
                </a:cubicBezTo>
                <a:cubicBezTo>
                  <a:pt x="2024988" y="467775"/>
                  <a:pt x="2026254" y="442601"/>
                  <a:pt x="2016456" y="417076"/>
                </a:cubicBezTo>
                <a:cubicBezTo>
                  <a:pt x="2006560" y="391364"/>
                  <a:pt x="1985897" y="372909"/>
                  <a:pt x="1958134" y="365157"/>
                </a:cubicBezTo>
                <a:cubicBezTo>
                  <a:pt x="1937538" y="359378"/>
                  <a:pt x="1915257" y="360069"/>
                  <a:pt x="1894737" y="366377"/>
                </a:cubicBezTo>
                <a:cubicBezTo>
                  <a:pt x="1889685" y="367997"/>
                  <a:pt x="1884742" y="369951"/>
                  <a:pt x="1879942" y="372225"/>
                </a:cubicBezTo>
                <a:cubicBezTo>
                  <a:pt x="1875803" y="374160"/>
                  <a:pt x="1871862" y="376389"/>
                  <a:pt x="1867954" y="378789"/>
                </a:cubicBezTo>
                <a:cubicBezTo>
                  <a:pt x="1867954" y="379201"/>
                  <a:pt x="1867954" y="379651"/>
                  <a:pt x="1867855" y="380109"/>
                </a:cubicBezTo>
                <a:cubicBezTo>
                  <a:pt x="1867624" y="384112"/>
                  <a:pt x="1867613" y="388123"/>
                  <a:pt x="1867811" y="392126"/>
                </a:cubicBezTo>
                <a:cubicBezTo>
                  <a:pt x="1868956" y="414699"/>
                  <a:pt x="1877036" y="439415"/>
                  <a:pt x="1890918" y="449808"/>
                </a:cubicBezTo>
                <a:cubicBezTo>
                  <a:pt x="1904722" y="460054"/>
                  <a:pt x="1919209" y="461631"/>
                  <a:pt x="1929623" y="453980"/>
                </a:cubicBezTo>
                <a:cubicBezTo>
                  <a:pt x="1937670" y="448077"/>
                  <a:pt x="1941347" y="437637"/>
                  <a:pt x="1938506" y="429123"/>
                </a:cubicBezTo>
                <a:cubicBezTo>
                  <a:pt x="1938771" y="429255"/>
                  <a:pt x="1938991" y="429349"/>
                  <a:pt x="1939310" y="429535"/>
                </a:cubicBezTo>
                <a:cubicBezTo>
                  <a:pt x="1945618" y="432611"/>
                  <a:pt x="1950197" y="440907"/>
                  <a:pt x="1950197" y="449079"/>
                </a:cubicBezTo>
                <a:cubicBezTo>
                  <a:pt x="1950142" y="454562"/>
                  <a:pt x="1947753" y="459465"/>
                  <a:pt x="1943119" y="463534"/>
                </a:cubicBezTo>
                <a:cubicBezTo>
                  <a:pt x="1933443" y="472110"/>
                  <a:pt x="1916281" y="475248"/>
                  <a:pt x="1905085" y="473826"/>
                </a:cubicBezTo>
                <a:cubicBezTo>
                  <a:pt x="1881351" y="470883"/>
                  <a:pt x="1866688" y="454835"/>
                  <a:pt x="1858564" y="441863"/>
                </a:cubicBezTo>
                <a:cubicBezTo>
                  <a:pt x="1847534" y="424136"/>
                  <a:pt x="1842327" y="401549"/>
                  <a:pt x="1843461" y="380413"/>
                </a:cubicBezTo>
                <a:cubicBezTo>
                  <a:pt x="1843582" y="376730"/>
                  <a:pt x="1844044" y="373119"/>
                  <a:pt x="1844628" y="369576"/>
                </a:cubicBezTo>
                <a:cubicBezTo>
                  <a:pt x="1841006" y="368939"/>
                  <a:pt x="1837362" y="367930"/>
                  <a:pt x="1833905" y="366710"/>
                </a:cubicBezTo>
                <a:cubicBezTo>
                  <a:pt x="1825066" y="363587"/>
                  <a:pt x="1816667" y="358919"/>
                  <a:pt x="1808080" y="354064"/>
                </a:cubicBezTo>
                <a:lnTo>
                  <a:pt x="1798646" y="348853"/>
                </a:lnTo>
                <a:cubicBezTo>
                  <a:pt x="1778864" y="338382"/>
                  <a:pt x="1759445" y="332937"/>
                  <a:pt x="1739520" y="332261"/>
                </a:cubicBezTo>
                <a:cubicBezTo>
                  <a:pt x="1759390" y="327266"/>
                  <a:pt x="1780416" y="331926"/>
                  <a:pt x="1804326" y="337326"/>
                </a:cubicBezTo>
                <a:cubicBezTo>
                  <a:pt x="1822974" y="341550"/>
                  <a:pt x="1842228" y="345956"/>
                  <a:pt x="1863144" y="345862"/>
                </a:cubicBezTo>
                <a:lnTo>
                  <a:pt x="1899262" y="343858"/>
                </a:lnTo>
                <a:lnTo>
                  <a:pt x="1915301" y="342638"/>
                </a:lnTo>
                <a:cubicBezTo>
                  <a:pt x="1949162" y="340424"/>
                  <a:pt x="1987405" y="341069"/>
                  <a:pt x="2015014" y="362958"/>
                </a:cubicBezTo>
                <a:cubicBezTo>
                  <a:pt x="2043107" y="385228"/>
                  <a:pt x="2057528" y="411623"/>
                  <a:pt x="2057935" y="441467"/>
                </a:cubicBezTo>
                <a:cubicBezTo>
                  <a:pt x="2058442" y="475706"/>
                  <a:pt x="2039695" y="514933"/>
                  <a:pt x="2006648" y="550983"/>
                </a:cubicBezTo>
                <a:cubicBezTo>
                  <a:pt x="2003874" y="553966"/>
                  <a:pt x="2001034" y="556964"/>
                  <a:pt x="1998039" y="559955"/>
                </a:cubicBezTo>
                <a:cubicBezTo>
                  <a:pt x="2001969" y="561022"/>
                  <a:pt x="2005844" y="562279"/>
                  <a:pt x="2009653" y="563722"/>
                </a:cubicBezTo>
                <a:cubicBezTo>
                  <a:pt x="2049668" y="578861"/>
                  <a:pt x="2080723" y="612969"/>
                  <a:pt x="2091841" y="656055"/>
                </a:cubicBezTo>
                <a:cubicBezTo>
                  <a:pt x="2093019" y="660851"/>
                  <a:pt x="2093922" y="665708"/>
                  <a:pt x="2094560" y="670605"/>
                </a:cubicBezTo>
                <a:cubicBezTo>
                  <a:pt x="2095199" y="674745"/>
                  <a:pt x="2095606" y="678916"/>
                  <a:pt x="2095848" y="683033"/>
                </a:cubicBezTo>
                <a:cubicBezTo>
                  <a:pt x="2099481" y="684564"/>
                  <a:pt x="2103136" y="686046"/>
                  <a:pt x="2106812" y="687477"/>
                </a:cubicBezTo>
                <a:cubicBezTo>
                  <a:pt x="2132506" y="697505"/>
                  <a:pt x="2157473" y="704270"/>
                  <a:pt x="2186050" y="704363"/>
                </a:cubicBezTo>
                <a:cubicBezTo>
                  <a:pt x="2222983" y="704635"/>
                  <a:pt x="2257098" y="706367"/>
                  <a:pt x="2285015" y="716247"/>
                </a:cubicBezTo>
                <a:cubicBezTo>
                  <a:pt x="2271497" y="717195"/>
                  <a:pt x="2257890" y="719098"/>
                  <a:pt x="2244449" y="720955"/>
                </a:cubicBezTo>
                <a:cubicBezTo>
                  <a:pt x="2220407" y="724303"/>
                  <a:pt x="2195572" y="727837"/>
                  <a:pt x="2172697" y="725351"/>
                </a:cubicBezTo>
                <a:cubicBezTo>
                  <a:pt x="2158717" y="723814"/>
                  <a:pt x="2145650" y="719580"/>
                  <a:pt x="2132979" y="715510"/>
                </a:cubicBezTo>
                <a:cubicBezTo>
                  <a:pt x="2124029" y="712612"/>
                  <a:pt x="2114959" y="709653"/>
                  <a:pt x="2105381" y="707571"/>
                </a:cubicBezTo>
                <a:cubicBezTo>
                  <a:pt x="2101848" y="706818"/>
                  <a:pt x="2098215" y="706219"/>
                  <a:pt x="2094549" y="705762"/>
                </a:cubicBezTo>
                <a:cubicBezTo>
                  <a:pt x="2093988" y="709350"/>
                  <a:pt x="2093316" y="712977"/>
                  <a:pt x="2092447" y="716558"/>
                </a:cubicBezTo>
                <a:cubicBezTo>
                  <a:pt x="2086007" y="742774"/>
                  <a:pt x="2070573" y="766583"/>
                  <a:pt x="2047202" y="784898"/>
                </a:cubicBezTo>
                <a:cubicBezTo>
                  <a:pt x="2019428" y="806725"/>
                  <a:pt x="1984334" y="815604"/>
                  <a:pt x="1950990" y="809483"/>
                </a:cubicBezTo>
                <a:cubicBezTo>
                  <a:pt x="1921036" y="803944"/>
                  <a:pt x="1895970" y="786715"/>
                  <a:pt x="1880504" y="761013"/>
                </a:cubicBezTo>
                <a:cubicBezTo>
                  <a:pt x="1852135" y="713894"/>
                  <a:pt x="1876012" y="664461"/>
                  <a:pt x="1912857" y="641966"/>
                </a:cubicBezTo>
                <a:cubicBezTo>
                  <a:pt x="1943273" y="623377"/>
                  <a:pt x="1989563" y="619019"/>
                  <a:pt x="2020298" y="668181"/>
                </a:cubicBezTo>
                <a:cubicBezTo>
                  <a:pt x="2026265" y="677696"/>
                  <a:pt x="2027310" y="694700"/>
                  <a:pt x="2022731" y="707726"/>
                </a:cubicBezTo>
                <a:cubicBezTo>
                  <a:pt x="2020507" y="713987"/>
                  <a:pt x="2016016" y="722190"/>
                  <a:pt x="2007110" y="725274"/>
                </a:cubicBezTo>
                <a:cubicBezTo>
                  <a:pt x="2001672" y="727122"/>
                  <a:pt x="1997313" y="727231"/>
                  <a:pt x="1993911" y="725452"/>
                </a:cubicBezTo>
                <a:cubicBezTo>
                  <a:pt x="1986238" y="721607"/>
                  <a:pt x="1982331" y="708806"/>
                  <a:pt x="1978918" y="697614"/>
                </a:cubicBezTo>
                <a:lnTo>
                  <a:pt x="1973227" y="681635"/>
                </a:lnTo>
                <a:cubicBezTo>
                  <a:pt x="1966633" y="668313"/>
                  <a:pt x="1956054" y="660965"/>
                  <a:pt x="1943581" y="661058"/>
                </a:cubicBezTo>
                <a:cubicBezTo>
                  <a:pt x="1927751" y="661113"/>
                  <a:pt x="1911305" y="673199"/>
                  <a:pt x="1902785" y="691072"/>
                </a:cubicBezTo>
                <a:cubicBezTo>
                  <a:pt x="1896058" y="705047"/>
                  <a:pt x="1895970" y="720605"/>
                  <a:pt x="1902322" y="736024"/>
                </a:cubicBezTo>
                <a:cubicBezTo>
                  <a:pt x="1910072" y="754698"/>
                  <a:pt x="1926408" y="770350"/>
                  <a:pt x="1944935" y="776828"/>
                </a:cubicBezTo>
                <a:cubicBezTo>
                  <a:pt x="1976430" y="787935"/>
                  <a:pt x="2015741" y="780098"/>
                  <a:pt x="2042788" y="757324"/>
                </a:cubicBezTo>
                <a:cubicBezTo>
                  <a:pt x="2054105" y="747854"/>
                  <a:pt x="2065619" y="730571"/>
                  <a:pt x="2071608" y="712520"/>
                </a:cubicBezTo>
                <a:cubicBezTo>
                  <a:pt x="2072389" y="710311"/>
                  <a:pt x="2073094" y="708075"/>
                  <a:pt x="2073710" y="705816"/>
                </a:cubicBezTo>
                <a:cubicBezTo>
                  <a:pt x="2075241" y="699547"/>
                  <a:pt x="2076110" y="693248"/>
                  <a:pt x="2075912" y="687305"/>
                </a:cubicBezTo>
                <a:cubicBezTo>
                  <a:pt x="2075791" y="682582"/>
                  <a:pt x="2075241" y="678061"/>
                  <a:pt x="2074514" y="673650"/>
                </a:cubicBezTo>
                <a:cubicBezTo>
                  <a:pt x="2073710" y="669246"/>
                  <a:pt x="2072665" y="665043"/>
                  <a:pt x="2071289" y="660958"/>
                </a:cubicBezTo>
                <a:cubicBezTo>
                  <a:pt x="2064717" y="640692"/>
                  <a:pt x="2050989" y="624364"/>
                  <a:pt x="2030668" y="613202"/>
                </a:cubicBezTo>
                <a:cubicBezTo>
                  <a:pt x="1992678" y="592400"/>
                  <a:pt x="1937086" y="591848"/>
                  <a:pt x="1889685" y="601061"/>
                </a:cubicBezTo>
                <a:cubicBezTo>
                  <a:pt x="1885678" y="601825"/>
                  <a:pt x="1881682" y="602685"/>
                  <a:pt x="1877708" y="603640"/>
                </a:cubicBezTo>
                <a:cubicBezTo>
                  <a:pt x="1876805" y="607633"/>
                  <a:pt x="1875715" y="611617"/>
                  <a:pt x="1874636" y="615525"/>
                </a:cubicBezTo>
                <a:cubicBezTo>
                  <a:pt x="1867723" y="638470"/>
                  <a:pt x="1856836" y="659645"/>
                  <a:pt x="1842404" y="675017"/>
                </a:cubicBezTo>
                <a:cubicBezTo>
                  <a:pt x="1819837" y="699004"/>
                  <a:pt x="1787671" y="712837"/>
                  <a:pt x="1751255" y="715385"/>
                </a:cubicBezTo>
                <a:cubicBezTo>
                  <a:pt x="1747358" y="715615"/>
                  <a:pt x="1743461" y="715750"/>
                  <a:pt x="1739564" y="715790"/>
                </a:cubicBezTo>
                <a:cubicBezTo>
                  <a:pt x="1727257" y="715836"/>
                  <a:pt x="1714642" y="714608"/>
                  <a:pt x="1701751" y="712115"/>
                </a:cubicBezTo>
                <a:cubicBezTo>
                  <a:pt x="1699351" y="711610"/>
                  <a:pt x="1696885" y="711152"/>
                  <a:pt x="1694441" y="710562"/>
                </a:cubicBezTo>
                <a:cubicBezTo>
                  <a:pt x="1691359" y="709894"/>
                  <a:pt x="1688585" y="708892"/>
                  <a:pt x="1685646" y="708030"/>
                </a:cubicBezTo>
                <a:cubicBezTo>
                  <a:pt x="1642614" y="695920"/>
                  <a:pt x="1611296" y="670403"/>
                  <a:pt x="1590787" y="630570"/>
                </a:cubicBezTo>
                <a:cubicBezTo>
                  <a:pt x="1588607" y="626454"/>
                  <a:pt x="1586659" y="622142"/>
                  <a:pt x="1584755" y="617745"/>
                </a:cubicBezTo>
                <a:cubicBezTo>
                  <a:pt x="1580582" y="616791"/>
                  <a:pt x="1576311" y="616060"/>
                  <a:pt x="1572084" y="615525"/>
                </a:cubicBezTo>
                <a:cubicBezTo>
                  <a:pt x="1541261" y="611765"/>
                  <a:pt x="1508720" y="618476"/>
                  <a:pt x="1491338" y="644692"/>
                </a:cubicBezTo>
                <a:cubicBezTo>
                  <a:pt x="1475816" y="667948"/>
                  <a:pt x="1476543" y="697784"/>
                  <a:pt x="1493144" y="722508"/>
                </a:cubicBezTo>
                <a:cubicBezTo>
                  <a:pt x="1510361" y="748134"/>
                  <a:pt x="1540138" y="760904"/>
                  <a:pt x="1568903" y="755109"/>
                </a:cubicBezTo>
                <a:cubicBezTo>
                  <a:pt x="1569585" y="754962"/>
                  <a:pt x="1570092" y="754790"/>
                  <a:pt x="1570675" y="754651"/>
                </a:cubicBezTo>
                <a:cubicBezTo>
                  <a:pt x="1576311" y="753377"/>
                  <a:pt x="1581177" y="751847"/>
                  <a:pt x="1585063" y="750161"/>
                </a:cubicBezTo>
                <a:cubicBezTo>
                  <a:pt x="1599043" y="743947"/>
                  <a:pt x="1603535" y="735294"/>
                  <a:pt x="1604536" y="728388"/>
                </a:cubicBezTo>
                <a:cubicBezTo>
                  <a:pt x="1606540" y="714702"/>
                  <a:pt x="1595785" y="698996"/>
                  <a:pt x="1577709" y="689395"/>
                </a:cubicBezTo>
                <a:cubicBezTo>
                  <a:pt x="1572899" y="686816"/>
                  <a:pt x="1567505" y="684672"/>
                  <a:pt x="1561780" y="683173"/>
                </a:cubicBezTo>
                <a:cubicBezTo>
                  <a:pt x="1569761" y="680909"/>
                  <a:pt x="1578238" y="681161"/>
                  <a:pt x="1586076" y="683895"/>
                </a:cubicBezTo>
                <a:cubicBezTo>
                  <a:pt x="1607256" y="691150"/>
                  <a:pt x="1623185" y="714057"/>
                  <a:pt x="1622238" y="735869"/>
                </a:cubicBezTo>
                <a:cubicBezTo>
                  <a:pt x="1621654" y="748422"/>
                  <a:pt x="1615655" y="758815"/>
                  <a:pt x="1604812" y="766567"/>
                </a:cubicBezTo>
                <a:cubicBezTo>
                  <a:pt x="1601718" y="768762"/>
                  <a:pt x="1598394" y="770634"/>
                  <a:pt x="1594915" y="772151"/>
                </a:cubicBezTo>
                <a:cubicBezTo>
                  <a:pt x="1597601" y="774840"/>
                  <a:pt x="1600111" y="777705"/>
                  <a:pt x="1602412" y="780727"/>
                </a:cubicBezTo>
                <a:cubicBezTo>
                  <a:pt x="1630373" y="815829"/>
                  <a:pt x="1640897" y="871695"/>
                  <a:pt x="1645531" y="921485"/>
                </a:cubicBezTo>
                <a:cubicBezTo>
                  <a:pt x="1642086" y="912871"/>
                  <a:pt x="1638673" y="904217"/>
                  <a:pt x="1635536" y="895642"/>
                </a:cubicBezTo>
                <a:cubicBezTo>
                  <a:pt x="1628182" y="875998"/>
                  <a:pt x="1620708" y="855686"/>
                  <a:pt x="1610173" y="837221"/>
                </a:cubicBezTo>
                <a:cubicBezTo>
                  <a:pt x="1592978" y="807059"/>
                  <a:pt x="1560977" y="790608"/>
                  <a:pt x="1529977" y="774637"/>
                </a:cubicBezTo>
                <a:cubicBezTo>
                  <a:pt x="1513003" y="765883"/>
                  <a:pt x="1496875" y="757626"/>
                  <a:pt x="1483687" y="747428"/>
                </a:cubicBezTo>
                <a:cubicBezTo>
                  <a:pt x="1461352" y="730199"/>
                  <a:pt x="1448054" y="704720"/>
                  <a:pt x="1447239" y="677604"/>
                </a:cubicBezTo>
                <a:cubicBezTo>
                  <a:pt x="1446512" y="652336"/>
                  <a:pt x="1456860" y="629125"/>
                  <a:pt x="1476367" y="612161"/>
                </a:cubicBezTo>
                <a:cubicBezTo>
                  <a:pt x="1500893" y="590846"/>
                  <a:pt x="1531981" y="582504"/>
                  <a:pt x="1563244" y="583405"/>
                </a:cubicBezTo>
                <a:cubicBezTo>
                  <a:pt x="1566932" y="583499"/>
                  <a:pt x="1570598" y="583778"/>
                  <a:pt x="1574319" y="584088"/>
                </a:cubicBezTo>
                <a:cubicBezTo>
                  <a:pt x="1574010" y="580407"/>
                  <a:pt x="1573603" y="576741"/>
                  <a:pt x="1573317" y="573121"/>
                </a:cubicBezTo>
                <a:cubicBezTo>
                  <a:pt x="1562518" y="416120"/>
                  <a:pt x="1629272" y="296133"/>
                  <a:pt x="1759225" y="241658"/>
                </a:cubicBezTo>
                <a:cubicBezTo>
                  <a:pt x="1799505" y="224777"/>
                  <a:pt x="1839251" y="216031"/>
                  <a:pt x="1877688" y="215102"/>
                </a:cubicBezTo>
                <a:close/>
                <a:moveTo>
                  <a:pt x="221779" y="104909"/>
                </a:moveTo>
                <a:cubicBezTo>
                  <a:pt x="241896" y="106213"/>
                  <a:pt x="263137" y="109433"/>
                  <a:pt x="284920" y="114532"/>
                </a:cubicBezTo>
                <a:cubicBezTo>
                  <a:pt x="420843" y="146333"/>
                  <a:pt x="503591" y="258056"/>
                  <a:pt x="583603" y="366136"/>
                </a:cubicBezTo>
                <a:cubicBezTo>
                  <a:pt x="605620" y="395831"/>
                  <a:pt x="628304" y="426536"/>
                  <a:pt x="651541" y="454562"/>
                </a:cubicBezTo>
                <a:cubicBezTo>
                  <a:pt x="734063" y="554237"/>
                  <a:pt x="908079" y="717949"/>
                  <a:pt x="1145809" y="694730"/>
                </a:cubicBezTo>
                <a:cubicBezTo>
                  <a:pt x="1330319" y="676640"/>
                  <a:pt x="1441140" y="531757"/>
                  <a:pt x="1532663" y="382036"/>
                </a:cubicBezTo>
                <a:cubicBezTo>
                  <a:pt x="1497304" y="477369"/>
                  <a:pt x="1445147" y="556987"/>
                  <a:pt x="1376389" y="619936"/>
                </a:cubicBezTo>
                <a:cubicBezTo>
                  <a:pt x="1176555" y="802640"/>
                  <a:pt x="911951" y="719673"/>
                  <a:pt x="745965" y="593006"/>
                </a:cubicBezTo>
                <a:cubicBezTo>
                  <a:pt x="681829" y="544070"/>
                  <a:pt x="628327" y="478534"/>
                  <a:pt x="576583" y="415188"/>
                </a:cubicBezTo>
                <a:cubicBezTo>
                  <a:pt x="491385" y="310845"/>
                  <a:pt x="403258" y="203046"/>
                  <a:pt x="264777" y="164635"/>
                </a:cubicBezTo>
                <a:cubicBezTo>
                  <a:pt x="235819" y="156657"/>
                  <a:pt x="197297" y="157737"/>
                  <a:pt x="170920" y="161512"/>
                </a:cubicBezTo>
                <a:cubicBezTo>
                  <a:pt x="114223" y="169544"/>
                  <a:pt x="68666" y="209446"/>
                  <a:pt x="54821" y="263182"/>
                </a:cubicBezTo>
                <a:cubicBezTo>
                  <a:pt x="42484" y="311210"/>
                  <a:pt x="67531" y="383488"/>
                  <a:pt x="119626" y="408345"/>
                </a:cubicBezTo>
                <a:cubicBezTo>
                  <a:pt x="157929" y="426521"/>
                  <a:pt x="217308" y="430437"/>
                  <a:pt x="257151" y="395917"/>
                </a:cubicBezTo>
                <a:cubicBezTo>
                  <a:pt x="275257" y="380233"/>
                  <a:pt x="286474" y="358546"/>
                  <a:pt x="287205" y="337915"/>
                </a:cubicBezTo>
                <a:cubicBezTo>
                  <a:pt x="287734" y="320819"/>
                  <a:pt x="281297" y="305043"/>
                  <a:pt x="268408" y="292389"/>
                </a:cubicBezTo>
                <a:cubicBezTo>
                  <a:pt x="238182" y="262499"/>
                  <a:pt x="194927" y="257109"/>
                  <a:pt x="160892" y="278882"/>
                </a:cubicBezTo>
                <a:cubicBezTo>
                  <a:pt x="149845" y="286004"/>
                  <a:pt x="145857" y="298385"/>
                  <a:pt x="150948" y="309665"/>
                </a:cubicBezTo>
                <a:cubicBezTo>
                  <a:pt x="157432" y="324003"/>
                  <a:pt x="178438" y="336525"/>
                  <a:pt x="217207" y="330218"/>
                </a:cubicBezTo>
                <a:cubicBezTo>
                  <a:pt x="211532" y="340875"/>
                  <a:pt x="201674" y="348589"/>
                  <a:pt x="188381" y="352208"/>
                </a:cubicBezTo>
                <a:cubicBezTo>
                  <a:pt x="165284" y="358328"/>
                  <a:pt x="133332" y="350608"/>
                  <a:pt x="119486" y="324229"/>
                </a:cubicBezTo>
                <a:cubicBezTo>
                  <a:pt x="111634" y="309090"/>
                  <a:pt x="111222" y="294105"/>
                  <a:pt x="118390" y="279821"/>
                </a:cubicBezTo>
                <a:cubicBezTo>
                  <a:pt x="130565" y="255469"/>
                  <a:pt x="161871" y="238606"/>
                  <a:pt x="186522" y="234566"/>
                </a:cubicBezTo>
                <a:cubicBezTo>
                  <a:pt x="230043" y="227444"/>
                  <a:pt x="276936" y="249900"/>
                  <a:pt x="305942" y="291752"/>
                </a:cubicBezTo>
                <a:cubicBezTo>
                  <a:pt x="336929" y="336517"/>
                  <a:pt x="309331" y="389392"/>
                  <a:pt x="290090" y="416921"/>
                </a:cubicBezTo>
                <a:cubicBezTo>
                  <a:pt x="286047" y="422769"/>
                  <a:pt x="271929" y="436774"/>
                  <a:pt x="258092" y="446523"/>
                </a:cubicBezTo>
                <a:cubicBezTo>
                  <a:pt x="252276" y="450655"/>
                  <a:pt x="246515" y="453925"/>
                  <a:pt x="241564" y="455650"/>
                </a:cubicBezTo>
                <a:cubicBezTo>
                  <a:pt x="247937" y="456215"/>
                  <a:pt x="254285" y="457029"/>
                  <a:pt x="260595" y="458090"/>
                </a:cubicBezTo>
                <a:cubicBezTo>
                  <a:pt x="314912" y="467115"/>
                  <a:pt x="355906" y="493013"/>
                  <a:pt x="387220" y="537723"/>
                </a:cubicBezTo>
                <a:cubicBezTo>
                  <a:pt x="397062" y="551813"/>
                  <a:pt x="404323" y="566332"/>
                  <a:pt x="409050" y="580671"/>
                </a:cubicBezTo>
                <a:cubicBezTo>
                  <a:pt x="410317" y="584283"/>
                  <a:pt x="411391" y="587960"/>
                  <a:pt x="412269" y="591685"/>
                </a:cubicBezTo>
                <a:cubicBezTo>
                  <a:pt x="416147" y="591732"/>
                  <a:pt x="420016" y="592070"/>
                  <a:pt x="423844" y="592695"/>
                </a:cubicBezTo>
                <a:cubicBezTo>
                  <a:pt x="451341" y="597456"/>
                  <a:pt x="479538" y="617000"/>
                  <a:pt x="507082" y="636139"/>
                </a:cubicBezTo>
                <a:cubicBezTo>
                  <a:pt x="533218" y="654370"/>
                  <a:pt x="557971" y="671552"/>
                  <a:pt x="582281" y="676718"/>
                </a:cubicBezTo>
                <a:cubicBezTo>
                  <a:pt x="600535" y="680625"/>
                  <a:pt x="619154" y="682800"/>
                  <a:pt x="637120" y="684936"/>
                </a:cubicBezTo>
                <a:cubicBezTo>
                  <a:pt x="640113" y="685301"/>
                  <a:pt x="643114" y="685697"/>
                  <a:pt x="646060" y="686031"/>
                </a:cubicBezTo>
                <a:cubicBezTo>
                  <a:pt x="623414" y="692106"/>
                  <a:pt x="600029" y="698048"/>
                  <a:pt x="576528" y="696090"/>
                </a:cubicBezTo>
                <a:cubicBezTo>
                  <a:pt x="551612" y="694055"/>
                  <a:pt x="528422" y="677673"/>
                  <a:pt x="505955" y="661811"/>
                </a:cubicBezTo>
                <a:cubicBezTo>
                  <a:pt x="480991" y="644132"/>
                  <a:pt x="455252" y="625987"/>
                  <a:pt x="425935" y="625847"/>
                </a:cubicBezTo>
                <a:cubicBezTo>
                  <a:pt x="422198" y="625826"/>
                  <a:pt x="418465" y="626099"/>
                  <a:pt x="414772" y="626663"/>
                </a:cubicBezTo>
                <a:cubicBezTo>
                  <a:pt x="414538" y="628970"/>
                  <a:pt x="414368" y="631246"/>
                  <a:pt x="413909" y="633412"/>
                </a:cubicBezTo>
                <a:cubicBezTo>
                  <a:pt x="413597" y="635045"/>
                  <a:pt x="413084" y="636636"/>
                  <a:pt x="412634" y="638268"/>
                </a:cubicBezTo>
                <a:cubicBezTo>
                  <a:pt x="407285" y="658464"/>
                  <a:pt x="394209" y="675319"/>
                  <a:pt x="373522" y="688424"/>
                </a:cubicBezTo>
                <a:cubicBezTo>
                  <a:pt x="361939" y="695725"/>
                  <a:pt x="342651" y="701489"/>
                  <a:pt x="321956" y="703758"/>
                </a:cubicBezTo>
                <a:cubicBezTo>
                  <a:pt x="286382" y="707758"/>
                  <a:pt x="249019" y="697675"/>
                  <a:pt x="224376" y="677627"/>
                </a:cubicBezTo>
                <a:cubicBezTo>
                  <a:pt x="198277" y="656397"/>
                  <a:pt x="191638" y="615858"/>
                  <a:pt x="209573" y="587203"/>
                </a:cubicBezTo>
                <a:cubicBezTo>
                  <a:pt x="225331" y="561997"/>
                  <a:pt x="251188" y="552614"/>
                  <a:pt x="278832" y="561997"/>
                </a:cubicBezTo>
                <a:cubicBezTo>
                  <a:pt x="299442" y="569027"/>
                  <a:pt x="306376" y="585665"/>
                  <a:pt x="307706" y="602172"/>
                </a:cubicBezTo>
                <a:cubicBezTo>
                  <a:pt x="299123" y="594140"/>
                  <a:pt x="288271" y="588702"/>
                  <a:pt x="276827" y="587522"/>
                </a:cubicBezTo>
                <a:cubicBezTo>
                  <a:pt x="265867" y="586415"/>
                  <a:pt x="254927" y="589804"/>
                  <a:pt x="246515" y="596913"/>
                </a:cubicBezTo>
                <a:cubicBezTo>
                  <a:pt x="238890" y="603306"/>
                  <a:pt x="234341" y="612052"/>
                  <a:pt x="233767" y="621443"/>
                </a:cubicBezTo>
                <a:cubicBezTo>
                  <a:pt x="232173" y="645748"/>
                  <a:pt x="254454" y="663388"/>
                  <a:pt x="277294" y="670053"/>
                </a:cubicBezTo>
                <a:cubicBezTo>
                  <a:pt x="309144" y="679444"/>
                  <a:pt x="350488" y="676182"/>
                  <a:pt x="365795" y="646968"/>
                </a:cubicBezTo>
                <a:cubicBezTo>
                  <a:pt x="378591" y="622445"/>
                  <a:pt x="373957" y="586970"/>
                  <a:pt x="366160" y="564078"/>
                </a:cubicBezTo>
                <a:cubicBezTo>
                  <a:pt x="352618" y="524580"/>
                  <a:pt x="311865" y="494426"/>
                  <a:pt x="262360" y="487210"/>
                </a:cubicBezTo>
                <a:lnTo>
                  <a:pt x="223722" y="482355"/>
                </a:lnTo>
                <a:cubicBezTo>
                  <a:pt x="169778" y="476195"/>
                  <a:pt x="118795" y="470338"/>
                  <a:pt x="72911" y="434561"/>
                </a:cubicBezTo>
                <a:cubicBezTo>
                  <a:pt x="17956" y="391714"/>
                  <a:pt x="-13047" y="303326"/>
                  <a:pt x="5284" y="241557"/>
                </a:cubicBezTo>
                <a:cubicBezTo>
                  <a:pt x="25855" y="172131"/>
                  <a:pt x="90209" y="118020"/>
                  <a:pt x="165378" y="106780"/>
                </a:cubicBezTo>
                <a:cubicBezTo>
                  <a:pt x="182667" y="104217"/>
                  <a:pt x="201661" y="103605"/>
                  <a:pt x="221779" y="104909"/>
                </a:cubicBezTo>
                <a:close/>
                <a:moveTo>
                  <a:pt x="1245699" y="1886"/>
                </a:moveTo>
                <a:cubicBezTo>
                  <a:pt x="1279065" y="-4235"/>
                  <a:pt x="1314105" y="4691"/>
                  <a:pt x="1341912" y="26502"/>
                </a:cubicBezTo>
                <a:cubicBezTo>
                  <a:pt x="1365249" y="44826"/>
                  <a:pt x="1380672" y="68634"/>
                  <a:pt x="1387167" y="94850"/>
                </a:cubicBezTo>
                <a:cubicBezTo>
                  <a:pt x="1388047" y="98407"/>
                  <a:pt x="1388741" y="102005"/>
                  <a:pt x="1389258" y="105631"/>
                </a:cubicBezTo>
                <a:cubicBezTo>
                  <a:pt x="1392935" y="105181"/>
                  <a:pt x="1396524" y="104552"/>
                  <a:pt x="1400112" y="103782"/>
                </a:cubicBezTo>
                <a:cubicBezTo>
                  <a:pt x="1409635" y="101732"/>
                  <a:pt x="1418771" y="98787"/>
                  <a:pt x="1427710" y="95883"/>
                </a:cubicBezTo>
                <a:cubicBezTo>
                  <a:pt x="1440326" y="91797"/>
                  <a:pt x="1453393" y="87533"/>
                  <a:pt x="1467373" y="86034"/>
                </a:cubicBezTo>
                <a:cubicBezTo>
                  <a:pt x="1490303" y="83540"/>
                  <a:pt x="1515127" y="87028"/>
                  <a:pt x="1539081" y="90398"/>
                </a:cubicBezTo>
                <a:cubicBezTo>
                  <a:pt x="1552610" y="92295"/>
                  <a:pt x="1566184" y="94198"/>
                  <a:pt x="1579746" y="95106"/>
                </a:cubicBezTo>
                <a:cubicBezTo>
                  <a:pt x="1551807" y="104994"/>
                  <a:pt x="1517670" y="106719"/>
                  <a:pt x="1480759" y="106983"/>
                </a:cubicBezTo>
                <a:cubicBezTo>
                  <a:pt x="1452215" y="107123"/>
                  <a:pt x="1427303" y="113880"/>
                  <a:pt x="1401554" y="123901"/>
                </a:cubicBezTo>
                <a:cubicBezTo>
                  <a:pt x="1397856" y="125326"/>
                  <a:pt x="1394179" y="126806"/>
                  <a:pt x="1390524" y="128337"/>
                </a:cubicBezTo>
                <a:cubicBezTo>
                  <a:pt x="1390370" y="132482"/>
                  <a:pt x="1389974" y="136616"/>
                  <a:pt x="1389357" y="140718"/>
                </a:cubicBezTo>
                <a:cubicBezTo>
                  <a:pt x="1388675" y="145572"/>
                  <a:pt x="1387772" y="150427"/>
                  <a:pt x="1386550" y="155282"/>
                </a:cubicBezTo>
                <a:cubicBezTo>
                  <a:pt x="1375476" y="198369"/>
                  <a:pt x="1344388" y="232508"/>
                  <a:pt x="1304406" y="247702"/>
                </a:cubicBezTo>
                <a:cubicBezTo>
                  <a:pt x="1300586" y="249115"/>
                  <a:pt x="1296711" y="250355"/>
                  <a:pt x="1292781" y="251415"/>
                </a:cubicBezTo>
                <a:cubicBezTo>
                  <a:pt x="1295699" y="254356"/>
                  <a:pt x="1298561" y="257353"/>
                  <a:pt x="1301368" y="260402"/>
                </a:cubicBezTo>
                <a:cubicBezTo>
                  <a:pt x="1334415" y="296452"/>
                  <a:pt x="1353195" y="335686"/>
                  <a:pt x="1352700" y="369872"/>
                </a:cubicBezTo>
                <a:cubicBezTo>
                  <a:pt x="1352248" y="399707"/>
                  <a:pt x="1337816" y="426102"/>
                  <a:pt x="1309723" y="448418"/>
                </a:cubicBezTo>
                <a:cubicBezTo>
                  <a:pt x="1282125" y="470315"/>
                  <a:pt x="1243861" y="470944"/>
                  <a:pt x="1209999" y="468724"/>
                </a:cubicBezTo>
                <a:lnTo>
                  <a:pt x="1194070" y="467512"/>
                </a:lnTo>
                <a:lnTo>
                  <a:pt x="1157897" y="465523"/>
                </a:lnTo>
                <a:cubicBezTo>
                  <a:pt x="1136981" y="465469"/>
                  <a:pt x="1117727" y="469834"/>
                  <a:pt x="1099024" y="474036"/>
                </a:cubicBezTo>
                <a:cubicBezTo>
                  <a:pt x="1075125" y="479435"/>
                  <a:pt x="1054121" y="484103"/>
                  <a:pt x="1034232" y="479070"/>
                </a:cubicBezTo>
                <a:cubicBezTo>
                  <a:pt x="1054154" y="478402"/>
                  <a:pt x="1073628" y="472988"/>
                  <a:pt x="1093366" y="462471"/>
                </a:cubicBezTo>
                <a:lnTo>
                  <a:pt x="1102855" y="457304"/>
                </a:lnTo>
                <a:cubicBezTo>
                  <a:pt x="1111431" y="452451"/>
                  <a:pt x="1119775" y="447743"/>
                  <a:pt x="1128681" y="444613"/>
                </a:cubicBezTo>
                <a:cubicBezTo>
                  <a:pt x="1132148" y="443381"/>
                  <a:pt x="1135715" y="442438"/>
                  <a:pt x="1139348" y="441792"/>
                </a:cubicBezTo>
                <a:cubicBezTo>
                  <a:pt x="1138742" y="438212"/>
                  <a:pt x="1138401" y="434585"/>
                  <a:pt x="1138159" y="430957"/>
                </a:cubicBezTo>
                <a:cubicBezTo>
                  <a:pt x="1136981" y="409821"/>
                  <a:pt x="1142265" y="387248"/>
                  <a:pt x="1153361" y="369522"/>
                </a:cubicBezTo>
                <a:cubicBezTo>
                  <a:pt x="1161452" y="356496"/>
                  <a:pt x="1176049" y="340448"/>
                  <a:pt x="1199838" y="337550"/>
                </a:cubicBezTo>
                <a:cubicBezTo>
                  <a:pt x="1211067" y="336145"/>
                  <a:pt x="1228163" y="339322"/>
                  <a:pt x="1237872" y="347804"/>
                </a:cubicBezTo>
                <a:cubicBezTo>
                  <a:pt x="1242551" y="351921"/>
                  <a:pt x="1244906" y="356814"/>
                  <a:pt x="1244906" y="362260"/>
                </a:cubicBezTo>
                <a:cubicBezTo>
                  <a:pt x="1244961" y="370462"/>
                  <a:pt x="1240382" y="378727"/>
                  <a:pt x="1234019" y="381849"/>
                </a:cubicBezTo>
                <a:cubicBezTo>
                  <a:pt x="1233799" y="382029"/>
                  <a:pt x="1233524" y="382113"/>
                  <a:pt x="1233216" y="382214"/>
                </a:cubicBezTo>
                <a:cubicBezTo>
                  <a:pt x="1236111" y="373678"/>
                  <a:pt x="1232390" y="363308"/>
                  <a:pt x="1224398" y="357405"/>
                </a:cubicBezTo>
                <a:cubicBezTo>
                  <a:pt x="1213973" y="349746"/>
                  <a:pt x="1199442" y="351291"/>
                  <a:pt x="1185638" y="361576"/>
                </a:cubicBezTo>
                <a:cubicBezTo>
                  <a:pt x="1171745" y="371915"/>
                  <a:pt x="1163720" y="396678"/>
                  <a:pt x="1162542" y="419266"/>
                </a:cubicBezTo>
                <a:cubicBezTo>
                  <a:pt x="1162333" y="423271"/>
                  <a:pt x="1162377" y="427284"/>
                  <a:pt x="1162685" y="431283"/>
                </a:cubicBezTo>
                <a:cubicBezTo>
                  <a:pt x="1162685" y="431741"/>
                  <a:pt x="1162718" y="432145"/>
                  <a:pt x="1162718" y="432596"/>
                </a:cubicBezTo>
                <a:cubicBezTo>
                  <a:pt x="1166582" y="435012"/>
                  <a:pt x="1170589" y="437209"/>
                  <a:pt x="1174706" y="439175"/>
                </a:cubicBezTo>
                <a:cubicBezTo>
                  <a:pt x="1179495" y="441436"/>
                  <a:pt x="1184438" y="443362"/>
                  <a:pt x="1189502" y="444938"/>
                </a:cubicBezTo>
                <a:cubicBezTo>
                  <a:pt x="1209966" y="451285"/>
                  <a:pt x="1232258" y="452015"/>
                  <a:pt x="1252898" y="446251"/>
                </a:cubicBezTo>
                <a:cubicBezTo>
                  <a:pt x="1280683" y="438453"/>
                  <a:pt x="1301379" y="420044"/>
                  <a:pt x="1311176" y="394378"/>
                </a:cubicBezTo>
                <a:cubicBezTo>
                  <a:pt x="1320985" y="368792"/>
                  <a:pt x="1319752" y="343625"/>
                  <a:pt x="1307500" y="319545"/>
                </a:cubicBezTo>
                <a:cubicBezTo>
                  <a:pt x="1284041" y="273382"/>
                  <a:pt x="1226974" y="243779"/>
                  <a:pt x="1185263" y="232485"/>
                </a:cubicBezTo>
                <a:cubicBezTo>
                  <a:pt x="1178868" y="230714"/>
                  <a:pt x="1172472" y="229355"/>
                  <a:pt x="1166076" y="228089"/>
                </a:cubicBezTo>
                <a:cubicBezTo>
                  <a:pt x="1162300" y="227366"/>
                  <a:pt x="1158535" y="226682"/>
                  <a:pt x="1154715" y="226085"/>
                </a:cubicBezTo>
                <a:cubicBezTo>
                  <a:pt x="1155068" y="229828"/>
                  <a:pt x="1155321" y="233582"/>
                  <a:pt x="1155453" y="237340"/>
                </a:cubicBezTo>
                <a:cubicBezTo>
                  <a:pt x="1156080" y="257194"/>
                  <a:pt x="1153460" y="276333"/>
                  <a:pt x="1146833" y="292296"/>
                </a:cubicBezTo>
                <a:cubicBezTo>
                  <a:pt x="1129231" y="334700"/>
                  <a:pt x="1075444" y="362640"/>
                  <a:pt x="1026963" y="354609"/>
                </a:cubicBezTo>
                <a:cubicBezTo>
                  <a:pt x="998688" y="349987"/>
                  <a:pt x="970048" y="330071"/>
                  <a:pt x="957252" y="306224"/>
                </a:cubicBezTo>
                <a:cubicBezTo>
                  <a:pt x="948179" y="289306"/>
                  <a:pt x="947449" y="271394"/>
                  <a:pt x="955067" y="254436"/>
                </a:cubicBezTo>
                <a:cubicBezTo>
                  <a:pt x="968314" y="225051"/>
                  <a:pt x="1006531" y="223327"/>
                  <a:pt x="1017936" y="223498"/>
                </a:cubicBezTo>
                <a:cubicBezTo>
                  <a:pt x="1033687" y="223777"/>
                  <a:pt x="1056048" y="228229"/>
                  <a:pt x="1057776" y="232485"/>
                </a:cubicBezTo>
                <a:cubicBezTo>
                  <a:pt x="1055938" y="235157"/>
                  <a:pt x="1045711" y="237697"/>
                  <a:pt x="1027141" y="240012"/>
                </a:cubicBezTo>
                <a:lnTo>
                  <a:pt x="1018971" y="241146"/>
                </a:lnTo>
                <a:cubicBezTo>
                  <a:pt x="1004767" y="244246"/>
                  <a:pt x="975225" y="250816"/>
                  <a:pt x="975179" y="274803"/>
                </a:cubicBezTo>
                <a:cubicBezTo>
                  <a:pt x="975179" y="290991"/>
                  <a:pt x="982626" y="304460"/>
                  <a:pt x="996729" y="313758"/>
                </a:cubicBezTo>
                <a:cubicBezTo>
                  <a:pt x="1020347" y="329356"/>
                  <a:pt x="1057655" y="329356"/>
                  <a:pt x="1078615" y="320470"/>
                </a:cubicBezTo>
                <a:cubicBezTo>
                  <a:pt x="1107115" y="308313"/>
                  <a:pt x="1124453" y="283014"/>
                  <a:pt x="1127316" y="249053"/>
                </a:cubicBezTo>
                <a:cubicBezTo>
                  <a:pt x="1127723" y="243919"/>
                  <a:pt x="1127767" y="238708"/>
                  <a:pt x="1127580" y="233549"/>
                </a:cubicBezTo>
                <a:cubicBezTo>
                  <a:pt x="1127360" y="229821"/>
                  <a:pt x="1126864" y="226093"/>
                  <a:pt x="1126358" y="222387"/>
                </a:cubicBezTo>
                <a:cubicBezTo>
                  <a:pt x="1124817" y="210340"/>
                  <a:pt x="1121635" y="198558"/>
                  <a:pt x="1116924" y="187362"/>
                </a:cubicBezTo>
                <a:cubicBezTo>
                  <a:pt x="1115603" y="184379"/>
                  <a:pt x="1114150" y="181530"/>
                  <a:pt x="1112664" y="178570"/>
                </a:cubicBezTo>
                <a:cubicBezTo>
                  <a:pt x="1103769" y="161341"/>
                  <a:pt x="1091605" y="146505"/>
                  <a:pt x="1076799" y="136990"/>
                </a:cubicBezTo>
                <a:cubicBezTo>
                  <a:pt x="1051303" y="120577"/>
                  <a:pt x="1017354" y="116040"/>
                  <a:pt x="983629" y="124468"/>
                </a:cubicBezTo>
                <a:cubicBezTo>
                  <a:pt x="937700" y="136089"/>
                  <a:pt x="906246" y="162436"/>
                  <a:pt x="890083" y="202922"/>
                </a:cubicBezTo>
                <a:cubicBezTo>
                  <a:pt x="887588" y="209229"/>
                  <a:pt x="885628" y="215761"/>
                  <a:pt x="884004" y="222387"/>
                </a:cubicBezTo>
                <a:cubicBezTo>
                  <a:pt x="883140" y="225642"/>
                  <a:pt x="882277" y="228865"/>
                  <a:pt x="881640" y="232182"/>
                </a:cubicBezTo>
                <a:cubicBezTo>
                  <a:pt x="867981" y="303241"/>
                  <a:pt x="895852" y="389718"/>
                  <a:pt x="931744" y="446221"/>
                </a:cubicBezTo>
                <a:cubicBezTo>
                  <a:pt x="997117" y="548987"/>
                  <a:pt x="1142397" y="576655"/>
                  <a:pt x="1244961" y="543946"/>
                </a:cubicBezTo>
                <a:cubicBezTo>
                  <a:pt x="1348583" y="510979"/>
                  <a:pt x="1391878" y="432386"/>
                  <a:pt x="1437805" y="349171"/>
                </a:cubicBezTo>
                <a:lnTo>
                  <a:pt x="1465997" y="299202"/>
                </a:lnTo>
                <a:cubicBezTo>
                  <a:pt x="1509535" y="225463"/>
                  <a:pt x="1602797" y="98120"/>
                  <a:pt x="1737858" y="73769"/>
                </a:cubicBezTo>
                <a:cubicBezTo>
                  <a:pt x="1873018" y="49323"/>
                  <a:pt x="2012901" y="89234"/>
                  <a:pt x="2121520" y="183377"/>
                </a:cubicBezTo>
                <a:cubicBezTo>
                  <a:pt x="2150934" y="208817"/>
                  <a:pt x="2177222" y="237247"/>
                  <a:pt x="2197543" y="265638"/>
                </a:cubicBezTo>
                <a:cubicBezTo>
                  <a:pt x="2241609" y="327189"/>
                  <a:pt x="2269570" y="388351"/>
                  <a:pt x="2281547" y="448489"/>
                </a:cubicBezTo>
                <a:cubicBezTo>
                  <a:pt x="2269482" y="422509"/>
                  <a:pt x="2256558" y="396937"/>
                  <a:pt x="2242798" y="371814"/>
                </a:cubicBezTo>
                <a:cubicBezTo>
                  <a:pt x="2185709" y="266950"/>
                  <a:pt x="2109906" y="188240"/>
                  <a:pt x="2023436" y="144113"/>
                </a:cubicBezTo>
                <a:cubicBezTo>
                  <a:pt x="1930768" y="96854"/>
                  <a:pt x="1812671" y="83757"/>
                  <a:pt x="1722535" y="110641"/>
                </a:cubicBezTo>
                <a:cubicBezTo>
                  <a:pt x="1690522" y="120207"/>
                  <a:pt x="1660261" y="134847"/>
                  <a:pt x="1632894" y="154001"/>
                </a:cubicBezTo>
                <a:cubicBezTo>
                  <a:pt x="1628909" y="156812"/>
                  <a:pt x="1625078" y="159764"/>
                  <a:pt x="1621269" y="162662"/>
                </a:cubicBezTo>
                <a:cubicBezTo>
                  <a:pt x="1545972" y="220297"/>
                  <a:pt x="1498185" y="307233"/>
                  <a:pt x="1451708" y="392181"/>
                </a:cubicBezTo>
                <a:lnTo>
                  <a:pt x="1449617" y="395986"/>
                </a:lnTo>
                <a:cubicBezTo>
                  <a:pt x="1355518" y="567815"/>
                  <a:pt x="1195633" y="632015"/>
                  <a:pt x="1032249" y="563543"/>
                </a:cubicBezTo>
                <a:cubicBezTo>
                  <a:pt x="909744" y="512168"/>
                  <a:pt x="843485" y="402551"/>
                  <a:pt x="845343" y="258662"/>
                </a:cubicBezTo>
                <a:cubicBezTo>
                  <a:pt x="845417" y="249844"/>
                  <a:pt x="845739" y="241029"/>
                  <a:pt x="846307" y="232229"/>
                </a:cubicBezTo>
                <a:cubicBezTo>
                  <a:pt x="843491" y="225484"/>
                  <a:pt x="840432" y="218843"/>
                  <a:pt x="837133" y="212321"/>
                </a:cubicBezTo>
                <a:cubicBezTo>
                  <a:pt x="814667" y="168060"/>
                  <a:pt x="781043" y="129595"/>
                  <a:pt x="743765" y="106968"/>
                </a:cubicBezTo>
                <a:cubicBezTo>
                  <a:pt x="707725" y="85032"/>
                  <a:pt x="640012" y="76728"/>
                  <a:pt x="611831" y="118992"/>
                </a:cubicBezTo>
                <a:cubicBezTo>
                  <a:pt x="596352" y="142350"/>
                  <a:pt x="597083" y="172146"/>
                  <a:pt x="613697" y="196855"/>
                </a:cubicBezTo>
                <a:cubicBezTo>
                  <a:pt x="630940" y="222488"/>
                  <a:pt x="660714" y="235274"/>
                  <a:pt x="689487" y="229510"/>
                </a:cubicBezTo>
                <a:cubicBezTo>
                  <a:pt x="690124" y="229370"/>
                  <a:pt x="690653" y="229153"/>
                  <a:pt x="691299" y="229013"/>
                </a:cubicBezTo>
                <a:cubicBezTo>
                  <a:pt x="696888" y="227739"/>
                  <a:pt x="701754" y="226240"/>
                  <a:pt x="705649" y="224477"/>
                </a:cubicBezTo>
                <a:cubicBezTo>
                  <a:pt x="719580" y="218402"/>
                  <a:pt x="724074" y="209687"/>
                  <a:pt x="725116" y="202704"/>
                </a:cubicBezTo>
                <a:cubicBezTo>
                  <a:pt x="727113" y="189103"/>
                  <a:pt x="716315" y="173412"/>
                  <a:pt x="698256" y="163749"/>
                </a:cubicBezTo>
                <a:cubicBezTo>
                  <a:pt x="693483" y="161209"/>
                  <a:pt x="688034" y="159034"/>
                  <a:pt x="682366" y="157589"/>
                </a:cubicBezTo>
                <a:cubicBezTo>
                  <a:pt x="690334" y="155264"/>
                  <a:pt x="698836" y="155517"/>
                  <a:pt x="706652" y="158311"/>
                </a:cubicBezTo>
                <a:cubicBezTo>
                  <a:pt x="727844" y="165567"/>
                  <a:pt x="743727" y="188419"/>
                  <a:pt x="742787" y="210277"/>
                </a:cubicBezTo>
                <a:cubicBezTo>
                  <a:pt x="742234" y="222752"/>
                  <a:pt x="736202" y="233270"/>
                  <a:pt x="725388" y="240936"/>
                </a:cubicBezTo>
                <a:cubicBezTo>
                  <a:pt x="722254" y="243088"/>
                  <a:pt x="718931" y="244953"/>
                  <a:pt x="715460" y="246506"/>
                </a:cubicBezTo>
                <a:cubicBezTo>
                  <a:pt x="718123" y="249228"/>
                  <a:pt x="720638" y="252090"/>
                  <a:pt x="722994" y="255081"/>
                </a:cubicBezTo>
                <a:cubicBezTo>
                  <a:pt x="750949" y="290230"/>
                  <a:pt x="761491" y="346048"/>
                  <a:pt x="766109" y="395847"/>
                </a:cubicBezTo>
                <a:cubicBezTo>
                  <a:pt x="762670" y="387271"/>
                  <a:pt x="759329" y="378656"/>
                  <a:pt x="756088" y="370004"/>
                </a:cubicBezTo>
                <a:cubicBezTo>
                  <a:pt x="748764" y="350360"/>
                  <a:pt x="741231" y="330086"/>
                  <a:pt x="730697" y="311583"/>
                </a:cubicBezTo>
                <a:cubicBezTo>
                  <a:pt x="713548" y="281475"/>
                  <a:pt x="681502" y="264961"/>
                  <a:pt x="650508" y="248999"/>
                </a:cubicBezTo>
                <a:cubicBezTo>
                  <a:pt x="633536" y="240291"/>
                  <a:pt x="617467" y="231996"/>
                  <a:pt x="604259" y="221796"/>
                </a:cubicBezTo>
                <a:cubicBezTo>
                  <a:pt x="581877" y="204561"/>
                  <a:pt x="568584" y="179121"/>
                  <a:pt x="567775" y="151997"/>
                </a:cubicBezTo>
                <a:cubicBezTo>
                  <a:pt x="567052" y="126689"/>
                  <a:pt x="577345" y="103426"/>
                  <a:pt x="596874" y="86507"/>
                </a:cubicBezTo>
                <a:cubicBezTo>
                  <a:pt x="646613" y="43296"/>
                  <a:pt x="723491" y="53371"/>
                  <a:pt x="773743" y="85598"/>
                </a:cubicBezTo>
                <a:cubicBezTo>
                  <a:pt x="806317" y="106501"/>
                  <a:pt x="832430" y="136080"/>
                  <a:pt x="852037" y="173497"/>
                </a:cubicBezTo>
                <a:cubicBezTo>
                  <a:pt x="854167" y="177622"/>
                  <a:pt x="856297" y="181700"/>
                  <a:pt x="858349" y="186050"/>
                </a:cubicBezTo>
                <a:cubicBezTo>
                  <a:pt x="860207" y="181700"/>
                  <a:pt x="862243" y="177537"/>
                  <a:pt x="864374" y="173497"/>
                </a:cubicBezTo>
                <a:cubicBezTo>
                  <a:pt x="886344" y="131591"/>
                  <a:pt x="920122" y="105522"/>
                  <a:pt x="967443" y="94578"/>
                </a:cubicBezTo>
                <a:cubicBezTo>
                  <a:pt x="1026364" y="80977"/>
                  <a:pt x="1081697" y="94267"/>
                  <a:pt x="1115317" y="130138"/>
                </a:cubicBezTo>
                <a:cubicBezTo>
                  <a:pt x="1129704" y="145425"/>
                  <a:pt x="1140592" y="166467"/>
                  <a:pt x="1147450" y="189141"/>
                </a:cubicBezTo>
                <a:cubicBezTo>
                  <a:pt x="1148683" y="193289"/>
                  <a:pt x="1149773" y="197475"/>
                  <a:pt x="1150719" y="201694"/>
                </a:cubicBezTo>
                <a:cubicBezTo>
                  <a:pt x="1154770" y="203010"/>
                  <a:pt x="1158854" y="204203"/>
                  <a:pt x="1162972" y="205275"/>
                </a:cubicBezTo>
                <a:cubicBezTo>
                  <a:pt x="1214083" y="219155"/>
                  <a:pt x="1281476" y="222278"/>
                  <a:pt x="1325421" y="198151"/>
                </a:cubicBezTo>
                <a:cubicBezTo>
                  <a:pt x="1345753" y="187045"/>
                  <a:pt x="1359349" y="170716"/>
                  <a:pt x="1366075" y="150450"/>
                </a:cubicBezTo>
                <a:cubicBezTo>
                  <a:pt x="1367341" y="146373"/>
                  <a:pt x="1368431" y="142147"/>
                  <a:pt x="1369201" y="137751"/>
                </a:cubicBezTo>
                <a:cubicBezTo>
                  <a:pt x="1369983" y="133307"/>
                  <a:pt x="1370522" y="128817"/>
                  <a:pt x="1370665" y="124063"/>
                </a:cubicBezTo>
                <a:cubicBezTo>
                  <a:pt x="1370841" y="118114"/>
                  <a:pt x="1369983" y="111861"/>
                  <a:pt x="1368386" y="105593"/>
                </a:cubicBezTo>
                <a:cubicBezTo>
                  <a:pt x="1367792" y="103371"/>
                  <a:pt x="1367077" y="101118"/>
                  <a:pt x="1366350" y="98850"/>
                </a:cubicBezTo>
                <a:cubicBezTo>
                  <a:pt x="1360306" y="80791"/>
                  <a:pt x="1348781" y="63562"/>
                  <a:pt x="1337519" y="54031"/>
                </a:cubicBezTo>
                <a:cubicBezTo>
                  <a:pt x="1310516" y="31325"/>
                  <a:pt x="1271183" y="23473"/>
                  <a:pt x="1239622" y="34541"/>
                </a:cubicBezTo>
                <a:cubicBezTo>
                  <a:pt x="1221106" y="41082"/>
                  <a:pt x="1204814" y="56672"/>
                  <a:pt x="1197042" y="75400"/>
                </a:cubicBezTo>
                <a:cubicBezTo>
                  <a:pt x="1190613" y="90826"/>
                  <a:pt x="1190745" y="106331"/>
                  <a:pt x="1197406" y="120344"/>
                </a:cubicBezTo>
                <a:cubicBezTo>
                  <a:pt x="1206036" y="138208"/>
                  <a:pt x="1222416" y="150326"/>
                  <a:pt x="1238268" y="150366"/>
                </a:cubicBezTo>
                <a:cubicBezTo>
                  <a:pt x="1250829" y="150458"/>
                  <a:pt x="1261364" y="143111"/>
                  <a:pt x="1267936" y="129773"/>
                </a:cubicBezTo>
                <a:lnTo>
                  <a:pt x="1273616" y="113811"/>
                </a:lnTo>
                <a:cubicBezTo>
                  <a:pt x="1277062" y="102563"/>
                  <a:pt x="1280970" y="89817"/>
                  <a:pt x="1288587" y="85925"/>
                </a:cubicBezTo>
                <a:cubicBezTo>
                  <a:pt x="1292033" y="84200"/>
                  <a:pt x="1296348" y="84247"/>
                  <a:pt x="1301797" y="86189"/>
                </a:cubicBezTo>
                <a:cubicBezTo>
                  <a:pt x="1310692" y="89272"/>
                  <a:pt x="1315183" y="97389"/>
                  <a:pt x="1317418" y="103697"/>
                </a:cubicBezTo>
                <a:cubicBezTo>
                  <a:pt x="1321987" y="116701"/>
                  <a:pt x="1320952" y="133712"/>
                  <a:pt x="1315007" y="143235"/>
                </a:cubicBezTo>
                <a:cubicBezTo>
                  <a:pt x="1284327" y="192342"/>
                  <a:pt x="1237938" y="188039"/>
                  <a:pt x="1207566" y="169450"/>
                </a:cubicBezTo>
                <a:cubicBezTo>
                  <a:pt x="1170721" y="146909"/>
                  <a:pt x="1146844" y="97483"/>
                  <a:pt x="1175169" y="50411"/>
                </a:cubicBezTo>
                <a:cubicBezTo>
                  <a:pt x="1190635" y="24653"/>
                  <a:pt x="1215701" y="7456"/>
                  <a:pt x="1245699" y="1886"/>
                </a:cubicBezTo>
                <a:close/>
              </a:path>
            </a:pathLst>
          </a:custGeom>
          <a:gradFill>
            <a:gsLst>
              <a:gs pos="30000">
                <a:schemeClr val="accent1">
                  <a:lumMod val="80000"/>
                  <a:lumOff val="20000"/>
                </a:schemeClr>
              </a:gs>
              <a:gs pos="67000">
                <a:schemeClr val="accent1">
                  <a:alpha val="0"/>
                </a:schemeClr>
              </a:gs>
            </a:gsLst>
            <a:lin ang="3000000" scaled="0"/>
          </a:gradFill>
          <a:ln w="1099" cap="flat">
            <a:noFill/>
            <a:miter/>
          </a:ln>
          <a:effectLst/>
        </p:spPr>
        <p:txBody>
          <a:bodyPr vert="horz" wrap="square" lIns="93269" tIns="46634" rIns="93269" bIns="46634" rtlCol="0" anchor="ctr"/>
          <a:lstStyle/>
          <a:p>
            <a:pPr algn="l"/>
            <a:endParaRPr kumimoji="1" lang="zh-CN" altLang="en-US"/>
          </a:p>
        </p:txBody>
      </p:sp>
      <p:sp>
        <p:nvSpPr>
          <p:cNvPr id="11" name="标题 1"/>
          <p:cNvSpPr txBox="1"/>
          <p:nvPr/>
        </p:nvSpPr>
        <p:spPr>
          <a:xfrm>
            <a:off x="343383" y="4828638"/>
            <a:ext cx="3923817" cy="1770379"/>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527073" y="6088106"/>
            <a:ext cx="5282161" cy="510911"/>
          </a:xfrm>
          <a:custGeom>
            <a:avLst/>
            <a:gdLst>
              <a:gd name="connsiteX0" fmla="*/ 2969306 w 5282161"/>
              <a:gd name="connsiteY0" fmla="*/ 34 h 510911"/>
              <a:gd name="connsiteX1" fmla="*/ 4130916 w 5282161"/>
              <a:gd name="connsiteY1" fmla="*/ 308046 h 510911"/>
              <a:gd name="connsiteX2" fmla="*/ 5037805 w 5282161"/>
              <a:gd name="connsiteY2" fmla="*/ 418546 h 510911"/>
              <a:gd name="connsiteX3" fmla="*/ 5205485 w 5282161"/>
              <a:gd name="connsiteY3" fmla="*/ 482782 h 510911"/>
              <a:gd name="connsiteX4" fmla="*/ 5282161 w 5282161"/>
              <a:gd name="connsiteY4" fmla="*/ 510911 h 510911"/>
              <a:gd name="connsiteX5" fmla="*/ 0 w 5282161"/>
              <a:gd name="connsiteY5" fmla="*/ 510911 h 510911"/>
              <a:gd name="connsiteX6" fmla="*/ 37981 w 5282161"/>
              <a:gd name="connsiteY6" fmla="*/ 492225 h 510911"/>
              <a:gd name="connsiteX7" fmla="*/ 1060220 w 5282161"/>
              <a:gd name="connsiteY7" fmla="*/ 189927 h 510911"/>
              <a:gd name="connsiteX8" fmla="*/ 2094392 w 5282161"/>
              <a:gd name="connsiteY8" fmla="*/ 287470 h 510911"/>
              <a:gd name="connsiteX9" fmla="*/ 2969306 w 5282161"/>
              <a:gd name="connsiteY9" fmla="*/ 34 h 510911"/>
            </a:gdLst>
            <a:ahLst/>
            <a:cxnLst/>
            <a:rect l="l" t="t" r="r" b="b"/>
            <a:pathLst>
              <a:path w="5282161" h="510911">
                <a:moveTo>
                  <a:pt x="2969306" y="34"/>
                </a:moveTo>
                <a:cubicBezTo>
                  <a:pt x="3382846" y="3465"/>
                  <a:pt x="3594780" y="270191"/>
                  <a:pt x="4130916" y="308046"/>
                </a:cubicBezTo>
                <a:cubicBezTo>
                  <a:pt x="4667052" y="345901"/>
                  <a:pt x="4563147" y="275751"/>
                  <a:pt x="5037805" y="418546"/>
                </a:cubicBezTo>
                <a:cubicBezTo>
                  <a:pt x="5077249" y="435079"/>
                  <a:pt x="5135463" y="456975"/>
                  <a:pt x="5205485" y="482782"/>
                </a:cubicBezTo>
                <a:lnTo>
                  <a:pt x="5282161" y="510911"/>
                </a:lnTo>
                <a:lnTo>
                  <a:pt x="0" y="510911"/>
                </a:lnTo>
                <a:lnTo>
                  <a:pt x="37981" y="492225"/>
                </a:lnTo>
                <a:cubicBezTo>
                  <a:pt x="348233" y="351554"/>
                  <a:pt x="821565" y="221888"/>
                  <a:pt x="1060220" y="189927"/>
                </a:cubicBezTo>
                <a:cubicBezTo>
                  <a:pt x="1505632" y="126005"/>
                  <a:pt x="1701783" y="319119"/>
                  <a:pt x="2094392" y="287470"/>
                </a:cubicBezTo>
                <a:cubicBezTo>
                  <a:pt x="2487001" y="255821"/>
                  <a:pt x="2555766" y="-3397"/>
                  <a:pt x="2969306" y="34"/>
                </a:cubicBezTo>
                <a:close/>
              </a:path>
            </a:pathLst>
          </a:custGeom>
          <a:gradFill>
            <a:gsLst>
              <a:gs pos="0">
                <a:schemeClr val="accent1">
                  <a:lumMod val="40000"/>
                  <a:lumOff val="60000"/>
                  <a:alpha val="8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7924800" y="4983480"/>
            <a:ext cx="3923817" cy="1615537"/>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0845478" y="873341"/>
            <a:ext cx="677017" cy="637753"/>
          </a:xfrm>
          <a:custGeom>
            <a:avLst/>
            <a:gdLst>
              <a:gd name="connsiteX0" fmla="*/ 714771 w 750373"/>
              <a:gd name="connsiteY0" fmla="*/ 635651 h 706855"/>
              <a:gd name="connsiteX1" fmla="*/ 750373 w 750373"/>
              <a:gd name="connsiteY1" fmla="*/ 671253 h 706855"/>
              <a:gd name="connsiteX2" fmla="*/ 714771 w 750373"/>
              <a:gd name="connsiteY2" fmla="*/ 706855 h 706855"/>
              <a:gd name="connsiteX3" fmla="*/ 679169 w 750373"/>
              <a:gd name="connsiteY3" fmla="*/ 671253 h 706855"/>
              <a:gd name="connsiteX4" fmla="*/ 714771 w 750373"/>
              <a:gd name="connsiteY4" fmla="*/ 635651 h 706855"/>
              <a:gd name="connsiteX5" fmla="*/ 544979 w 750373"/>
              <a:gd name="connsiteY5" fmla="*/ 635651 h 706855"/>
              <a:gd name="connsiteX6" fmla="*/ 580581 w 750373"/>
              <a:gd name="connsiteY6" fmla="*/ 671253 h 706855"/>
              <a:gd name="connsiteX7" fmla="*/ 544979 w 750373"/>
              <a:gd name="connsiteY7" fmla="*/ 706855 h 706855"/>
              <a:gd name="connsiteX8" fmla="*/ 509377 w 750373"/>
              <a:gd name="connsiteY8" fmla="*/ 671253 h 706855"/>
              <a:gd name="connsiteX9" fmla="*/ 544979 w 750373"/>
              <a:gd name="connsiteY9" fmla="*/ 635651 h 706855"/>
              <a:gd name="connsiteX10" fmla="*/ 375186 w 750373"/>
              <a:gd name="connsiteY10" fmla="*/ 635651 h 706855"/>
              <a:gd name="connsiteX11" fmla="*/ 410788 w 750373"/>
              <a:gd name="connsiteY11" fmla="*/ 671253 h 706855"/>
              <a:gd name="connsiteX12" fmla="*/ 375186 w 750373"/>
              <a:gd name="connsiteY12" fmla="*/ 706855 h 706855"/>
              <a:gd name="connsiteX13" fmla="*/ 339584 w 750373"/>
              <a:gd name="connsiteY13" fmla="*/ 671253 h 706855"/>
              <a:gd name="connsiteX14" fmla="*/ 375186 w 750373"/>
              <a:gd name="connsiteY14" fmla="*/ 635651 h 706855"/>
              <a:gd name="connsiteX15" fmla="*/ 205394 w 750373"/>
              <a:gd name="connsiteY15" fmla="*/ 635651 h 706855"/>
              <a:gd name="connsiteX16" fmla="*/ 240996 w 750373"/>
              <a:gd name="connsiteY16" fmla="*/ 671253 h 706855"/>
              <a:gd name="connsiteX17" fmla="*/ 205394 w 750373"/>
              <a:gd name="connsiteY17" fmla="*/ 706855 h 706855"/>
              <a:gd name="connsiteX18" fmla="*/ 169792 w 750373"/>
              <a:gd name="connsiteY18" fmla="*/ 671253 h 706855"/>
              <a:gd name="connsiteX19" fmla="*/ 205394 w 750373"/>
              <a:gd name="connsiteY19" fmla="*/ 635651 h 706855"/>
              <a:gd name="connsiteX20" fmla="*/ 35602 w 750373"/>
              <a:gd name="connsiteY20" fmla="*/ 635651 h 706855"/>
              <a:gd name="connsiteX21" fmla="*/ 71204 w 750373"/>
              <a:gd name="connsiteY21" fmla="*/ 671253 h 706855"/>
              <a:gd name="connsiteX22" fmla="*/ 35602 w 750373"/>
              <a:gd name="connsiteY22" fmla="*/ 706855 h 706855"/>
              <a:gd name="connsiteX23" fmla="*/ 0 w 750373"/>
              <a:gd name="connsiteY23" fmla="*/ 671253 h 706855"/>
              <a:gd name="connsiteX24" fmla="*/ 35602 w 750373"/>
              <a:gd name="connsiteY24" fmla="*/ 635651 h 706855"/>
              <a:gd name="connsiteX25" fmla="*/ 714771 w 750373"/>
              <a:gd name="connsiteY25" fmla="*/ 508521 h 706855"/>
              <a:gd name="connsiteX26" fmla="*/ 750373 w 750373"/>
              <a:gd name="connsiteY26" fmla="*/ 544123 h 706855"/>
              <a:gd name="connsiteX27" fmla="*/ 714771 w 750373"/>
              <a:gd name="connsiteY27" fmla="*/ 579725 h 706855"/>
              <a:gd name="connsiteX28" fmla="*/ 679169 w 750373"/>
              <a:gd name="connsiteY28" fmla="*/ 544123 h 706855"/>
              <a:gd name="connsiteX29" fmla="*/ 714771 w 750373"/>
              <a:gd name="connsiteY29" fmla="*/ 508521 h 706855"/>
              <a:gd name="connsiteX30" fmla="*/ 544979 w 750373"/>
              <a:gd name="connsiteY30" fmla="*/ 508521 h 706855"/>
              <a:gd name="connsiteX31" fmla="*/ 580581 w 750373"/>
              <a:gd name="connsiteY31" fmla="*/ 544123 h 706855"/>
              <a:gd name="connsiteX32" fmla="*/ 544979 w 750373"/>
              <a:gd name="connsiteY32" fmla="*/ 579725 h 706855"/>
              <a:gd name="connsiteX33" fmla="*/ 509377 w 750373"/>
              <a:gd name="connsiteY33" fmla="*/ 544123 h 706855"/>
              <a:gd name="connsiteX34" fmla="*/ 544979 w 750373"/>
              <a:gd name="connsiteY34" fmla="*/ 508521 h 706855"/>
              <a:gd name="connsiteX35" fmla="*/ 375186 w 750373"/>
              <a:gd name="connsiteY35" fmla="*/ 508521 h 706855"/>
              <a:gd name="connsiteX36" fmla="*/ 410788 w 750373"/>
              <a:gd name="connsiteY36" fmla="*/ 544123 h 706855"/>
              <a:gd name="connsiteX37" fmla="*/ 375186 w 750373"/>
              <a:gd name="connsiteY37" fmla="*/ 579725 h 706855"/>
              <a:gd name="connsiteX38" fmla="*/ 339584 w 750373"/>
              <a:gd name="connsiteY38" fmla="*/ 544123 h 706855"/>
              <a:gd name="connsiteX39" fmla="*/ 375186 w 750373"/>
              <a:gd name="connsiteY39" fmla="*/ 508521 h 706855"/>
              <a:gd name="connsiteX40" fmla="*/ 205394 w 750373"/>
              <a:gd name="connsiteY40" fmla="*/ 508521 h 706855"/>
              <a:gd name="connsiteX41" fmla="*/ 240996 w 750373"/>
              <a:gd name="connsiteY41" fmla="*/ 544123 h 706855"/>
              <a:gd name="connsiteX42" fmla="*/ 205394 w 750373"/>
              <a:gd name="connsiteY42" fmla="*/ 579725 h 706855"/>
              <a:gd name="connsiteX43" fmla="*/ 169792 w 750373"/>
              <a:gd name="connsiteY43" fmla="*/ 544123 h 706855"/>
              <a:gd name="connsiteX44" fmla="*/ 205394 w 750373"/>
              <a:gd name="connsiteY44" fmla="*/ 508521 h 706855"/>
              <a:gd name="connsiteX45" fmla="*/ 35602 w 750373"/>
              <a:gd name="connsiteY45" fmla="*/ 508521 h 706855"/>
              <a:gd name="connsiteX46" fmla="*/ 71204 w 750373"/>
              <a:gd name="connsiteY46" fmla="*/ 544123 h 706855"/>
              <a:gd name="connsiteX47" fmla="*/ 35602 w 750373"/>
              <a:gd name="connsiteY47" fmla="*/ 579725 h 706855"/>
              <a:gd name="connsiteX48" fmla="*/ 0 w 750373"/>
              <a:gd name="connsiteY48" fmla="*/ 544123 h 706855"/>
              <a:gd name="connsiteX49" fmla="*/ 35602 w 750373"/>
              <a:gd name="connsiteY49" fmla="*/ 508521 h 706855"/>
              <a:gd name="connsiteX50" fmla="*/ 714771 w 750373"/>
              <a:gd name="connsiteY50" fmla="*/ 381391 h 706855"/>
              <a:gd name="connsiteX51" fmla="*/ 750373 w 750373"/>
              <a:gd name="connsiteY51" fmla="*/ 416993 h 706855"/>
              <a:gd name="connsiteX52" fmla="*/ 714771 w 750373"/>
              <a:gd name="connsiteY52" fmla="*/ 452595 h 706855"/>
              <a:gd name="connsiteX53" fmla="*/ 679169 w 750373"/>
              <a:gd name="connsiteY53" fmla="*/ 416993 h 706855"/>
              <a:gd name="connsiteX54" fmla="*/ 714771 w 750373"/>
              <a:gd name="connsiteY54" fmla="*/ 381391 h 706855"/>
              <a:gd name="connsiteX55" fmla="*/ 544979 w 750373"/>
              <a:gd name="connsiteY55" fmla="*/ 381391 h 706855"/>
              <a:gd name="connsiteX56" fmla="*/ 580581 w 750373"/>
              <a:gd name="connsiteY56" fmla="*/ 416993 h 706855"/>
              <a:gd name="connsiteX57" fmla="*/ 544979 w 750373"/>
              <a:gd name="connsiteY57" fmla="*/ 452595 h 706855"/>
              <a:gd name="connsiteX58" fmla="*/ 509377 w 750373"/>
              <a:gd name="connsiteY58" fmla="*/ 416993 h 706855"/>
              <a:gd name="connsiteX59" fmla="*/ 544979 w 750373"/>
              <a:gd name="connsiteY59" fmla="*/ 381391 h 706855"/>
              <a:gd name="connsiteX60" fmla="*/ 375186 w 750373"/>
              <a:gd name="connsiteY60" fmla="*/ 381391 h 706855"/>
              <a:gd name="connsiteX61" fmla="*/ 410788 w 750373"/>
              <a:gd name="connsiteY61" fmla="*/ 416993 h 706855"/>
              <a:gd name="connsiteX62" fmla="*/ 375186 w 750373"/>
              <a:gd name="connsiteY62" fmla="*/ 452595 h 706855"/>
              <a:gd name="connsiteX63" fmla="*/ 339584 w 750373"/>
              <a:gd name="connsiteY63" fmla="*/ 416993 h 706855"/>
              <a:gd name="connsiteX64" fmla="*/ 375186 w 750373"/>
              <a:gd name="connsiteY64" fmla="*/ 381391 h 706855"/>
              <a:gd name="connsiteX65" fmla="*/ 205394 w 750373"/>
              <a:gd name="connsiteY65" fmla="*/ 381391 h 706855"/>
              <a:gd name="connsiteX66" fmla="*/ 240996 w 750373"/>
              <a:gd name="connsiteY66" fmla="*/ 416993 h 706855"/>
              <a:gd name="connsiteX67" fmla="*/ 205394 w 750373"/>
              <a:gd name="connsiteY67" fmla="*/ 452595 h 706855"/>
              <a:gd name="connsiteX68" fmla="*/ 169792 w 750373"/>
              <a:gd name="connsiteY68" fmla="*/ 416993 h 706855"/>
              <a:gd name="connsiteX69" fmla="*/ 205394 w 750373"/>
              <a:gd name="connsiteY69" fmla="*/ 381391 h 706855"/>
              <a:gd name="connsiteX70" fmla="*/ 35602 w 750373"/>
              <a:gd name="connsiteY70" fmla="*/ 381391 h 706855"/>
              <a:gd name="connsiteX71" fmla="*/ 71204 w 750373"/>
              <a:gd name="connsiteY71" fmla="*/ 416993 h 706855"/>
              <a:gd name="connsiteX72" fmla="*/ 35602 w 750373"/>
              <a:gd name="connsiteY72" fmla="*/ 452595 h 706855"/>
              <a:gd name="connsiteX73" fmla="*/ 0 w 750373"/>
              <a:gd name="connsiteY73" fmla="*/ 416993 h 706855"/>
              <a:gd name="connsiteX74" fmla="*/ 35602 w 750373"/>
              <a:gd name="connsiteY74" fmla="*/ 381391 h 706855"/>
              <a:gd name="connsiteX75" fmla="*/ 714771 w 750373"/>
              <a:gd name="connsiteY75" fmla="*/ 254260 h 706855"/>
              <a:gd name="connsiteX76" fmla="*/ 750373 w 750373"/>
              <a:gd name="connsiteY76" fmla="*/ 289862 h 706855"/>
              <a:gd name="connsiteX77" fmla="*/ 714771 w 750373"/>
              <a:gd name="connsiteY77" fmla="*/ 325464 h 706855"/>
              <a:gd name="connsiteX78" fmla="*/ 679169 w 750373"/>
              <a:gd name="connsiteY78" fmla="*/ 289862 h 706855"/>
              <a:gd name="connsiteX79" fmla="*/ 714771 w 750373"/>
              <a:gd name="connsiteY79" fmla="*/ 254260 h 706855"/>
              <a:gd name="connsiteX80" fmla="*/ 544979 w 750373"/>
              <a:gd name="connsiteY80" fmla="*/ 254260 h 706855"/>
              <a:gd name="connsiteX81" fmla="*/ 580581 w 750373"/>
              <a:gd name="connsiteY81" fmla="*/ 289862 h 706855"/>
              <a:gd name="connsiteX82" fmla="*/ 544979 w 750373"/>
              <a:gd name="connsiteY82" fmla="*/ 325464 h 706855"/>
              <a:gd name="connsiteX83" fmla="*/ 509377 w 750373"/>
              <a:gd name="connsiteY83" fmla="*/ 289862 h 706855"/>
              <a:gd name="connsiteX84" fmla="*/ 544979 w 750373"/>
              <a:gd name="connsiteY84" fmla="*/ 254260 h 706855"/>
              <a:gd name="connsiteX85" fmla="*/ 375186 w 750373"/>
              <a:gd name="connsiteY85" fmla="*/ 254260 h 706855"/>
              <a:gd name="connsiteX86" fmla="*/ 410788 w 750373"/>
              <a:gd name="connsiteY86" fmla="*/ 289862 h 706855"/>
              <a:gd name="connsiteX87" fmla="*/ 375186 w 750373"/>
              <a:gd name="connsiteY87" fmla="*/ 325464 h 706855"/>
              <a:gd name="connsiteX88" fmla="*/ 339584 w 750373"/>
              <a:gd name="connsiteY88" fmla="*/ 289862 h 706855"/>
              <a:gd name="connsiteX89" fmla="*/ 375186 w 750373"/>
              <a:gd name="connsiteY89" fmla="*/ 254260 h 706855"/>
              <a:gd name="connsiteX90" fmla="*/ 205394 w 750373"/>
              <a:gd name="connsiteY90" fmla="*/ 254260 h 706855"/>
              <a:gd name="connsiteX91" fmla="*/ 240996 w 750373"/>
              <a:gd name="connsiteY91" fmla="*/ 289862 h 706855"/>
              <a:gd name="connsiteX92" fmla="*/ 205394 w 750373"/>
              <a:gd name="connsiteY92" fmla="*/ 325464 h 706855"/>
              <a:gd name="connsiteX93" fmla="*/ 169792 w 750373"/>
              <a:gd name="connsiteY93" fmla="*/ 289862 h 706855"/>
              <a:gd name="connsiteX94" fmla="*/ 205394 w 750373"/>
              <a:gd name="connsiteY94" fmla="*/ 254260 h 706855"/>
              <a:gd name="connsiteX95" fmla="*/ 35602 w 750373"/>
              <a:gd name="connsiteY95" fmla="*/ 254260 h 706855"/>
              <a:gd name="connsiteX96" fmla="*/ 71204 w 750373"/>
              <a:gd name="connsiteY96" fmla="*/ 289862 h 706855"/>
              <a:gd name="connsiteX97" fmla="*/ 35602 w 750373"/>
              <a:gd name="connsiteY97" fmla="*/ 325464 h 706855"/>
              <a:gd name="connsiteX98" fmla="*/ 0 w 750373"/>
              <a:gd name="connsiteY98" fmla="*/ 289862 h 706855"/>
              <a:gd name="connsiteX99" fmla="*/ 35602 w 750373"/>
              <a:gd name="connsiteY99" fmla="*/ 254260 h 706855"/>
              <a:gd name="connsiteX100" fmla="*/ 714771 w 750373"/>
              <a:gd name="connsiteY100" fmla="*/ 127130 h 706855"/>
              <a:gd name="connsiteX101" fmla="*/ 750373 w 750373"/>
              <a:gd name="connsiteY101" fmla="*/ 162732 h 706855"/>
              <a:gd name="connsiteX102" fmla="*/ 714771 w 750373"/>
              <a:gd name="connsiteY102" fmla="*/ 198334 h 706855"/>
              <a:gd name="connsiteX103" fmla="*/ 679169 w 750373"/>
              <a:gd name="connsiteY103" fmla="*/ 162732 h 706855"/>
              <a:gd name="connsiteX104" fmla="*/ 714771 w 750373"/>
              <a:gd name="connsiteY104" fmla="*/ 127130 h 706855"/>
              <a:gd name="connsiteX105" fmla="*/ 544979 w 750373"/>
              <a:gd name="connsiteY105" fmla="*/ 127130 h 706855"/>
              <a:gd name="connsiteX106" fmla="*/ 580581 w 750373"/>
              <a:gd name="connsiteY106" fmla="*/ 162732 h 706855"/>
              <a:gd name="connsiteX107" fmla="*/ 544979 w 750373"/>
              <a:gd name="connsiteY107" fmla="*/ 198334 h 706855"/>
              <a:gd name="connsiteX108" fmla="*/ 509377 w 750373"/>
              <a:gd name="connsiteY108" fmla="*/ 162732 h 706855"/>
              <a:gd name="connsiteX109" fmla="*/ 544979 w 750373"/>
              <a:gd name="connsiteY109" fmla="*/ 127130 h 706855"/>
              <a:gd name="connsiteX110" fmla="*/ 375186 w 750373"/>
              <a:gd name="connsiteY110" fmla="*/ 127130 h 706855"/>
              <a:gd name="connsiteX111" fmla="*/ 410788 w 750373"/>
              <a:gd name="connsiteY111" fmla="*/ 162732 h 706855"/>
              <a:gd name="connsiteX112" fmla="*/ 375186 w 750373"/>
              <a:gd name="connsiteY112" fmla="*/ 198334 h 706855"/>
              <a:gd name="connsiteX113" fmla="*/ 339584 w 750373"/>
              <a:gd name="connsiteY113" fmla="*/ 162732 h 706855"/>
              <a:gd name="connsiteX114" fmla="*/ 375186 w 750373"/>
              <a:gd name="connsiteY114" fmla="*/ 127130 h 706855"/>
              <a:gd name="connsiteX115" fmla="*/ 205394 w 750373"/>
              <a:gd name="connsiteY115" fmla="*/ 127130 h 706855"/>
              <a:gd name="connsiteX116" fmla="*/ 240996 w 750373"/>
              <a:gd name="connsiteY116" fmla="*/ 162732 h 706855"/>
              <a:gd name="connsiteX117" fmla="*/ 205394 w 750373"/>
              <a:gd name="connsiteY117" fmla="*/ 198334 h 706855"/>
              <a:gd name="connsiteX118" fmla="*/ 169792 w 750373"/>
              <a:gd name="connsiteY118" fmla="*/ 162732 h 706855"/>
              <a:gd name="connsiteX119" fmla="*/ 205394 w 750373"/>
              <a:gd name="connsiteY119" fmla="*/ 127130 h 706855"/>
              <a:gd name="connsiteX120" fmla="*/ 35602 w 750373"/>
              <a:gd name="connsiteY120" fmla="*/ 127130 h 706855"/>
              <a:gd name="connsiteX121" fmla="*/ 71204 w 750373"/>
              <a:gd name="connsiteY121" fmla="*/ 162732 h 706855"/>
              <a:gd name="connsiteX122" fmla="*/ 35602 w 750373"/>
              <a:gd name="connsiteY122" fmla="*/ 198334 h 706855"/>
              <a:gd name="connsiteX123" fmla="*/ 0 w 750373"/>
              <a:gd name="connsiteY123" fmla="*/ 162732 h 706855"/>
              <a:gd name="connsiteX124" fmla="*/ 35602 w 750373"/>
              <a:gd name="connsiteY124" fmla="*/ 127130 h 706855"/>
              <a:gd name="connsiteX125" fmla="*/ 375186 w 750373"/>
              <a:gd name="connsiteY125" fmla="*/ 2 h 706855"/>
              <a:gd name="connsiteX126" fmla="*/ 410788 w 750373"/>
              <a:gd name="connsiteY126" fmla="*/ 35604 h 706855"/>
              <a:gd name="connsiteX127" fmla="*/ 375186 w 750373"/>
              <a:gd name="connsiteY127" fmla="*/ 71206 h 706855"/>
              <a:gd name="connsiteX128" fmla="*/ 339584 w 750373"/>
              <a:gd name="connsiteY128" fmla="*/ 35604 h 706855"/>
              <a:gd name="connsiteX129" fmla="*/ 375186 w 750373"/>
              <a:gd name="connsiteY129" fmla="*/ 2 h 706855"/>
              <a:gd name="connsiteX130" fmla="*/ 35602 w 750373"/>
              <a:gd name="connsiteY130" fmla="*/ 1 h 706855"/>
              <a:gd name="connsiteX131" fmla="*/ 71204 w 750373"/>
              <a:gd name="connsiteY131" fmla="*/ 35603 h 706855"/>
              <a:gd name="connsiteX132" fmla="*/ 35602 w 750373"/>
              <a:gd name="connsiteY132" fmla="*/ 71205 h 706855"/>
              <a:gd name="connsiteX133" fmla="*/ 0 w 750373"/>
              <a:gd name="connsiteY133" fmla="*/ 35603 h 706855"/>
              <a:gd name="connsiteX134" fmla="*/ 35602 w 750373"/>
              <a:gd name="connsiteY134" fmla="*/ 1 h 706855"/>
              <a:gd name="connsiteX135" fmla="*/ 714771 w 750373"/>
              <a:gd name="connsiteY135" fmla="*/ 0 h 706855"/>
              <a:gd name="connsiteX136" fmla="*/ 750373 w 750373"/>
              <a:gd name="connsiteY136" fmla="*/ 35602 h 706855"/>
              <a:gd name="connsiteX137" fmla="*/ 714771 w 750373"/>
              <a:gd name="connsiteY137" fmla="*/ 71204 h 706855"/>
              <a:gd name="connsiteX138" fmla="*/ 679169 w 750373"/>
              <a:gd name="connsiteY138" fmla="*/ 35602 h 706855"/>
              <a:gd name="connsiteX139" fmla="*/ 714771 w 750373"/>
              <a:gd name="connsiteY139" fmla="*/ 0 h 706855"/>
              <a:gd name="connsiteX140" fmla="*/ 544979 w 750373"/>
              <a:gd name="connsiteY140" fmla="*/ 0 h 706855"/>
              <a:gd name="connsiteX141" fmla="*/ 580581 w 750373"/>
              <a:gd name="connsiteY141" fmla="*/ 35602 h 706855"/>
              <a:gd name="connsiteX142" fmla="*/ 544979 w 750373"/>
              <a:gd name="connsiteY142" fmla="*/ 71204 h 706855"/>
              <a:gd name="connsiteX143" fmla="*/ 509377 w 750373"/>
              <a:gd name="connsiteY143" fmla="*/ 35602 h 706855"/>
              <a:gd name="connsiteX144" fmla="*/ 544979 w 750373"/>
              <a:gd name="connsiteY144" fmla="*/ 0 h 706855"/>
              <a:gd name="connsiteX145" fmla="*/ 205394 w 750373"/>
              <a:gd name="connsiteY145" fmla="*/ 0 h 706855"/>
              <a:gd name="connsiteX146" fmla="*/ 240996 w 750373"/>
              <a:gd name="connsiteY146" fmla="*/ 35602 h 706855"/>
              <a:gd name="connsiteX147" fmla="*/ 205394 w 750373"/>
              <a:gd name="connsiteY147" fmla="*/ 71204 h 706855"/>
              <a:gd name="connsiteX148" fmla="*/ 169792 w 750373"/>
              <a:gd name="connsiteY148" fmla="*/ 35602 h 706855"/>
              <a:gd name="connsiteX149" fmla="*/ 205394 w 750373"/>
              <a:gd name="connsiteY149" fmla="*/ 0 h 706855"/>
            </a:gdLst>
            <a:ahLst/>
            <a:cxnLst/>
            <a:rect l="l" t="t" r="r" b="b"/>
            <a:pathLst>
              <a:path w="750373" h="706855">
                <a:moveTo>
                  <a:pt x="714771" y="635651"/>
                </a:moveTo>
                <a:cubicBezTo>
                  <a:pt x="734433" y="635651"/>
                  <a:pt x="750373" y="651591"/>
                  <a:pt x="750373" y="671253"/>
                </a:cubicBezTo>
                <a:cubicBezTo>
                  <a:pt x="750373" y="690915"/>
                  <a:pt x="734433" y="706855"/>
                  <a:pt x="714771" y="706855"/>
                </a:cubicBezTo>
                <a:cubicBezTo>
                  <a:pt x="695109" y="706855"/>
                  <a:pt x="679169" y="690915"/>
                  <a:pt x="679169" y="671253"/>
                </a:cubicBezTo>
                <a:cubicBezTo>
                  <a:pt x="679169" y="651591"/>
                  <a:pt x="695109" y="635651"/>
                  <a:pt x="714771" y="635651"/>
                </a:cubicBezTo>
                <a:close/>
                <a:moveTo>
                  <a:pt x="544979" y="635651"/>
                </a:moveTo>
                <a:cubicBezTo>
                  <a:pt x="564641" y="635651"/>
                  <a:pt x="580581" y="651591"/>
                  <a:pt x="580581" y="671253"/>
                </a:cubicBezTo>
                <a:cubicBezTo>
                  <a:pt x="580581" y="690915"/>
                  <a:pt x="564641" y="706855"/>
                  <a:pt x="544979" y="706855"/>
                </a:cubicBezTo>
                <a:cubicBezTo>
                  <a:pt x="525317" y="706855"/>
                  <a:pt x="509377" y="690915"/>
                  <a:pt x="509377" y="671253"/>
                </a:cubicBezTo>
                <a:cubicBezTo>
                  <a:pt x="509377" y="651591"/>
                  <a:pt x="525317" y="635651"/>
                  <a:pt x="544979" y="635651"/>
                </a:cubicBezTo>
                <a:close/>
                <a:moveTo>
                  <a:pt x="375186" y="635651"/>
                </a:moveTo>
                <a:cubicBezTo>
                  <a:pt x="394848" y="635651"/>
                  <a:pt x="410788" y="651591"/>
                  <a:pt x="410788" y="671253"/>
                </a:cubicBezTo>
                <a:cubicBezTo>
                  <a:pt x="410788" y="690915"/>
                  <a:pt x="394848" y="706855"/>
                  <a:pt x="375186" y="706855"/>
                </a:cubicBezTo>
                <a:cubicBezTo>
                  <a:pt x="355524" y="706855"/>
                  <a:pt x="339584" y="690915"/>
                  <a:pt x="339584" y="671253"/>
                </a:cubicBezTo>
                <a:cubicBezTo>
                  <a:pt x="339584" y="651591"/>
                  <a:pt x="355524" y="635651"/>
                  <a:pt x="375186" y="635651"/>
                </a:cubicBezTo>
                <a:close/>
                <a:moveTo>
                  <a:pt x="205394" y="635651"/>
                </a:moveTo>
                <a:cubicBezTo>
                  <a:pt x="225056" y="635651"/>
                  <a:pt x="240996" y="651591"/>
                  <a:pt x="240996" y="671253"/>
                </a:cubicBezTo>
                <a:cubicBezTo>
                  <a:pt x="240996" y="690915"/>
                  <a:pt x="225056" y="706855"/>
                  <a:pt x="205394" y="706855"/>
                </a:cubicBezTo>
                <a:cubicBezTo>
                  <a:pt x="185732" y="706855"/>
                  <a:pt x="169792" y="690915"/>
                  <a:pt x="169792" y="671253"/>
                </a:cubicBezTo>
                <a:cubicBezTo>
                  <a:pt x="169792" y="651591"/>
                  <a:pt x="185732" y="635651"/>
                  <a:pt x="205394" y="635651"/>
                </a:cubicBezTo>
                <a:close/>
                <a:moveTo>
                  <a:pt x="35602" y="635651"/>
                </a:moveTo>
                <a:cubicBezTo>
                  <a:pt x="55264" y="635651"/>
                  <a:pt x="71204" y="651591"/>
                  <a:pt x="71204" y="671253"/>
                </a:cubicBezTo>
                <a:cubicBezTo>
                  <a:pt x="71204" y="690915"/>
                  <a:pt x="55264" y="706855"/>
                  <a:pt x="35602" y="706855"/>
                </a:cubicBezTo>
                <a:cubicBezTo>
                  <a:pt x="15940" y="706855"/>
                  <a:pt x="0" y="690915"/>
                  <a:pt x="0" y="671253"/>
                </a:cubicBezTo>
                <a:cubicBezTo>
                  <a:pt x="0" y="651591"/>
                  <a:pt x="15940" y="635651"/>
                  <a:pt x="35602" y="635651"/>
                </a:cubicBezTo>
                <a:close/>
                <a:moveTo>
                  <a:pt x="714771" y="508521"/>
                </a:moveTo>
                <a:cubicBezTo>
                  <a:pt x="734433" y="508521"/>
                  <a:pt x="750373" y="524461"/>
                  <a:pt x="750373" y="544123"/>
                </a:cubicBezTo>
                <a:cubicBezTo>
                  <a:pt x="750373" y="563785"/>
                  <a:pt x="734433" y="579725"/>
                  <a:pt x="714771" y="579725"/>
                </a:cubicBezTo>
                <a:cubicBezTo>
                  <a:pt x="695109" y="579725"/>
                  <a:pt x="679169" y="563785"/>
                  <a:pt x="679169" y="544123"/>
                </a:cubicBezTo>
                <a:cubicBezTo>
                  <a:pt x="679169" y="524461"/>
                  <a:pt x="695109" y="508521"/>
                  <a:pt x="714771" y="508521"/>
                </a:cubicBezTo>
                <a:close/>
                <a:moveTo>
                  <a:pt x="544979" y="508521"/>
                </a:moveTo>
                <a:cubicBezTo>
                  <a:pt x="564641" y="508521"/>
                  <a:pt x="580581" y="524461"/>
                  <a:pt x="580581" y="544123"/>
                </a:cubicBezTo>
                <a:cubicBezTo>
                  <a:pt x="580581" y="563785"/>
                  <a:pt x="564641" y="579725"/>
                  <a:pt x="544979" y="579725"/>
                </a:cubicBezTo>
                <a:cubicBezTo>
                  <a:pt x="525317" y="579725"/>
                  <a:pt x="509377" y="563785"/>
                  <a:pt x="509377" y="544123"/>
                </a:cubicBezTo>
                <a:cubicBezTo>
                  <a:pt x="509377" y="524461"/>
                  <a:pt x="525317" y="508521"/>
                  <a:pt x="544979" y="508521"/>
                </a:cubicBezTo>
                <a:close/>
                <a:moveTo>
                  <a:pt x="375186" y="508521"/>
                </a:moveTo>
                <a:cubicBezTo>
                  <a:pt x="394848" y="508521"/>
                  <a:pt x="410788" y="524461"/>
                  <a:pt x="410788" y="544123"/>
                </a:cubicBezTo>
                <a:cubicBezTo>
                  <a:pt x="410788" y="563785"/>
                  <a:pt x="394848" y="579725"/>
                  <a:pt x="375186" y="579725"/>
                </a:cubicBezTo>
                <a:cubicBezTo>
                  <a:pt x="355524" y="579725"/>
                  <a:pt x="339584" y="563785"/>
                  <a:pt x="339584" y="544123"/>
                </a:cubicBezTo>
                <a:cubicBezTo>
                  <a:pt x="339584" y="524461"/>
                  <a:pt x="355524" y="508521"/>
                  <a:pt x="375186" y="508521"/>
                </a:cubicBezTo>
                <a:close/>
                <a:moveTo>
                  <a:pt x="205394" y="508521"/>
                </a:moveTo>
                <a:cubicBezTo>
                  <a:pt x="225056" y="508521"/>
                  <a:pt x="240996" y="524461"/>
                  <a:pt x="240996" y="544123"/>
                </a:cubicBezTo>
                <a:cubicBezTo>
                  <a:pt x="240996" y="563785"/>
                  <a:pt x="225056" y="579725"/>
                  <a:pt x="205394" y="579725"/>
                </a:cubicBezTo>
                <a:cubicBezTo>
                  <a:pt x="185732" y="579725"/>
                  <a:pt x="169792" y="563785"/>
                  <a:pt x="169792" y="544123"/>
                </a:cubicBezTo>
                <a:cubicBezTo>
                  <a:pt x="169792" y="524461"/>
                  <a:pt x="185732" y="508521"/>
                  <a:pt x="205394" y="508521"/>
                </a:cubicBezTo>
                <a:close/>
                <a:moveTo>
                  <a:pt x="35602" y="508521"/>
                </a:moveTo>
                <a:cubicBezTo>
                  <a:pt x="55264" y="508521"/>
                  <a:pt x="71204" y="524461"/>
                  <a:pt x="71204" y="544123"/>
                </a:cubicBezTo>
                <a:cubicBezTo>
                  <a:pt x="71204" y="563785"/>
                  <a:pt x="55264" y="579725"/>
                  <a:pt x="35602" y="579725"/>
                </a:cubicBezTo>
                <a:cubicBezTo>
                  <a:pt x="15940" y="579725"/>
                  <a:pt x="0" y="563785"/>
                  <a:pt x="0" y="544123"/>
                </a:cubicBezTo>
                <a:cubicBezTo>
                  <a:pt x="0" y="524461"/>
                  <a:pt x="15940" y="508521"/>
                  <a:pt x="35602" y="508521"/>
                </a:cubicBezTo>
                <a:close/>
                <a:moveTo>
                  <a:pt x="714771" y="381391"/>
                </a:moveTo>
                <a:cubicBezTo>
                  <a:pt x="734433" y="381391"/>
                  <a:pt x="750373" y="397331"/>
                  <a:pt x="750373" y="416993"/>
                </a:cubicBezTo>
                <a:cubicBezTo>
                  <a:pt x="750373" y="436655"/>
                  <a:pt x="734433" y="452595"/>
                  <a:pt x="714771" y="452595"/>
                </a:cubicBezTo>
                <a:cubicBezTo>
                  <a:pt x="695109" y="452595"/>
                  <a:pt x="679169" y="436655"/>
                  <a:pt x="679169" y="416993"/>
                </a:cubicBezTo>
                <a:cubicBezTo>
                  <a:pt x="679169" y="397331"/>
                  <a:pt x="695109" y="381391"/>
                  <a:pt x="714771" y="381391"/>
                </a:cubicBezTo>
                <a:close/>
                <a:moveTo>
                  <a:pt x="544979" y="381391"/>
                </a:moveTo>
                <a:cubicBezTo>
                  <a:pt x="564641" y="381391"/>
                  <a:pt x="580581" y="397331"/>
                  <a:pt x="580581" y="416993"/>
                </a:cubicBezTo>
                <a:cubicBezTo>
                  <a:pt x="580581" y="436655"/>
                  <a:pt x="564641" y="452595"/>
                  <a:pt x="544979" y="452595"/>
                </a:cubicBezTo>
                <a:cubicBezTo>
                  <a:pt x="525317" y="452595"/>
                  <a:pt x="509377" y="436655"/>
                  <a:pt x="509377" y="416993"/>
                </a:cubicBezTo>
                <a:cubicBezTo>
                  <a:pt x="509377" y="397331"/>
                  <a:pt x="525317" y="381391"/>
                  <a:pt x="544979" y="381391"/>
                </a:cubicBezTo>
                <a:close/>
                <a:moveTo>
                  <a:pt x="375186" y="381391"/>
                </a:moveTo>
                <a:cubicBezTo>
                  <a:pt x="394848" y="381391"/>
                  <a:pt x="410788" y="397331"/>
                  <a:pt x="410788" y="416993"/>
                </a:cubicBezTo>
                <a:cubicBezTo>
                  <a:pt x="410788" y="436655"/>
                  <a:pt x="394848" y="452595"/>
                  <a:pt x="375186" y="452595"/>
                </a:cubicBezTo>
                <a:cubicBezTo>
                  <a:pt x="355524" y="452595"/>
                  <a:pt x="339584" y="436655"/>
                  <a:pt x="339584" y="416993"/>
                </a:cubicBezTo>
                <a:cubicBezTo>
                  <a:pt x="339584" y="397331"/>
                  <a:pt x="355524" y="381391"/>
                  <a:pt x="375186" y="381391"/>
                </a:cubicBezTo>
                <a:close/>
                <a:moveTo>
                  <a:pt x="205394" y="381391"/>
                </a:moveTo>
                <a:cubicBezTo>
                  <a:pt x="225056" y="381391"/>
                  <a:pt x="240996" y="397331"/>
                  <a:pt x="240996" y="416993"/>
                </a:cubicBezTo>
                <a:cubicBezTo>
                  <a:pt x="240996" y="436655"/>
                  <a:pt x="225056" y="452595"/>
                  <a:pt x="205394" y="452595"/>
                </a:cubicBezTo>
                <a:cubicBezTo>
                  <a:pt x="185732" y="452595"/>
                  <a:pt x="169792" y="436655"/>
                  <a:pt x="169792" y="416993"/>
                </a:cubicBezTo>
                <a:cubicBezTo>
                  <a:pt x="169792" y="397331"/>
                  <a:pt x="185732" y="381391"/>
                  <a:pt x="205394" y="381391"/>
                </a:cubicBezTo>
                <a:close/>
                <a:moveTo>
                  <a:pt x="35602" y="381391"/>
                </a:moveTo>
                <a:cubicBezTo>
                  <a:pt x="55264" y="381391"/>
                  <a:pt x="71204" y="397331"/>
                  <a:pt x="71204" y="416993"/>
                </a:cubicBezTo>
                <a:cubicBezTo>
                  <a:pt x="71204" y="436655"/>
                  <a:pt x="55264" y="452595"/>
                  <a:pt x="35602" y="452595"/>
                </a:cubicBezTo>
                <a:cubicBezTo>
                  <a:pt x="15940" y="452595"/>
                  <a:pt x="0" y="436655"/>
                  <a:pt x="0" y="416993"/>
                </a:cubicBezTo>
                <a:cubicBezTo>
                  <a:pt x="0" y="397331"/>
                  <a:pt x="15940" y="381391"/>
                  <a:pt x="35602" y="381391"/>
                </a:cubicBezTo>
                <a:close/>
                <a:moveTo>
                  <a:pt x="714771" y="254260"/>
                </a:moveTo>
                <a:cubicBezTo>
                  <a:pt x="734433" y="254260"/>
                  <a:pt x="750373" y="270200"/>
                  <a:pt x="750373" y="289862"/>
                </a:cubicBezTo>
                <a:cubicBezTo>
                  <a:pt x="750373" y="309524"/>
                  <a:pt x="734433" y="325464"/>
                  <a:pt x="714771" y="325464"/>
                </a:cubicBezTo>
                <a:cubicBezTo>
                  <a:pt x="695109" y="325464"/>
                  <a:pt x="679169" y="309524"/>
                  <a:pt x="679169" y="289862"/>
                </a:cubicBezTo>
                <a:cubicBezTo>
                  <a:pt x="679169" y="270200"/>
                  <a:pt x="695109" y="254260"/>
                  <a:pt x="714771" y="254260"/>
                </a:cubicBezTo>
                <a:close/>
                <a:moveTo>
                  <a:pt x="544979" y="254260"/>
                </a:moveTo>
                <a:cubicBezTo>
                  <a:pt x="564641" y="254260"/>
                  <a:pt x="580581" y="270200"/>
                  <a:pt x="580581" y="289862"/>
                </a:cubicBezTo>
                <a:cubicBezTo>
                  <a:pt x="580581" y="309524"/>
                  <a:pt x="564641" y="325464"/>
                  <a:pt x="544979" y="325464"/>
                </a:cubicBezTo>
                <a:cubicBezTo>
                  <a:pt x="525317" y="325464"/>
                  <a:pt x="509377" y="309524"/>
                  <a:pt x="509377" y="289862"/>
                </a:cubicBezTo>
                <a:cubicBezTo>
                  <a:pt x="509377" y="270200"/>
                  <a:pt x="525317" y="254260"/>
                  <a:pt x="544979" y="254260"/>
                </a:cubicBezTo>
                <a:close/>
                <a:moveTo>
                  <a:pt x="375186" y="254260"/>
                </a:moveTo>
                <a:cubicBezTo>
                  <a:pt x="394848" y="254260"/>
                  <a:pt x="410788" y="270200"/>
                  <a:pt x="410788" y="289862"/>
                </a:cubicBezTo>
                <a:cubicBezTo>
                  <a:pt x="410788" y="309524"/>
                  <a:pt x="394848" y="325464"/>
                  <a:pt x="375186" y="325464"/>
                </a:cubicBezTo>
                <a:cubicBezTo>
                  <a:pt x="355524" y="325464"/>
                  <a:pt x="339584" y="309524"/>
                  <a:pt x="339584" y="289862"/>
                </a:cubicBezTo>
                <a:cubicBezTo>
                  <a:pt x="339584" y="270200"/>
                  <a:pt x="355524" y="254260"/>
                  <a:pt x="375186" y="254260"/>
                </a:cubicBezTo>
                <a:close/>
                <a:moveTo>
                  <a:pt x="205394" y="254260"/>
                </a:moveTo>
                <a:cubicBezTo>
                  <a:pt x="225056" y="254260"/>
                  <a:pt x="240996" y="270200"/>
                  <a:pt x="240996" y="289862"/>
                </a:cubicBezTo>
                <a:cubicBezTo>
                  <a:pt x="240996" y="309524"/>
                  <a:pt x="225056" y="325464"/>
                  <a:pt x="205394" y="325464"/>
                </a:cubicBezTo>
                <a:cubicBezTo>
                  <a:pt x="185732" y="325464"/>
                  <a:pt x="169792" y="309524"/>
                  <a:pt x="169792" y="289862"/>
                </a:cubicBezTo>
                <a:cubicBezTo>
                  <a:pt x="169792" y="270200"/>
                  <a:pt x="185732" y="254260"/>
                  <a:pt x="205394" y="254260"/>
                </a:cubicBezTo>
                <a:close/>
                <a:moveTo>
                  <a:pt x="35602" y="254260"/>
                </a:moveTo>
                <a:cubicBezTo>
                  <a:pt x="55264" y="254260"/>
                  <a:pt x="71204" y="270200"/>
                  <a:pt x="71204" y="289862"/>
                </a:cubicBezTo>
                <a:cubicBezTo>
                  <a:pt x="71204" y="309524"/>
                  <a:pt x="55264" y="325464"/>
                  <a:pt x="35602" y="325464"/>
                </a:cubicBezTo>
                <a:cubicBezTo>
                  <a:pt x="15940" y="325464"/>
                  <a:pt x="0" y="309524"/>
                  <a:pt x="0" y="289862"/>
                </a:cubicBezTo>
                <a:cubicBezTo>
                  <a:pt x="0" y="270200"/>
                  <a:pt x="15940" y="254260"/>
                  <a:pt x="35602" y="254260"/>
                </a:cubicBezTo>
                <a:close/>
                <a:moveTo>
                  <a:pt x="714771" y="127130"/>
                </a:moveTo>
                <a:cubicBezTo>
                  <a:pt x="734433" y="127130"/>
                  <a:pt x="750373" y="143070"/>
                  <a:pt x="750373" y="162732"/>
                </a:cubicBezTo>
                <a:cubicBezTo>
                  <a:pt x="750373" y="182394"/>
                  <a:pt x="734433" y="198334"/>
                  <a:pt x="714771" y="198334"/>
                </a:cubicBezTo>
                <a:cubicBezTo>
                  <a:pt x="695109" y="198334"/>
                  <a:pt x="679169" y="182394"/>
                  <a:pt x="679169" y="162732"/>
                </a:cubicBezTo>
                <a:cubicBezTo>
                  <a:pt x="679169" y="143070"/>
                  <a:pt x="695109" y="127130"/>
                  <a:pt x="714771" y="127130"/>
                </a:cubicBezTo>
                <a:close/>
                <a:moveTo>
                  <a:pt x="544979" y="127130"/>
                </a:moveTo>
                <a:cubicBezTo>
                  <a:pt x="564641" y="127130"/>
                  <a:pt x="580581" y="143070"/>
                  <a:pt x="580581" y="162732"/>
                </a:cubicBezTo>
                <a:cubicBezTo>
                  <a:pt x="580581" y="182394"/>
                  <a:pt x="564641" y="198334"/>
                  <a:pt x="544979" y="198334"/>
                </a:cubicBezTo>
                <a:cubicBezTo>
                  <a:pt x="525317" y="198334"/>
                  <a:pt x="509377" y="182394"/>
                  <a:pt x="509377" y="162732"/>
                </a:cubicBezTo>
                <a:cubicBezTo>
                  <a:pt x="509377" y="143070"/>
                  <a:pt x="525317" y="127130"/>
                  <a:pt x="544979" y="127130"/>
                </a:cubicBezTo>
                <a:close/>
                <a:moveTo>
                  <a:pt x="375186" y="127130"/>
                </a:moveTo>
                <a:cubicBezTo>
                  <a:pt x="394848" y="127130"/>
                  <a:pt x="410788" y="143070"/>
                  <a:pt x="410788" y="162732"/>
                </a:cubicBezTo>
                <a:cubicBezTo>
                  <a:pt x="410788" y="182394"/>
                  <a:pt x="394848" y="198334"/>
                  <a:pt x="375186" y="198334"/>
                </a:cubicBezTo>
                <a:cubicBezTo>
                  <a:pt x="355524" y="198334"/>
                  <a:pt x="339584" y="182394"/>
                  <a:pt x="339584" y="162732"/>
                </a:cubicBezTo>
                <a:cubicBezTo>
                  <a:pt x="339584" y="143070"/>
                  <a:pt x="355524" y="127130"/>
                  <a:pt x="375186" y="127130"/>
                </a:cubicBezTo>
                <a:close/>
                <a:moveTo>
                  <a:pt x="205394" y="127130"/>
                </a:moveTo>
                <a:cubicBezTo>
                  <a:pt x="225056" y="127130"/>
                  <a:pt x="240996" y="143070"/>
                  <a:pt x="240996" y="162732"/>
                </a:cubicBezTo>
                <a:cubicBezTo>
                  <a:pt x="240996" y="182394"/>
                  <a:pt x="225056" y="198334"/>
                  <a:pt x="205394" y="198334"/>
                </a:cubicBezTo>
                <a:cubicBezTo>
                  <a:pt x="185732" y="198334"/>
                  <a:pt x="169792" y="182394"/>
                  <a:pt x="169792" y="162732"/>
                </a:cubicBezTo>
                <a:cubicBezTo>
                  <a:pt x="169792" y="143070"/>
                  <a:pt x="185732" y="127130"/>
                  <a:pt x="205394" y="127130"/>
                </a:cubicBezTo>
                <a:close/>
                <a:moveTo>
                  <a:pt x="35602" y="127130"/>
                </a:moveTo>
                <a:cubicBezTo>
                  <a:pt x="55264" y="127130"/>
                  <a:pt x="71204" y="143070"/>
                  <a:pt x="71204" y="162732"/>
                </a:cubicBezTo>
                <a:cubicBezTo>
                  <a:pt x="71204" y="182394"/>
                  <a:pt x="55264" y="198334"/>
                  <a:pt x="35602" y="198334"/>
                </a:cubicBezTo>
                <a:cubicBezTo>
                  <a:pt x="15940" y="198334"/>
                  <a:pt x="0" y="182394"/>
                  <a:pt x="0" y="162732"/>
                </a:cubicBezTo>
                <a:cubicBezTo>
                  <a:pt x="0" y="143070"/>
                  <a:pt x="15940" y="127130"/>
                  <a:pt x="35602" y="127130"/>
                </a:cubicBezTo>
                <a:close/>
                <a:moveTo>
                  <a:pt x="375186" y="2"/>
                </a:moveTo>
                <a:cubicBezTo>
                  <a:pt x="394848" y="2"/>
                  <a:pt x="410788" y="15942"/>
                  <a:pt x="410788" y="35604"/>
                </a:cubicBezTo>
                <a:cubicBezTo>
                  <a:pt x="410788" y="55266"/>
                  <a:pt x="394848" y="71206"/>
                  <a:pt x="375186" y="71206"/>
                </a:cubicBezTo>
                <a:cubicBezTo>
                  <a:pt x="355524" y="71206"/>
                  <a:pt x="339584" y="55266"/>
                  <a:pt x="339584" y="35604"/>
                </a:cubicBezTo>
                <a:cubicBezTo>
                  <a:pt x="339584" y="15942"/>
                  <a:pt x="355524" y="2"/>
                  <a:pt x="375186" y="2"/>
                </a:cubicBezTo>
                <a:close/>
                <a:moveTo>
                  <a:pt x="35602" y="1"/>
                </a:moveTo>
                <a:cubicBezTo>
                  <a:pt x="55264" y="1"/>
                  <a:pt x="71204" y="15941"/>
                  <a:pt x="71204" y="35603"/>
                </a:cubicBezTo>
                <a:cubicBezTo>
                  <a:pt x="71204" y="55265"/>
                  <a:pt x="55264" y="71205"/>
                  <a:pt x="35602" y="71205"/>
                </a:cubicBezTo>
                <a:cubicBezTo>
                  <a:pt x="15940" y="71205"/>
                  <a:pt x="0" y="55265"/>
                  <a:pt x="0" y="35603"/>
                </a:cubicBezTo>
                <a:cubicBezTo>
                  <a:pt x="0" y="15941"/>
                  <a:pt x="15940" y="1"/>
                  <a:pt x="35602" y="1"/>
                </a:cubicBezTo>
                <a:close/>
                <a:moveTo>
                  <a:pt x="714771" y="0"/>
                </a:moveTo>
                <a:cubicBezTo>
                  <a:pt x="734433" y="0"/>
                  <a:pt x="750373" y="15940"/>
                  <a:pt x="750373" y="35602"/>
                </a:cubicBezTo>
                <a:cubicBezTo>
                  <a:pt x="750373" y="55264"/>
                  <a:pt x="734433" y="71204"/>
                  <a:pt x="714771" y="71204"/>
                </a:cubicBezTo>
                <a:cubicBezTo>
                  <a:pt x="695109" y="71204"/>
                  <a:pt x="679169" y="55264"/>
                  <a:pt x="679169" y="35602"/>
                </a:cubicBezTo>
                <a:cubicBezTo>
                  <a:pt x="679169" y="15940"/>
                  <a:pt x="695109" y="0"/>
                  <a:pt x="714771" y="0"/>
                </a:cubicBezTo>
                <a:close/>
                <a:moveTo>
                  <a:pt x="544979" y="0"/>
                </a:moveTo>
                <a:cubicBezTo>
                  <a:pt x="564641" y="0"/>
                  <a:pt x="580581" y="15940"/>
                  <a:pt x="580581" y="35602"/>
                </a:cubicBezTo>
                <a:cubicBezTo>
                  <a:pt x="580581" y="55264"/>
                  <a:pt x="564641" y="71204"/>
                  <a:pt x="544979" y="71204"/>
                </a:cubicBezTo>
                <a:cubicBezTo>
                  <a:pt x="525317" y="71204"/>
                  <a:pt x="509377" y="55264"/>
                  <a:pt x="509377" y="35602"/>
                </a:cubicBezTo>
                <a:cubicBezTo>
                  <a:pt x="509377" y="15940"/>
                  <a:pt x="525317" y="0"/>
                  <a:pt x="544979" y="0"/>
                </a:cubicBezTo>
                <a:close/>
                <a:moveTo>
                  <a:pt x="205394" y="0"/>
                </a:moveTo>
                <a:cubicBezTo>
                  <a:pt x="225056" y="0"/>
                  <a:pt x="240996" y="15940"/>
                  <a:pt x="240996" y="35602"/>
                </a:cubicBezTo>
                <a:cubicBezTo>
                  <a:pt x="240996" y="55264"/>
                  <a:pt x="225056" y="71204"/>
                  <a:pt x="205394" y="71204"/>
                </a:cubicBezTo>
                <a:cubicBezTo>
                  <a:pt x="185732" y="71204"/>
                  <a:pt x="169792" y="55264"/>
                  <a:pt x="169792" y="35602"/>
                </a:cubicBezTo>
                <a:cubicBezTo>
                  <a:pt x="169792" y="15940"/>
                  <a:pt x="185732" y="0"/>
                  <a:pt x="205394" y="0"/>
                </a:cubicBezTo>
                <a:close/>
              </a:path>
            </a:pathLst>
          </a:custGeom>
          <a:gradFill>
            <a:gsLst>
              <a:gs pos="0">
                <a:schemeClr val="accent1">
                  <a:lumMod val="80000"/>
                  <a:lumOff val="20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6200000" flipH="1">
            <a:off x="3086432" y="713523"/>
            <a:ext cx="430013" cy="619730"/>
          </a:xfrm>
          <a:custGeom>
            <a:avLst/>
            <a:gdLst>
              <a:gd name="connsiteX0" fmla="*/ 468160 w 502177"/>
              <a:gd name="connsiteY0" fmla="*/ 655698 h 723732"/>
              <a:gd name="connsiteX1" fmla="*/ 502177 w 502177"/>
              <a:gd name="connsiteY1" fmla="*/ 689715 h 723732"/>
              <a:gd name="connsiteX2" fmla="*/ 468160 w 502177"/>
              <a:gd name="connsiteY2" fmla="*/ 723732 h 723732"/>
              <a:gd name="connsiteX3" fmla="*/ 434143 w 502177"/>
              <a:gd name="connsiteY3" fmla="*/ 689715 h 723732"/>
              <a:gd name="connsiteX4" fmla="*/ 468160 w 502177"/>
              <a:gd name="connsiteY4" fmla="*/ 655698 h 723732"/>
              <a:gd name="connsiteX5" fmla="*/ 323445 w 502177"/>
              <a:gd name="connsiteY5" fmla="*/ 655698 h 723732"/>
              <a:gd name="connsiteX6" fmla="*/ 357462 w 502177"/>
              <a:gd name="connsiteY6" fmla="*/ 689715 h 723732"/>
              <a:gd name="connsiteX7" fmla="*/ 323445 w 502177"/>
              <a:gd name="connsiteY7" fmla="*/ 723732 h 723732"/>
              <a:gd name="connsiteX8" fmla="*/ 289428 w 502177"/>
              <a:gd name="connsiteY8" fmla="*/ 689715 h 723732"/>
              <a:gd name="connsiteX9" fmla="*/ 323445 w 502177"/>
              <a:gd name="connsiteY9" fmla="*/ 655698 h 723732"/>
              <a:gd name="connsiteX10" fmla="*/ 178732 w 502177"/>
              <a:gd name="connsiteY10" fmla="*/ 655698 h 723732"/>
              <a:gd name="connsiteX11" fmla="*/ 212749 w 502177"/>
              <a:gd name="connsiteY11" fmla="*/ 689715 h 723732"/>
              <a:gd name="connsiteX12" fmla="*/ 178732 w 502177"/>
              <a:gd name="connsiteY12" fmla="*/ 723732 h 723732"/>
              <a:gd name="connsiteX13" fmla="*/ 144715 w 502177"/>
              <a:gd name="connsiteY13" fmla="*/ 689715 h 723732"/>
              <a:gd name="connsiteX14" fmla="*/ 178732 w 502177"/>
              <a:gd name="connsiteY14" fmla="*/ 655698 h 723732"/>
              <a:gd name="connsiteX15" fmla="*/ 34017 w 502177"/>
              <a:gd name="connsiteY15" fmla="*/ 655698 h 723732"/>
              <a:gd name="connsiteX16" fmla="*/ 68034 w 502177"/>
              <a:gd name="connsiteY16" fmla="*/ 689715 h 723732"/>
              <a:gd name="connsiteX17" fmla="*/ 34017 w 502177"/>
              <a:gd name="connsiteY17" fmla="*/ 723732 h 723732"/>
              <a:gd name="connsiteX18" fmla="*/ 0 w 502177"/>
              <a:gd name="connsiteY18" fmla="*/ 689715 h 723732"/>
              <a:gd name="connsiteX19" fmla="*/ 34017 w 502177"/>
              <a:gd name="connsiteY19" fmla="*/ 655698 h 723732"/>
              <a:gd name="connsiteX20" fmla="*/ 468160 w 502177"/>
              <a:gd name="connsiteY20" fmla="*/ 524558 h 723732"/>
              <a:gd name="connsiteX21" fmla="*/ 502177 w 502177"/>
              <a:gd name="connsiteY21" fmla="*/ 558575 h 723732"/>
              <a:gd name="connsiteX22" fmla="*/ 468160 w 502177"/>
              <a:gd name="connsiteY22" fmla="*/ 592592 h 723732"/>
              <a:gd name="connsiteX23" fmla="*/ 434143 w 502177"/>
              <a:gd name="connsiteY23" fmla="*/ 558575 h 723732"/>
              <a:gd name="connsiteX24" fmla="*/ 468160 w 502177"/>
              <a:gd name="connsiteY24" fmla="*/ 524558 h 723732"/>
              <a:gd name="connsiteX25" fmla="*/ 323445 w 502177"/>
              <a:gd name="connsiteY25" fmla="*/ 524558 h 723732"/>
              <a:gd name="connsiteX26" fmla="*/ 357462 w 502177"/>
              <a:gd name="connsiteY26" fmla="*/ 558575 h 723732"/>
              <a:gd name="connsiteX27" fmla="*/ 323445 w 502177"/>
              <a:gd name="connsiteY27" fmla="*/ 592592 h 723732"/>
              <a:gd name="connsiteX28" fmla="*/ 289428 w 502177"/>
              <a:gd name="connsiteY28" fmla="*/ 558575 h 723732"/>
              <a:gd name="connsiteX29" fmla="*/ 323445 w 502177"/>
              <a:gd name="connsiteY29" fmla="*/ 524558 h 723732"/>
              <a:gd name="connsiteX30" fmla="*/ 178732 w 502177"/>
              <a:gd name="connsiteY30" fmla="*/ 524558 h 723732"/>
              <a:gd name="connsiteX31" fmla="*/ 212749 w 502177"/>
              <a:gd name="connsiteY31" fmla="*/ 558575 h 723732"/>
              <a:gd name="connsiteX32" fmla="*/ 178732 w 502177"/>
              <a:gd name="connsiteY32" fmla="*/ 592592 h 723732"/>
              <a:gd name="connsiteX33" fmla="*/ 144715 w 502177"/>
              <a:gd name="connsiteY33" fmla="*/ 558575 h 723732"/>
              <a:gd name="connsiteX34" fmla="*/ 178732 w 502177"/>
              <a:gd name="connsiteY34" fmla="*/ 524558 h 723732"/>
              <a:gd name="connsiteX35" fmla="*/ 34017 w 502177"/>
              <a:gd name="connsiteY35" fmla="*/ 524558 h 723732"/>
              <a:gd name="connsiteX36" fmla="*/ 68034 w 502177"/>
              <a:gd name="connsiteY36" fmla="*/ 558575 h 723732"/>
              <a:gd name="connsiteX37" fmla="*/ 34017 w 502177"/>
              <a:gd name="connsiteY37" fmla="*/ 592592 h 723732"/>
              <a:gd name="connsiteX38" fmla="*/ 0 w 502177"/>
              <a:gd name="connsiteY38" fmla="*/ 558575 h 723732"/>
              <a:gd name="connsiteX39" fmla="*/ 34017 w 502177"/>
              <a:gd name="connsiteY39" fmla="*/ 524558 h 723732"/>
              <a:gd name="connsiteX40" fmla="*/ 468160 w 502177"/>
              <a:gd name="connsiteY40" fmla="*/ 393419 h 723732"/>
              <a:gd name="connsiteX41" fmla="*/ 502177 w 502177"/>
              <a:gd name="connsiteY41" fmla="*/ 427436 h 723732"/>
              <a:gd name="connsiteX42" fmla="*/ 468160 w 502177"/>
              <a:gd name="connsiteY42" fmla="*/ 461453 h 723732"/>
              <a:gd name="connsiteX43" fmla="*/ 434143 w 502177"/>
              <a:gd name="connsiteY43" fmla="*/ 427436 h 723732"/>
              <a:gd name="connsiteX44" fmla="*/ 468160 w 502177"/>
              <a:gd name="connsiteY44" fmla="*/ 393419 h 723732"/>
              <a:gd name="connsiteX45" fmla="*/ 323445 w 502177"/>
              <a:gd name="connsiteY45" fmla="*/ 393419 h 723732"/>
              <a:gd name="connsiteX46" fmla="*/ 357462 w 502177"/>
              <a:gd name="connsiteY46" fmla="*/ 427436 h 723732"/>
              <a:gd name="connsiteX47" fmla="*/ 323445 w 502177"/>
              <a:gd name="connsiteY47" fmla="*/ 461453 h 723732"/>
              <a:gd name="connsiteX48" fmla="*/ 289428 w 502177"/>
              <a:gd name="connsiteY48" fmla="*/ 427436 h 723732"/>
              <a:gd name="connsiteX49" fmla="*/ 323445 w 502177"/>
              <a:gd name="connsiteY49" fmla="*/ 393419 h 723732"/>
              <a:gd name="connsiteX50" fmla="*/ 178732 w 502177"/>
              <a:gd name="connsiteY50" fmla="*/ 393419 h 723732"/>
              <a:gd name="connsiteX51" fmla="*/ 212749 w 502177"/>
              <a:gd name="connsiteY51" fmla="*/ 427436 h 723732"/>
              <a:gd name="connsiteX52" fmla="*/ 178732 w 502177"/>
              <a:gd name="connsiteY52" fmla="*/ 461453 h 723732"/>
              <a:gd name="connsiteX53" fmla="*/ 144715 w 502177"/>
              <a:gd name="connsiteY53" fmla="*/ 427436 h 723732"/>
              <a:gd name="connsiteX54" fmla="*/ 178732 w 502177"/>
              <a:gd name="connsiteY54" fmla="*/ 393419 h 723732"/>
              <a:gd name="connsiteX55" fmla="*/ 34017 w 502177"/>
              <a:gd name="connsiteY55" fmla="*/ 393419 h 723732"/>
              <a:gd name="connsiteX56" fmla="*/ 68034 w 502177"/>
              <a:gd name="connsiteY56" fmla="*/ 427436 h 723732"/>
              <a:gd name="connsiteX57" fmla="*/ 34017 w 502177"/>
              <a:gd name="connsiteY57" fmla="*/ 461453 h 723732"/>
              <a:gd name="connsiteX58" fmla="*/ 0 w 502177"/>
              <a:gd name="connsiteY58" fmla="*/ 427436 h 723732"/>
              <a:gd name="connsiteX59" fmla="*/ 34017 w 502177"/>
              <a:gd name="connsiteY59" fmla="*/ 393419 h 723732"/>
              <a:gd name="connsiteX60" fmla="*/ 468160 w 502177"/>
              <a:gd name="connsiteY60" fmla="*/ 262279 h 723732"/>
              <a:gd name="connsiteX61" fmla="*/ 502177 w 502177"/>
              <a:gd name="connsiteY61" fmla="*/ 296296 h 723732"/>
              <a:gd name="connsiteX62" fmla="*/ 468160 w 502177"/>
              <a:gd name="connsiteY62" fmla="*/ 330313 h 723732"/>
              <a:gd name="connsiteX63" fmla="*/ 434143 w 502177"/>
              <a:gd name="connsiteY63" fmla="*/ 296296 h 723732"/>
              <a:gd name="connsiteX64" fmla="*/ 468160 w 502177"/>
              <a:gd name="connsiteY64" fmla="*/ 262279 h 723732"/>
              <a:gd name="connsiteX65" fmla="*/ 323445 w 502177"/>
              <a:gd name="connsiteY65" fmla="*/ 262279 h 723732"/>
              <a:gd name="connsiteX66" fmla="*/ 357462 w 502177"/>
              <a:gd name="connsiteY66" fmla="*/ 296296 h 723732"/>
              <a:gd name="connsiteX67" fmla="*/ 323445 w 502177"/>
              <a:gd name="connsiteY67" fmla="*/ 330313 h 723732"/>
              <a:gd name="connsiteX68" fmla="*/ 289428 w 502177"/>
              <a:gd name="connsiteY68" fmla="*/ 296296 h 723732"/>
              <a:gd name="connsiteX69" fmla="*/ 323445 w 502177"/>
              <a:gd name="connsiteY69" fmla="*/ 262279 h 723732"/>
              <a:gd name="connsiteX70" fmla="*/ 178732 w 502177"/>
              <a:gd name="connsiteY70" fmla="*/ 262279 h 723732"/>
              <a:gd name="connsiteX71" fmla="*/ 212749 w 502177"/>
              <a:gd name="connsiteY71" fmla="*/ 296296 h 723732"/>
              <a:gd name="connsiteX72" fmla="*/ 178732 w 502177"/>
              <a:gd name="connsiteY72" fmla="*/ 330313 h 723732"/>
              <a:gd name="connsiteX73" fmla="*/ 144715 w 502177"/>
              <a:gd name="connsiteY73" fmla="*/ 296296 h 723732"/>
              <a:gd name="connsiteX74" fmla="*/ 178732 w 502177"/>
              <a:gd name="connsiteY74" fmla="*/ 262279 h 723732"/>
              <a:gd name="connsiteX75" fmla="*/ 34017 w 502177"/>
              <a:gd name="connsiteY75" fmla="*/ 262279 h 723732"/>
              <a:gd name="connsiteX76" fmla="*/ 68034 w 502177"/>
              <a:gd name="connsiteY76" fmla="*/ 296296 h 723732"/>
              <a:gd name="connsiteX77" fmla="*/ 34017 w 502177"/>
              <a:gd name="connsiteY77" fmla="*/ 330313 h 723732"/>
              <a:gd name="connsiteX78" fmla="*/ 0 w 502177"/>
              <a:gd name="connsiteY78" fmla="*/ 296296 h 723732"/>
              <a:gd name="connsiteX79" fmla="*/ 34017 w 502177"/>
              <a:gd name="connsiteY79" fmla="*/ 262279 h 723732"/>
              <a:gd name="connsiteX80" fmla="*/ 468160 w 502177"/>
              <a:gd name="connsiteY80" fmla="*/ 131140 h 723732"/>
              <a:gd name="connsiteX81" fmla="*/ 502177 w 502177"/>
              <a:gd name="connsiteY81" fmla="*/ 165157 h 723732"/>
              <a:gd name="connsiteX82" fmla="*/ 468160 w 502177"/>
              <a:gd name="connsiteY82" fmla="*/ 199174 h 723732"/>
              <a:gd name="connsiteX83" fmla="*/ 434143 w 502177"/>
              <a:gd name="connsiteY83" fmla="*/ 165157 h 723732"/>
              <a:gd name="connsiteX84" fmla="*/ 468160 w 502177"/>
              <a:gd name="connsiteY84" fmla="*/ 131140 h 723732"/>
              <a:gd name="connsiteX85" fmla="*/ 323445 w 502177"/>
              <a:gd name="connsiteY85" fmla="*/ 131140 h 723732"/>
              <a:gd name="connsiteX86" fmla="*/ 357462 w 502177"/>
              <a:gd name="connsiteY86" fmla="*/ 165157 h 723732"/>
              <a:gd name="connsiteX87" fmla="*/ 323445 w 502177"/>
              <a:gd name="connsiteY87" fmla="*/ 199174 h 723732"/>
              <a:gd name="connsiteX88" fmla="*/ 289428 w 502177"/>
              <a:gd name="connsiteY88" fmla="*/ 165157 h 723732"/>
              <a:gd name="connsiteX89" fmla="*/ 323445 w 502177"/>
              <a:gd name="connsiteY89" fmla="*/ 131140 h 723732"/>
              <a:gd name="connsiteX90" fmla="*/ 178732 w 502177"/>
              <a:gd name="connsiteY90" fmla="*/ 131140 h 723732"/>
              <a:gd name="connsiteX91" fmla="*/ 212749 w 502177"/>
              <a:gd name="connsiteY91" fmla="*/ 165157 h 723732"/>
              <a:gd name="connsiteX92" fmla="*/ 178732 w 502177"/>
              <a:gd name="connsiteY92" fmla="*/ 199174 h 723732"/>
              <a:gd name="connsiteX93" fmla="*/ 144715 w 502177"/>
              <a:gd name="connsiteY93" fmla="*/ 165157 h 723732"/>
              <a:gd name="connsiteX94" fmla="*/ 178732 w 502177"/>
              <a:gd name="connsiteY94" fmla="*/ 131140 h 723732"/>
              <a:gd name="connsiteX95" fmla="*/ 34017 w 502177"/>
              <a:gd name="connsiteY95" fmla="*/ 131140 h 723732"/>
              <a:gd name="connsiteX96" fmla="*/ 68034 w 502177"/>
              <a:gd name="connsiteY96" fmla="*/ 165157 h 723732"/>
              <a:gd name="connsiteX97" fmla="*/ 34017 w 502177"/>
              <a:gd name="connsiteY97" fmla="*/ 199174 h 723732"/>
              <a:gd name="connsiteX98" fmla="*/ 0 w 502177"/>
              <a:gd name="connsiteY98" fmla="*/ 165157 h 723732"/>
              <a:gd name="connsiteX99" fmla="*/ 34017 w 502177"/>
              <a:gd name="connsiteY99" fmla="*/ 131140 h 723732"/>
              <a:gd name="connsiteX100" fmla="*/ 468160 w 502177"/>
              <a:gd name="connsiteY100" fmla="*/ 0 h 723732"/>
              <a:gd name="connsiteX101" fmla="*/ 502177 w 502177"/>
              <a:gd name="connsiteY101" fmla="*/ 34017 h 723732"/>
              <a:gd name="connsiteX102" fmla="*/ 468160 w 502177"/>
              <a:gd name="connsiteY102" fmla="*/ 68034 h 723732"/>
              <a:gd name="connsiteX103" fmla="*/ 434143 w 502177"/>
              <a:gd name="connsiteY103" fmla="*/ 34017 h 723732"/>
              <a:gd name="connsiteX104" fmla="*/ 468160 w 502177"/>
              <a:gd name="connsiteY104" fmla="*/ 0 h 723732"/>
              <a:gd name="connsiteX105" fmla="*/ 323445 w 502177"/>
              <a:gd name="connsiteY105" fmla="*/ 0 h 723732"/>
              <a:gd name="connsiteX106" fmla="*/ 357462 w 502177"/>
              <a:gd name="connsiteY106" fmla="*/ 34017 h 723732"/>
              <a:gd name="connsiteX107" fmla="*/ 323445 w 502177"/>
              <a:gd name="connsiteY107" fmla="*/ 68034 h 723732"/>
              <a:gd name="connsiteX108" fmla="*/ 289428 w 502177"/>
              <a:gd name="connsiteY108" fmla="*/ 34017 h 723732"/>
              <a:gd name="connsiteX109" fmla="*/ 323445 w 502177"/>
              <a:gd name="connsiteY109" fmla="*/ 0 h 723732"/>
              <a:gd name="connsiteX110" fmla="*/ 178732 w 502177"/>
              <a:gd name="connsiteY110" fmla="*/ 0 h 723732"/>
              <a:gd name="connsiteX111" fmla="*/ 212749 w 502177"/>
              <a:gd name="connsiteY111" fmla="*/ 34017 h 723732"/>
              <a:gd name="connsiteX112" fmla="*/ 178732 w 502177"/>
              <a:gd name="connsiteY112" fmla="*/ 68034 h 723732"/>
              <a:gd name="connsiteX113" fmla="*/ 144715 w 502177"/>
              <a:gd name="connsiteY113" fmla="*/ 34017 h 723732"/>
              <a:gd name="connsiteX114" fmla="*/ 178732 w 502177"/>
              <a:gd name="connsiteY114" fmla="*/ 0 h 723732"/>
              <a:gd name="connsiteX115" fmla="*/ 34017 w 502177"/>
              <a:gd name="connsiteY115" fmla="*/ 0 h 723732"/>
              <a:gd name="connsiteX116" fmla="*/ 68034 w 502177"/>
              <a:gd name="connsiteY116" fmla="*/ 34017 h 723732"/>
              <a:gd name="connsiteX117" fmla="*/ 34017 w 502177"/>
              <a:gd name="connsiteY117" fmla="*/ 68034 h 723732"/>
              <a:gd name="connsiteX118" fmla="*/ 0 w 502177"/>
              <a:gd name="connsiteY118" fmla="*/ 34017 h 723732"/>
              <a:gd name="connsiteX119" fmla="*/ 34017 w 502177"/>
              <a:gd name="connsiteY119" fmla="*/ 0 h 723732"/>
            </a:gdLst>
            <a:ahLst/>
            <a:cxnLst/>
            <a:rect l="l" t="t" r="r" b="b"/>
            <a:pathLst>
              <a:path w="502177" h="723732">
                <a:moveTo>
                  <a:pt x="468160" y="655698"/>
                </a:moveTo>
                <a:cubicBezTo>
                  <a:pt x="486947" y="655698"/>
                  <a:pt x="502177" y="670928"/>
                  <a:pt x="502177" y="689715"/>
                </a:cubicBezTo>
                <a:cubicBezTo>
                  <a:pt x="502177" y="708502"/>
                  <a:pt x="486947" y="723732"/>
                  <a:pt x="468160" y="723732"/>
                </a:cubicBezTo>
                <a:cubicBezTo>
                  <a:pt x="449373" y="723732"/>
                  <a:pt x="434143" y="708502"/>
                  <a:pt x="434143" y="689715"/>
                </a:cubicBezTo>
                <a:cubicBezTo>
                  <a:pt x="434143" y="670928"/>
                  <a:pt x="449373" y="655698"/>
                  <a:pt x="468160" y="655698"/>
                </a:cubicBezTo>
                <a:close/>
                <a:moveTo>
                  <a:pt x="323445" y="655698"/>
                </a:moveTo>
                <a:cubicBezTo>
                  <a:pt x="342232" y="655698"/>
                  <a:pt x="357462" y="670928"/>
                  <a:pt x="357462" y="689715"/>
                </a:cubicBezTo>
                <a:cubicBezTo>
                  <a:pt x="357462" y="708502"/>
                  <a:pt x="342232" y="723732"/>
                  <a:pt x="323445" y="723732"/>
                </a:cubicBezTo>
                <a:cubicBezTo>
                  <a:pt x="304658" y="723732"/>
                  <a:pt x="289428" y="708502"/>
                  <a:pt x="289428" y="689715"/>
                </a:cubicBezTo>
                <a:cubicBezTo>
                  <a:pt x="289428" y="670928"/>
                  <a:pt x="304658" y="655698"/>
                  <a:pt x="323445" y="655698"/>
                </a:cubicBezTo>
                <a:close/>
                <a:moveTo>
                  <a:pt x="178732" y="655698"/>
                </a:moveTo>
                <a:cubicBezTo>
                  <a:pt x="197519" y="655698"/>
                  <a:pt x="212749" y="670928"/>
                  <a:pt x="212749" y="689715"/>
                </a:cubicBezTo>
                <a:cubicBezTo>
                  <a:pt x="212749" y="708502"/>
                  <a:pt x="197519" y="723732"/>
                  <a:pt x="178732" y="723732"/>
                </a:cubicBezTo>
                <a:cubicBezTo>
                  <a:pt x="159945" y="723732"/>
                  <a:pt x="144715" y="708502"/>
                  <a:pt x="144715" y="689715"/>
                </a:cubicBezTo>
                <a:cubicBezTo>
                  <a:pt x="144715" y="670928"/>
                  <a:pt x="159945" y="655698"/>
                  <a:pt x="178732" y="655698"/>
                </a:cubicBezTo>
                <a:close/>
                <a:moveTo>
                  <a:pt x="34017" y="655698"/>
                </a:moveTo>
                <a:cubicBezTo>
                  <a:pt x="52804" y="655698"/>
                  <a:pt x="68034" y="670928"/>
                  <a:pt x="68034" y="689715"/>
                </a:cubicBezTo>
                <a:cubicBezTo>
                  <a:pt x="68034" y="708502"/>
                  <a:pt x="52804" y="723732"/>
                  <a:pt x="34017" y="723732"/>
                </a:cubicBezTo>
                <a:cubicBezTo>
                  <a:pt x="15230" y="723732"/>
                  <a:pt x="0" y="708502"/>
                  <a:pt x="0" y="689715"/>
                </a:cubicBezTo>
                <a:cubicBezTo>
                  <a:pt x="0" y="670928"/>
                  <a:pt x="15230" y="655698"/>
                  <a:pt x="34017" y="655698"/>
                </a:cubicBezTo>
                <a:close/>
                <a:moveTo>
                  <a:pt x="468160" y="524558"/>
                </a:moveTo>
                <a:cubicBezTo>
                  <a:pt x="486947" y="524558"/>
                  <a:pt x="502177" y="539788"/>
                  <a:pt x="502177" y="558575"/>
                </a:cubicBezTo>
                <a:cubicBezTo>
                  <a:pt x="502177" y="577362"/>
                  <a:pt x="486947" y="592592"/>
                  <a:pt x="468160" y="592592"/>
                </a:cubicBezTo>
                <a:cubicBezTo>
                  <a:pt x="449373" y="592592"/>
                  <a:pt x="434143" y="577362"/>
                  <a:pt x="434143" y="558575"/>
                </a:cubicBezTo>
                <a:cubicBezTo>
                  <a:pt x="434143" y="539788"/>
                  <a:pt x="449373" y="524558"/>
                  <a:pt x="468160" y="524558"/>
                </a:cubicBezTo>
                <a:close/>
                <a:moveTo>
                  <a:pt x="323445" y="524558"/>
                </a:moveTo>
                <a:cubicBezTo>
                  <a:pt x="342232" y="524558"/>
                  <a:pt x="357462" y="539788"/>
                  <a:pt x="357462" y="558575"/>
                </a:cubicBezTo>
                <a:cubicBezTo>
                  <a:pt x="357462" y="577362"/>
                  <a:pt x="342232" y="592592"/>
                  <a:pt x="323445" y="592592"/>
                </a:cubicBezTo>
                <a:cubicBezTo>
                  <a:pt x="304658" y="592592"/>
                  <a:pt x="289428" y="577362"/>
                  <a:pt x="289428" y="558575"/>
                </a:cubicBezTo>
                <a:cubicBezTo>
                  <a:pt x="289428" y="539788"/>
                  <a:pt x="304658" y="524558"/>
                  <a:pt x="323445" y="524558"/>
                </a:cubicBezTo>
                <a:close/>
                <a:moveTo>
                  <a:pt x="178732" y="524558"/>
                </a:moveTo>
                <a:cubicBezTo>
                  <a:pt x="197519" y="524558"/>
                  <a:pt x="212749" y="539788"/>
                  <a:pt x="212749" y="558575"/>
                </a:cubicBezTo>
                <a:cubicBezTo>
                  <a:pt x="212749" y="577362"/>
                  <a:pt x="197519" y="592592"/>
                  <a:pt x="178732" y="592592"/>
                </a:cubicBezTo>
                <a:cubicBezTo>
                  <a:pt x="159945" y="592592"/>
                  <a:pt x="144715" y="577362"/>
                  <a:pt x="144715" y="558575"/>
                </a:cubicBezTo>
                <a:cubicBezTo>
                  <a:pt x="144715" y="539788"/>
                  <a:pt x="159945" y="524558"/>
                  <a:pt x="178732" y="524558"/>
                </a:cubicBezTo>
                <a:close/>
                <a:moveTo>
                  <a:pt x="34017" y="524558"/>
                </a:moveTo>
                <a:cubicBezTo>
                  <a:pt x="52804" y="524558"/>
                  <a:pt x="68034" y="539788"/>
                  <a:pt x="68034" y="558575"/>
                </a:cubicBezTo>
                <a:cubicBezTo>
                  <a:pt x="68034" y="577362"/>
                  <a:pt x="52804" y="592592"/>
                  <a:pt x="34017" y="592592"/>
                </a:cubicBezTo>
                <a:cubicBezTo>
                  <a:pt x="15230" y="592592"/>
                  <a:pt x="0" y="577362"/>
                  <a:pt x="0" y="558575"/>
                </a:cubicBezTo>
                <a:cubicBezTo>
                  <a:pt x="0" y="539788"/>
                  <a:pt x="15230" y="524558"/>
                  <a:pt x="34017" y="524558"/>
                </a:cubicBezTo>
                <a:close/>
                <a:moveTo>
                  <a:pt x="468160" y="393419"/>
                </a:moveTo>
                <a:cubicBezTo>
                  <a:pt x="486947" y="393419"/>
                  <a:pt x="502177" y="408649"/>
                  <a:pt x="502177" y="427436"/>
                </a:cubicBezTo>
                <a:cubicBezTo>
                  <a:pt x="502177" y="446223"/>
                  <a:pt x="486947" y="461453"/>
                  <a:pt x="468160" y="461453"/>
                </a:cubicBezTo>
                <a:cubicBezTo>
                  <a:pt x="449373" y="461453"/>
                  <a:pt x="434143" y="446223"/>
                  <a:pt x="434143" y="427436"/>
                </a:cubicBezTo>
                <a:cubicBezTo>
                  <a:pt x="434143" y="408649"/>
                  <a:pt x="449373" y="393419"/>
                  <a:pt x="468160" y="393419"/>
                </a:cubicBezTo>
                <a:close/>
                <a:moveTo>
                  <a:pt x="323445" y="393419"/>
                </a:moveTo>
                <a:cubicBezTo>
                  <a:pt x="342232" y="393419"/>
                  <a:pt x="357462" y="408649"/>
                  <a:pt x="357462" y="427436"/>
                </a:cubicBezTo>
                <a:cubicBezTo>
                  <a:pt x="357462" y="446223"/>
                  <a:pt x="342232" y="461453"/>
                  <a:pt x="323445" y="461453"/>
                </a:cubicBezTo>
                <a:cubicBezTo>
                  <a:pt x="304658" y="461453"/>
                  <a:pt x="289428" y="446223"/>
                  <a:pt x="289428" y="427436"/>
                </a:cubicBezTo>
                <a:cubicBezTo>
                  <a:pt x="289428" y="408649"/>
                  <a:pt x="304658" y="393419"/>
                  <a:pt x="323445" y="393419"/>
                </a:cubicBezTo>
                <a:close/>
                <a:moveTo>
                  <a:pt x="178732" y="393419"/>
                </a:moveTo>
                <a:cubicBezTo>
                  <a:pt x="197519" y="393419"/>
                  <a:pt x="212749" y="408649"/>
                  <a:pt x="212749" y="427436"/>
                </a:cubicBezTo>
                <a:cubicBezTo>
                  <a:pt x="212749" y="446223"/>
                  <a:pt x="197519" y="461453"/>
                  <a:pt x="178732" y="461453"/>
                </a:cubicBezTo>
                <a:cubicBezTo>
                  <a:pt x="159945" y="461453"/>
                  <a:pt x="144715" y="446223"/>
                  <a:pt x="144715" y="427436"/>
                </a:cubicBezTo>
                <a:cubicBezTo>
                  <a:pt x="144715" y="408649"/>
                  <a:pt x="159945" y="393419"/>
                  <a:pt x="178732" y="393419"/>
                </a:cubicBezTo>
                <a:close/>
                <a:moveTo>
                  <a:pt x="34017" y="393419"/>
                </a:moveTo>
                <a:cubicBezTo>
                  <a:pt x="52804" y="393419"/>
                  <a:pt x="68034" y="408649"/>
                  <a:pt x="68034" y="427436"/>
                </a:cubicBezTo>
                <a:cubicBezTo>
                  <a:pt x="68034" y="446223"/>
                  <a:pt x="52804" y="461453"/>
                  <a:pt x="34017" y="461453"/>
                </a:cubicBezTo>
                <a:cubicBezTo>
                  <a:pt x="15230" y="461453"/>
                  <a:pt x="0" y="446223"/>
                  <a:pt x="0" y="427436"/>
                </a:cubicBezTo>
                <a:cubicBezTo>
                  <a:pt x="0" y="408649"/>
                  <a:pt x="15230" y="393419"/>
                  <a:pt x="34017" y="393419"/>
                </a:cubicBezTo>
                <a:close/>
                <a:moveTo>
                  <a:pt x="468160" y="262279"/>
                </a:moveTo>
                <a:cubicBezTo>
                  <a:pt x="486947" y="262279"/>
                  <a:pt x="502177" y="277509"/>
                  <a:pt x="502177" y="296296"/>
                </a:cubicBezTo>
                <a:cubicBezTo>
                  <a:pt x="502177" y="315083"/>
                  <a:pt x="486947" y="330313"/>
                  <a:pt x="468160" y="330313"/>
                </a:cubicBezTo>
                <a:cubicBezTo>
                  <a:pt x="449373" y="330313"/>
                  <a:pt x="434143" y="315083"/>
                  <a:pt x="434143" y="296296"/>
                </a:cubicBezTo>
                <a:cubicBezTo>
                  <a:pt x="434143" y="277509"/>
                  <a:pt x="449373" y="262279"/>
                  <a:pt x="468160" y="262279"/>
                </a:cubicBezTo>
                <a:close/>
                <a:moveTo>
                  <a:pt x="323445" y="262279"/>
                </a:moveTo>
                <a:cubicBezTo>
                  <a:pt x="342232" y="262279"/>
                  <a:pt x="357462" y="277509"/>
                  <a:pt x="357462" y="296296"/>
                </a:cubicBezTo>
                <a:cubicBezTo>
                  <a:pt x="357462" y="315083"/>
                  <a:pt x="342232" y="330313"/>
                  <a:pt x="323445" y="330313"/>
                </a:cubicBezTo>
                <a:cubicBezTo>
                  <a:pt x="304658" y="330313"/>
                  <a:pt x="289428" y="315083"/>
                  <a:pt x="289428" y="296296"/>
                </a:cubicBezTo>
                <a:cubicBezTo>
                  <a:pt x="289428" y="277509"/>
                  <a:pt x="304658" y="262279"/>
                  <a:pt x="323445" y="262279"/>
                </a:cubicBezTo>
                <a:close/>
                <a:moveTo>
                  <a:pt x="178732" y="262279"/>
                </a:moveTo>
                <a:cubicBezTo>
                  <a:pt x="197519" y="262279"/>
                  <a:pt x="212749" y="277509"/>
                  <a:pt x="212749" y="296296"/>
                </a:cubicBezTo>
                <a:cubicBezTo>
                  <a:pt x="212749" y="315083"/>
                  <a:pt x="197519" y="330313"/>
                  <a:pt x="178732" y="330313"/>
                </a:cubicBezTo>
                <a:cubicBezTo>
                  <a:pt x="159945" y="330313"/>
                  <a:pt x="144715" y="315083"/>
                  <a:pt x="144715" y="296296"/>
                </a:cubicBezTo>
                <a:cubicBezTo>
                  <a:pt x="144715" y="277509"/>
                  <a:pt x="159945" y="262279"/>
                  <a:pt x="178732" y="262279"/>
                </a:cubicBezTo>
                <a:close/>
                <a:moveTo>
                  <a:pt x="34017" y="262279"/>
                </a:moveTo>
                <a:cubicBezTo>
                  <a:pt x="52804" y="262279"/>
                  <a:pt x="68034" y="277509"/>
                  <a:pt x="68034" y="296296"/>
                </a:cubicBezTo>
                <a:cubicBezTo>
                  <a:pt x="68034" y="315083"/>
                  <a:pt x="52804" y="330313"/>
                  <a:pt x="34017" y="330313"/>
                </a:cubicBezTo>
                <a:cubicBezTo>
                  <a:pt x="15230" y="330313"/>
                  <a:pt x="0" y="315083"/>
                  <a:pt x="0" y="296296"/>
                </a:cubicBezTo>
                <a:cubicBezTo>
                  <a:pt x="0" y="277509"/>
                  <a:pt x="15230" y="262279"/>
                  <a:pt x="34017" y="262279"/>
                </a:cubicBezTo>
                <a:close/>
                <a:moveTo>
                  <a:pt x="468160" y="131140"/>
                </a:moveTo>
                <a:cubicBezTo>
                  <a:pt x="486947" y="131140"/>
                  <a:pt x="502177" y="146370"/>
                  <a:pt x="502177" y="165157"/>
                </a:cubicBezTo>
                <a:cubicBezTo>
                  <a:pt x="502177" y="183944"/>
                  <a:pt x="486947" y="199174"/>
                  <a:pt x="468160" y="199174"/>
                </a:cubicBezTo>
                <a:cubicBezTo>
                  <a:pt x="449373" y="199174"/>
                  <a:pt x="434143" y="183944"/>
                  <a:pt x="434143" y="165157"/>
                </a:cubicBezTo>
                <a:cubicBezTo>
                  <a:pt x="434143" y="146370"/>
                  <a:pt x="449373" y="131140"/>
                  <a:pt x="468160" y="131140"/>
                </a:cubicBezTo>
                <a:close/>
                <a:moveTo>
                  <a:pt x="323445" y="131140"/>
                </a:moveTo>
                <a:cubicBezTo>
                  <a:pt x="342232" y="131140"/>
                  <a:pt x="357462" y="146370"/>
                  <a:pt x="357462" y="165157"/>
                </a:cubicBezTo>
                <a:cubicBezTo>
                  <a:pt x="357462" y="183944"/>
                  <a:pt x="342232" y="199174"/>
                  <a:pt x="323445" y="199174"/>
                </a:cubicBezTo>
                <a:cubicBezTo>
                  <a:pt x="304658" y="199174"/>
                  <a:pt x="289428" y="183944"/>
                  <a:pt x="289428" y="165157"/>
                </a:cubicBezTo>
                <a:cubicBezTo>
                  <a:pt x="289428" y="146370"/>
                  <a:pt x="304658" y="131140"/>
                  <a:pt x="323445" y="131140"/>
                </a:cubicBezTo>
                <a:close/>
                <a:moveTo>
                  <a:pt x="178732" y="131140"/>
                </a:moveTo>
                <a:cubicBezTo>
                  <a:pt x="197519" y="131140"/>
                  <a:pt x="212749" y="146370"/>
                  <a:pt x="212749" y="165157"/>
                </a:cubicBezTo>
                <a:cubicBezTo>
                  <a:pt x="212749" y="183944"/>
                  <a:pt x="197519" y="199174"/>
                  <a:pt x="178732" y="199174"/>
                </a:cubicBezTo>
                <a:cubicBezTo>
                  <a:pt x="159945" y="199174"/>
                  <a:pt x="144715" y="183944"/>
                  <a:pt x="144715" y="165157"/>
                </a:cubicBezTo>
                <a:cubicBezTo>
                  <a:pt x="144715" y="146370"/>
                  <a:pt x="159945" y="131140"/>
                  <a:pt x="178732" y="131140"/>
                </a:cubicBezTo>
                <a:close/>
                <a:moveTo>
                  <a:pt x="34017" y="131140"/>
                </a:moveTo>
                <a:cubicBezTo>
                  <a:pt x="52804" y="131140"/>
                  <a:pt x="68034" y="146370"/>
                  <a:pt x="68034" y="165157"/>
                </a:cubicBezTo>
                <a:cubicBezTo>
                  <a:pt x="68034" y="183944"/>
                  <a:pt x="52804" y="199174"/>
                  <a:pt x="34017" y="199174"/>
                </a:cubicBezTo>
                <a:cubicBezTo>
                  <a:pt x="15230" y="199174"/>
                  <a:pt x="0" y="183944"/>
                  <a:pt x="0" y="165157"/>
                </a:cubicBezTo>
                <a:cubicBezTo>
                  <a:pt x="0" y="146370"/>
                  <a:pt x="15230" y="131140"/>
                  <a:pt x="34017" y="131140"/>
                </a:cubicBezTo>
                <a:close/>
                <a:moveTo>
                  <a:pt x="468160" y="0"/>
                </a:moveTo>
                <a:cubicBezTo>
                  <a:pt x="486947" y="0"/>
                  <a:pt x="502177" y="15230"/>
                  <a:pt x="502177" y="34017"/>
                </a:cubicBezTo>
                <a:cubicBezTo>
                  <a:pt x="502177" y="52804"/>
                  <a:pt x="486947" y="68034"/>
                  <a:pt x="468160" y="68034"/>
                </a:cubicBezTo>
                <a:cubicBezTo>
                  <a:pt x="449373" y="68034"/>
                  <a:pt x="434143" y="52804"/>
                  <a:pt x="434143" y="34017"/>
                </a:cubicBezTo>
                <a:cubicBezTo>
                  <a:pt x="434143" y="15230"/>
                  <a:pt x="449373" y="0"/>
                  <a:pt x="468160" y="0"/>
                </a:cubicBezTo>
                <a:close/>
                <a:moveTo>
                  <a:pt x="323445" y="0"/>
                </a:moveTo>
                <a:cubicBezTo>
                  <a:pt x="342232" y="0"/>
                  <a:pt x="357462" y="15230"/>
                  <a:pt x="357462" y="34017"/>
                </a:cubicBezTo>
                <a:cubicBezTo>
                  <a:pt x="357462" y="52804"/>
                  <a:pt x="342232" y="68034"/>
                  <a:pt x="323445" y="68034"/>
                </a:cubicBezTo>
                <a:cubicBezTo>
                  <a:pt x="304658" y="68034"/>
                  <a:pt x="289428" y="52804"/>
                  <a:pt x="289428" y="34017"/>
                </a:cubicBezTo>
                <a:cubicBezTo>
                  <a:pt x="289428" y="15230"/>
                  <a:pt x="304658" y="0"/>
                  <a:pt x="323445" y="0"/>
                </a:cubicBezTo>
                <a:close/>
                <a:moveTo>
                  <a:pt x="178732" y="0"/>
                </a:moveTo>
                <a:cubicBezTo>
                  <a:pt x="197519" y="0"/>
                  <a:pt x="212749" y="15230"/>
                  <a:pt x="212749" y="34017"/>
                </a:cubicBezTo>
                <a:cubicBezTo>
                  <a:pt x="212749" y="52804"/>
                  <a:pt x="197519" y="68034"/>
                  <a:pt x="178732" y="68034"/>
                </a:cubicBezTo>
                <a:cubicBezTo>
                  <a:pt x="159945" y="68034"/>
                  <a:pt x="144715" y="52804"/>
                  <a:pt x="144715" y="34017"/>
                </a:cubicBezTo>
                <a:cubicBezTo>
                  <a:pt x="144715" y="15230"/>
                  <a:pt x="159945" y="0"/>
                  <a:pt x="178732" y="0"/>
                </a:cubicBezTo>
                <a:close/>
                <a:moveTo>
                  <a:pt x="34017" y="0"/>
                </a:moveTo>
                <a:cubicBezTo>
                  <a:pt x="52804" y="0"/>
                  <a:pt x="68034" y="15230"/>
                  <a:pt x="68034" y="34017"/>
                </a:cubicBezTo>
                <a:cubicBezTo>
                  <a:pt x="68034" y="52804"/>
                  <a:pt x="52804" y="68034"/>
                  <a:pt x="34017" y="68034"/>
                </a:cubicBezTo>
                <a:cubicBezTo>
                  <a:pt x="15230" y="68034"/>
                  <a:pt x="0" y="52804"/>
                  <a:pt x="0" y="34017"/>
                </a:cubicBezTo>
                <a:cubicBezTo>
                  <a:pt x="0" y="15230"/>
                  <a:pt x="15230" y="0"/>
                  <a:pt x="34017" y="0"/>
                </a:cubicBezTo>
                <a:close/>
              </a:path>
            </a:pathLst>
          </a:custGeom>
          <a:gradFill>
            <a:gsLst>
              <a:gs pos="0">
                <a:schemeClr val="accent1">
                  <a:lumMod val="80000"/>
                  <a:lumOff val="2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086740" y="4981519"/>
            <a:ext cx="932095" cy="365493"/>
          </a:xfrm>
          <a:custGeom>
            <a:avLst/>
            <a:gdLst>
              <a:gd name="connsiteX0" fmla="*/ 0 w 4857534"/>
              <a:gd name="connsiteY0" fmla="*/ 1267179 h 1904737"/>
              <a:gd name="connsiteX1" fmla="*/ 893482 w 4857534"/>
              <a:gd name="connsiteY1" fmla="*/ 1037470 h 1904737"/>
              <a:gd name="connsiteX2" fmla="*/ 1893480 w 4857534"/>
              <a:gd name="connsiteY2" fmla="*/ 1435425 h 1904737"/>
              <a:gd name="connsiteX3" fmla="*/ 3627660 w 4857534"/>
              <a:gd name="connsiteY3" fmla="*/ 1214408 h 1904737"/>
              <a:gd name="connsiteX4" fmla="*/ 3963682 w 4857534"/>
              <a:gd name="connsiteY4" fmla="*/ 692596 h 1904737"/>
              <a:gd name="connsiteX5" fmla="*/ 3857463 w 4857534"/>
              <a:gd name="connsiteY5" fmla="*/ 223865 h 1904737"/>
              <a:gd name="connsiteX6" fmla="*/ 3371130 w 4857534"/>
              <a:gd name="connsiteY6" fmla="*/ 188478 h 1904737"/>
              <a:gd name="connsiteX7" fmla="*/ 3450640 w 4857534"/>
              <a:gd name="connsiteY7" fmla="*/ 630512 h 1904737"/>
              <a:gd name="connsiteX8" fmla="*/ 3556841 w 4857534"/>
              <a:gd name="connsiteY8" fmla="*/ 471268 h 1904737"/>
              <a:gd name="connsiteX9" fmla="*/ 3512749 w 4857534"/>
              <a:gd name="connsiteY9" fmla="*/ 374107 h 1904737"/>
              <a:gd name="connsiteX10" fmla="*/ 3654368 w 4857534"/>
              <a:gd name="connsiteY10" fmla="*/ 435880 h 1904737"/>
              <a:gd name="connsiteX11" fmla="*/ 3521757 w 4857534"/>
              <a:gd name="connsiteY11" fmla="*/ 754369 h 1904737"/>
              <a:gd name="connsiteX12" fmla="*/ 3353430 w 4857534"/>
              <a:gd name="connsiteY12" fmla="*/ 736675 h 1904737"/>
              <a:gd name="connsiteX13" fmla="*/ 3353430 w 4857534"/>
              <a:gd name="connsiteY13" fmla="*/ 993080 h 1904737"/>
              <a:gd name="connsiteX14" fmla="*/ 2636660 w 4857534"/>
              <a:gd name="connsiteY14" fmla="*/ 1514892 h 1904737"/>
              <a:gd name="connsiteX15" fmla="*/ 1663361 w 4857534"/>
              <a:gd name="connsiteY15" fmla="*/ 993080 h 1904737"/>
              <a:gd name="connsiteX16" fmla="*/ 796276 w 4857534"/>
              <a:gd name="connsiteY16" fmla="*/ 975386 h 1904737"/>
              <a:gd name="connsiteX17" fmla="*/ 185715 w 4857534"/>
              <a:gd name="connsiteY17" fmla="*/ 1223099 h 1904737"/>
              <a:gd name="connsiteX18" fmla="*/ 707767 w 4857534"/>
              <a:gd name="connsiteY18" fmla="*/ 984388 h 1904737"/>
              <a:gd name="connsiteX19" fmla="*/ 1247521 w 4857534"/>
              <a:gd name="connsiteY19" fmla="*/ 727983 h 1904737"/>
              <a:gd name="connsiteX20" fmla="*/ 1964299 w 4857534"/>
              <a:gd name="connsiteY20" fmla="*/ 1108245 h 1904737"/>
              <a:gd name="connsiteX21" fmla="*/ 3043483 w 4857534"/>
              <a:gd name="connsiteY21" fmla="*/ 1276181 h 1904737"/>
              <a:gd name="connsiteX22" fmla="*/ 3185102 w 4857534"/>
              <a:gd name="connsiteY22" fmla="*/ 595125 h 1904737"/>
              <a:gd name="connsiteX23" fmla="*/ 2751571 w 4857534"/>
              <a:gd name="connsiteY23" fmla="*/ 506656 h 1904737"/>
              <a:gd name="connsiteX24" fmla="*/ 2760263 w 4857534"/>
              <a:gd name="connsiteY24" fmla="*/ 930996 h 1904737"/>
              <a:gd name="connsiteX25" fmla="*/ 2892874 w 4857534"/>
              <a:gd name="connsiteY25" fmla="*/ 789446 h 1904737"/>
              <a:gd name="connsiteX26" fmla="*/ 2866463 w 4857534"/>
              <a:gd name="connsiteY26" fmla="*/ 692285 h 1904737"/>
              <a:gd name="connsiteX27" fmla="*/ 2990383 w 4857534"/>
              <a:gd name="connsiteY27" fmla="*/ 772063 h 1904737"/>
              <a:gd name="connsiteX28" fmla="*/ 2813680 w 4857534"/>
              <a:gd name="connsiteY28" fmla="*/ 1063855 h 1904737"/>
              <a:gd name="connsiteX29" fmla="*/ 2504049 w 4857534"/>
              <a:gd name="connsiteY29" fmla="*/ 727983 h 1904737"/>
              <a:gd name="connsiteX30" fmla="*/ 2504049 w 4857534"/>
              <a:gd name="connsiteY30" fmla="*/ 692596 h 1904737"/>
              <a:gd name="connsiteX31" fmla="*/ 2273930 w 4857534"/>
              <a:gd name="connsiteY31" fmla="*/ 701598 h 1904737"/>
              <a:gd name="connsiteX32" fmla="*/ 1849076 w 4857534"/>
              <a:gd name="connsiteY32" fmla="*/ 701598 h 1904737"/>
              <a:gd name="connsiteX33" fmla="*/ 981991 w 4857534"/>
              <a:gd name="connsiteY33" fmla="*/ 630823 h 1904737"/>
              <a:gd name="connsiteX34" fmla="*/ 707767 w 4857534"/>
              <a:gd name="connsiteY34" fmla="*/ 834146 h 1904737"/>
              <a:gd name="connsiteX35" fmla="*/ 291927 w 4857534"/>
              <a:gd name="connsiteY35" fmla="*/ 1117247 h 1904737"/>
              <a:gd name="connsiteX36" fmla="*/ 698760 w 4857534"/>
              <a:gd name="connsiteY36" fmla="*/ 745677 h 1904737"/>
              <a:gd name="connsiteX37" fmla="*/ 1778268 w 4857534"/>
              <a:gd name="connsiteY37" fmla="*/ 560048 h 1904737"/>
              <a:gd name="connsiteX38" fmla="*/ 2202813 w 4857534"/>
              <a:gd name="connsiteY38" fmla="*/ 621821 h 1904737"/>
              <a:gd name="connsiteX39" fmla="*/ 2539133 w 4857534"/>
              <a:gd name="connsiteY39" fmla="*/ 577741 h 1904737"/>
              <a:gd name="connsiteX40" fmla="*/ 2919582 w 4857534"/>
              <a:gd name="connsiteY40" fmla="*/ 356414 h 1904737"/>
              <a:gd name="connsiteX41" fmla="*/ 3158394 w 4857534"/>
              <a:gd name="connsiteY41" fmla="*/ 427189 h 1904737"/>
              <a:gd name="connsiteX42" fmla="*/ 3512433 w 4857534"/>
              <a:gd name="connsiteY42" fmla="*/ 2847 h 1904737"/>
              <a:gd name="connsiteX43" fmla="*/ 4096293 w 4857534"/>
              <a:gd name="connsiteY43" fmla="*/ 568739 h 1904737"/>
              <a:gd name="connsiteX44" fmla="*/ 4220212 w 4857534"/>
              <a:gd name="connsiteY44" fmla="*/ 515658 h 1904737"/>
              <a:gd name="connsiteX45" fmla="*/ 4857173 w 4857534"/>
              <a:gd name="connsiteY45" fmla="*/ 931307 h 1904737"/>
              <a:gd name="connsiteX46" fmla="*/ 4441324 w 4857534"/>
              <a:gd name="connsiteY46" fmla="*/ 1400037 h 1904737"/>
              <a:gd name="connsiteX47" fmla="*/ 4087601 w 4857534"/>
              <a:gd name="connsiteY47" fmla="*/ 1567973 h 1904737"/>
              <a:gd name="connsiteX48" fmla="*/ 3822063 w 4857534"/>
              <a:gd name="connsiteY48" fmla="*/ 1691830 h 1904737"/>
              <a:gd name="connsiteX49" fmla="*/ 2901882 w 4857534"/>
              <a:gd name="connsiteY49" fmla="*/ 1904148 h 1904737"/>
              <a:gd name="connsiteX50" fmla="*/ 3751263 w 4857534"/>
              <a:gd name="connsiteY50" fmla="*/ 1612363 h 1904737"/>
              <a:gd name="connsiteX51" fmla="*/ 4016782 w 4857534"/>
              <a:gd name="connsiteY51" fmla="*/ 1470813 h 1904737"/>
              <a:gd name="connsiteX52" fmla="*/ 4326413 w 4857534"/>
              <a:gd name="connsiteY52" fmla="*/ 1373652 h 1904737"/>
              <a:gd name="connsiteX53" fmla="*/ 4317405 w 4857534"/>
              <a:gd name="connsiteY53" fmla="*/ 1364960 h 1904737"/>
              <a:gd name="connsiteX54" fmla="*/ 4344113 w 4857534"/>
              <a:gd name="connsiteY54" fmla="*/ 913924 h 1904737"/>
              <a:gd name="connsiteX55" fmla="*/ 4450332 w 4857534"/>
              <a:gd name="connsiteY55" fmla="*/ 958003 h 1904737"/>
              <a:gd name="connsiteX56" fmla="*/ 4362129 w 4857534"/>
              <a:gd name="connsiteY56" fmla="*/ 1028778 h 1904737"/>
              <a:gd name="connsiteX57" fmla="*/ 4300337 w 4857534"/>
              <a:gd name="connsiteY57" fmla="*/ 1214408 h 1904737"/>
              <a:gd name="connsiteX58" fmla="*/ 4671760 w 4857534"/>
              <a:gd name="connsiteY58" fmla="*/ 763371 h 1904737"/>
              <a:gd name="connsiteX59" fmla="*/ 3999399 w 4857534"/>
              <a:gd name="connsiteY59" fmla="*/ 834146 h 1904737"/>
              <a:gd name="connsiteX60" fmla="*/ 3618968 w 4857534"/>
              <a:gd name="connsiteY60" fmla="*/ 1417731 h 1904737"/>
              <a:gd name="connsiteX61" fmla="*/ 1610566 w 4857534"/>
              <a:gd name="connsiteY61" fmla="*/ 1320571 h 1904737"/>
              <a:gd name="connsiteX62" fmla="*/ 822985 w 4857534"/>
              <a:gd name="connsiteY62" fmla="*/ 1196714 h 1904737"/>
              <a:gd name="connsiteX63" fmla="*/ 318635 w 4857534"/>
              <a:gd name="connsiteY63" fmla="*/ 1364960 h 1904737"/>
              <a:gd name="connsiteX64" fmla="*/ 311 w 4857534"/>
              <a:gd name="connsiteY64" fmla="*/ 1267489 h 1904737"/>
              <a:gd name="connsiteX65" fmla="*/ 0 w 4857534"/>
              <a:gd name="connsiteY65" fmla="*/ 1267489 h 1904737"/>
            </a:gdLst>
            <a:ahLst/>
            <a:cxnLst/>
            <a:rect l="l" t="t" r="r" b="b"/>
            <a:pathLst>
              <a:path w="4857534" h="1904737">
                <a:moveTo>
                  <a:pt x="0" y="1267179"/>
                </a:moveTo>
                <a:cubicBezTo>
                  <a:pt x="318324" y="1391035"/>
                  <a:pt x="636959" y="1267179"/>
                  <a:pt x="893482" y="1037470"/>
                </a:cubicBezTo>
                <a:cubicBezTo>
                  <a:pt x="1256216" y="727983"/>
                  <a:pt x="1627957" y="1196403"/>
                  <a:pt x="1893480" y="1435425"/>
                </a:cubicBezTo>
                <a:cubicBezTo>
                  <a:pt x="2397830" y="1886456"/>
                  <a:pt x="3087910" y="1930546"/>
                  <a:pt x="3627660" y="1214408"/>
                </a:cubicBezTo>
                <a:cubicBezTo>
                  <a:pt x="3751560" y="1046472"/>
                  <a:pt x="3840079" y="834146"/>
                  <a:pt x="3963682" y="692596"/>
                </a:cubicBezTo>
                <a:cubicBezTo>
                  <a:pt x="4007774" y="489272"/>
                  <a:pt x="3963682" y="330028"/>
                  <a:pt x="3857463" y="223865"/>
                </a:cubicBezTo>
                <a:cubicBezTo>
                  <a:pt x="3725168" y="109010"/>
                  <a:pt x="3486041" y="91316"/>
                  <a:pt x="3371130" y="188478"/>
                </a:cubicBezTo>
                <a:cubicBezTo>
                  <a:pt x="3211810" y="321026"/>
                  <a:pt x="3238221" y="612818"/>
                  <a:pt x="3450640" y="630512"/>
                </a:cubicBezTo>
                <a:cubicBezTo>
                  <a:pt x="3556841" y="639514"/>
                  <a:pt x="3609960" y="524349"/>
                  <a:pt x="3556841" y="471268"/>
                </a:cubicBezTo>
                <a:cubicBezTo>
                  <a:pt x="3530133" y="444883"/>
                  <a:pt x="3477032" y="435880"/>
                  <a:pt x="3512749" y="374107"/>
                </a:cubicBezTo>
                <a:cubicBezTo>
                  <a:pt x="3539141" y="338720"/>
                  <a:pt x="3627660" y="400493"/>
                  <a:pt x="3654368" y="435880"/>
                </a:cubicBezTo>
                <a:cubicBezTo>
                  <a:pt x="3725168" y="524349"/>
                  <a:pt x="3698460" y="727673"/>
                  <a:pt x="3521757" y="754369"/>
                </a:cubicBezTo>
                <a:cubicBezTo>
                  <a:pt x="3459946" y="763371"/>
                  <a:pt x="3406530" y="754369"/>
                  <a:pt x="3353430" y="736675"/>
                </a:cubicBezTo>
                <a:cubicBezTo>
                  <a:pt x="3371130" y="825144"/>
                  <a:pt x="3371130" y="913613"/>
                  <a:pt x="3353430" y="993080"/>
                </a:cubicBezTo>
                <a:cubicBezTo>
                  <a:pt x="3282629" y="1328951"/>
                  <a:pt x="2946291" y="1514892"/>
                  <a:pt x="2636660" y="1514892"/>
                </a:cubicBezTo>
                <a:cubicBezTo>
                  <a:pt x="2176719" y="1505890"/>
                  <a:pt x="1813983" y="1116937"/>
                  <a:pt x="1663361" y="993080"/>
                </a:cubicBezTo>
                <a:cubicBezTo>
                  <a:pt x="1442242" y="816142"/>
                  <a:pt x="1088203" y="718981"/>
                  <a:pt x="796276" y="975386"/>
                </a:cubicBezTo>
                <a:cubicBezTo>
                  <a:pt x="628263" y="1116937"/>
                  <a:pt x="345032" y="1293875"/>
                  <a:pt x="185715" y="1223099"/>
                </a:cubicBezTo>
                <a:cubicBezTo>
                  <a:pt x="398138" y="1214097"/>
                  <a:pt x="566151" y="1108245"/>
                  <a:pt x="707767" y="984388"/>
                </a:cubicBezTo>
                <a:cubicBezTo>
                  <a:pt x="867084" y="842838"/>
                  <a:pt x="1052799" y="701287"/>
                  <a:pt x="1247521" y="727983"/>
                </a:cubicBezTo>
                <a:cubicBezTo>
                  <a:pt x="1530441" y="754369"/>
                  <a:pt x="1734168" y="940309"/>
                  <a:pt x="1964299" y="1108245"/>
                </a:cubicBezTo>
                <a:cubicBezTo>
                  <a:pt x="2212119" y="1293875"/>
                  <a:pt x="2645352" y="1567973"/>
                  <a:pt x="3043483" y="1276181"/>
                </a:cubicBezTo>
                <a:cubicBezTo>
                  <a:pt x="3246913" y="1134630"/>
                  <a:pt x="3317713" y="798759"/>
                  <a:pt x="3185102" y="595125"/>
                </a:cubicBezTo>
                <a:cubicBezTo>
                  <a:pt x="3096602" y="479960"/>
                  <a:pt x="2875472" y="435880"/>
                  <a:pt x="2751571" y="506656"/>
                </a:cubicBezTo>
                <a:cubicBezTo>
                  <a:pt x="2565841" y="621510"/>
                  <a:pt x="2556852" y="877915"/>
                  <a:pt x="2760263" y="930996"/>
                </a:cubicBezTo>
                <a:cubicBezTo>
                  <a:pt x="2866463" y="957382"/>
                  <a:pt x="2937282" y="851219"/>
                  <a:pt x="2892874" y="789446"/>
                </a:cubicBezTo>
                <a:cubicBezTo>
                  <a:pt x="2866463" y="763060"/>
                  <a:pt x="2822055" y="745056"/>
                  <a:pt x="2866463" y="692285"/>
                </a:cubicBezTo>
                <a:cubicBezTo>
                  <a:pt x="2892874" y="656898"/>
                  <a:pt x="2972683" y="736675"/>
                  <a:pt x="2990383" y="772063"/>
                </a:cubicBezTo>
                <a:cubicBezTo>
                  <a:pt x="3052193" y="869223"/>
                  <a:pt x="2990383" y="1063855"/>
                  <a:pt x="2813680" y="1063855"/>
                </a:cubicBezTo>
                <a:cubicBezTo>
                  <a:pt x="2610268" y="1072857"/>
                  <a:pt x="2486349" y="895919"/>
                  <a:pt x="2504049" y="727983"/>
                </a:cubicBezTo>
                <a:lnTo>
                  <a:pt x="2504049" y="692596"/>
                </a:lnTo>
                <a:cubicBezTo>
                  <a:pt x="2406838" y="666210"/>
                  <a:pt x="2318022" y="683594"/>
                  <a:pt x="2273930" y="701598"/>
                </a:cubicBezTo>
                <a:cubicBezTo>
                  <a:pt x="2141319" y="763371"/>
                  <a:pt x="1981999" y="798759"/>
                  <a:pt x="1849076" y="701598"/>
                </a:cubicBezTo>
                <a:cubicBezTo>
                  <a:pt x="1627957" y="560048"/>
                  <a:pt x="1282924" y="489272"/>
                  <a:pt x="981991" y="630823"/>
                </a:cubicBezTo>
                <a:cubicBezTo>
                  <a:pt x="858078" y="692596"/>
                  <a:pt x="769568" y="763371"/>
                  <a:pt x="707767" y="834146"/>
                </a:cubicBezTo>
                <a:cubicBezTo>
                  <a:pt x="592860" y="958003"/>
                  <a:pt x="406834" y="1081860"/>
                  <a:pt x="291927" y="1117247"/>
                </a:cubicBezTo>
                <a:cubicBezTo>
                  <a:pt x="575158" y="931618"/>
                  <a:pt x="575158" y="887228"/>
                  <a:pt x="698760" y="745677"/>
                </a:cubicBezTo>
                <a:cubicBezTo>
                  <a:pt x="981991" y="427189"/>
                  <a:pt x="1450937" y="392112"/>
                  <a:pt x="1778268" y="560048"/>
                </a:cubicBezTo>
                <a:cubicBezTo>
                  <a:pt x="1884472" y="621821"/>
                  <a:pt x="2052502" y="701598"/>
                  <a:pt x="2202813" y="621821"/>
                </a:cubicBezTo>
                <a:cubicBezTo>
                  <a:pt x="2291313" y="577741"/>
                  <a:pt x="2370824" y="533352"/>
                  <a:pt x="2539133" y="577741"/>
                </a:cubicBezTo>
                <a:cubicBezTo>
                  <a:pt x="2600944" y="453885"/>
                  <a:pt x="2724863" y="356414"/>
                  <a:pt x="2919582" y="356414"/>
                </a:cubicBezTo>
                <a:cubicBezTo>
                  <a:pt x="3016775" y="365416"/>
                  <a:pt x="3096602" y="391801"/>
                  <a:pt x="3158394" y="427189"/>
                </a:cubicBezTo>
                <a:cubicBezTo>
                  <a:pt x="3158394" y="214863"/>
                  <a:pt x="3264613" y="38235"/>
                  <a:pt x="3512433" y="2847"/>
                </a:cubicBezTo>
                <a:cubicBezTo>
                  <a:pt x="3848771" y="-32540"/>
                  <a:pt x="4167093" y="267945"/>
                  <a:pt x="4096293" y="568739"/>
                </a:cubicBezTo>
                <a:cubicBezTo>
                  <a:pt x="4131693" y="542043"/>
                  <a:pt x="4176102" y="524660"/>
                  <a:pt x="4220212" y="515658"/>
                </a:cubicBezTo>
                <a:cubicBezTo>
                  <a:pt x="4547543" y="453885"/>
                  <a:pt x="4848463" y="674591"/>
                  <a:pt x="4857173" y="931307"/>
                </a:cubicBezTo>
                <a:cubicBezTo>
                  <a:pt x="4866163" y="1179020"/>
                  <a:pt x="4706843" y="1435425"/>
                  <a:pt x="4441324" y="1400037"/>
                </a:cubicBezTo>
                <a:cubicBezTo>
                  <a:pt x="4353121" y="1488506"/>
                  <a:pt x="4229202" y="1567973"/>
                  <a:pt x="4087601" y="1567973"/>
                </a:cubicBezTo>
                <a:cubicBezTo>
                  <a:pt x="3954990" y="1576975"/>
                  <a:pt x="3981699" y="1523583"/>
                  <a:pt x="3822063" y="1691830"/>
                </a:cubicBezTo>
                <a:cubicBezTo>
                  <a:pt x="3636352" y="1824378"/>
                  <a:pt x="3627344" y="1912854"/>
                  <a:pt x="2901882" y="1904148"/>
                </a:cubicBezTo>
                <a:cubicBezTo>
                  <a:pt x="3512433" y="1842382"/>
                  <a:pt x="3591943" y="1744911"/>
                  <a:pt x="3751263" y="1612363"/>
                </a:cubicBezTo>
                <a:cubicBezTo>
                  <a:pt x="3945982" y="1453119"/>
                  <a:pt x="3892882" y="1435425"/>
                  <a:pt x="4016782" y="1470813"/>
                </a:cubicBezTo>
                <a:cubicBezTo>
                  <a:pt x="4176102" y="1470813"/>
                  <a:pt x="4282321" y="1435425"/>
                  <a:pt x="4326413" y="1373652"/>
                </a:cubicBezTo>
                <a:cubicBezTo>
                  <a:pt x="4326413" y="1373652"/>
                  <a:pt x="4317405" y="1373652"/>
                  <a:pt x="4317405" y="1364960"/>
                </a:cubicBezTo>
                <a:cubicBezTo>
                  <a:pt x="4051885" y="1258798"/>
                  <a:pt x="4149393" y="949311"/>
                  <a:pt x="4344113" y="913924"/>
                </a:cubicBezTo>
                <a:cubicBezTo>
                  <a:pt x="4379513" y="904922"/>
                  <a:pt x="4450332" y="913924"/>
                  <a:pt x="4450332" y="958003"/>
                </a:cubicBezTo>
                <a:cubicBezTo>
                  <a:pt x="4459340" y="1002082"/>
                  <a:pt x="4397232" y="1028778"/>
                  <a:pt x="4362129" y="1028778"/>
                </a:cubicBezTo>
                <a:cubicBezTo>
                  <a:pt x="4273629" y="1028778"/>
                  <a:pt x="4255910" y="1170329"/>
                  <a:pt x="4300337" y="1214408"/>
                </a:cubicBezTo>
                <a:cubicBezTo>
                  <a:pt x="4574549" y="1506200"/>
                  <a:pt x="4910571" y="1037470"/>
                  <a:pt x="4671760" y="763371"/>
                </a:cubicBezTo>
                <a:cubicBezTo>
                  <a:pt x="4468349" y="515658"/>
                  <a:pt x="4123001" y="621821"/>
                  <a:pt x="3999399" y="834146"/>
                </a:cubicBezTo>
                <a:cubicBezTo>
                  <a:pt x="3875796" y="1028778"/>
                  <a:pt x="3787277" y="1214408"/>
                  <a:pt x="3618968" y="1417731"/>
                </a:cubicBezTo>
                <a:cubicBezTo>
                  <a:pt x="3203119" y="1930546"/>
                  <a:pt x="2345046" y="2107484"/>
                  <a:pt x="1610566" y="1320571"/>
                </a:cubicBezTo>
                <a:cubicBezTo>
                  <a:pt x="1424851" y="1117247"/>
                  <a:pt x="1168328" y="869534"/>
                  <a:pt x="822985" y="1196714"/>
                </a:cubicBezTo>
                <a:cubicBezTo>
                  <a:pt x="681680" y="1285183"/>
                  <a:pt x="522363" y="1364960"/>
                  <a:pt x="318635" y="1364960"/>
                </a:cubicBezTo>
                <a:cubicBezTo>
                  <a:pt x="186026" y="1364960"/>
                  <a:pt x="88510" y="1329573"/>
                  <a:pt x="311" y="1267489"/>
                </a:cubicBezTo>
                <a:lnTo>
                  <a:pt x="0" y="1267489"/>
                </a:lnTo>
                <a:close/>
              </a:path>
            </a:pathLst>
          </a:custGeom>
          <a:gradFill>
            <a:gsLst>
              <a:gs pos="0">
                <a:schemeClr val="accent1">
                  <a:lumMod val="80000"/>
                  <a:lumOff val="20000"/>
                  <a:alpha val="0"/>
                </a:schemeClr>
              </a:gs>
              <a:gs pos="70000">
                <a:schemeClr val="accent1">
                  <a:lumMod val="80000"/>
                  <a:lumOff val="20000"/>
                  <a:alpha val="70000"/>
                </a:schemeClr>
              </a:gs>
            </a:gsLst>
            <a:lin ang="0" scaled="0"/>
          </a:gradFill>
          <a:ln w="1861"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675026" y="1682714"/>
            <a:ext cx="2777940" cy="1231106"/>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PART</a:t>
            </a:r>
            <a:endParaRPr kumimoji="1" lang="zh-CN" altLang="en-US"/>
          </a:p>
        </p:txBody>
      </p:sp>
      <p:sp>
        <p:nvSpPr>
          <p:cNvPr id="18" name="标题 1"/>
          <p:cNvSpPr txBox="1"/>
          <p:nvPr/>
        </p:nvSpPr>
        <p:spPr>
          <a:xfrm>
            <a:off x="739339" y="3033914"/>
            <a:ext cx="5401101" cy="1654054"/>
          </a:xfrm>
          <a:prstGeom prst="rect">
            <a:avLst/>
          </a:prstGeom>
          <a:noFill/>
          <a:ln>
            <a:noFill/>
          </a:ln>
        </p:spPr>
        <p:txBody>
          <a:bodyPr vert="horz" wrap="square" lIns="0" tIns="0" rIns="0" bIns="0" rtlCol="0" anchor="t"/>
          <a:lstStyle/>
          <a:p>
            <a:pPr algn="l"/>
            <a:r>
              <a:rPr kumimoji="1" lang="en-US" altLang="zh-CN" sz="4000">
                <a:ln w="25400">
                  <a:noFill/>
                </a:ln>
                <a:gradFill>
                  <a:gsLst>
                    <a:gs pos="0">
                      <a:srgbClr val="AE7A58">
                        <a:alpha val="100000"/>
                      </a:srgbClr>
                    </a:gs>
                    <a:gs pos="41000">
                      <a:srgbClr val="875D41">
                        <a:alpha val="100000"/>
                      </a:srgbClr>
                    </a:gs>
                  </a:gsLst>
                  <a:lin ang="5400000" scaled="0"/>
                </a:gradFill>
                <a:latin typeface="Source Han Sans CN Bold"/>
                <a:ea typeface="Source Han Sans CN Bold"/>
                <a:cs typeface="Source Han Sans CN Bold"/>
              </a:rPr>
              <a:t>系统需求分析</a:t>
            </a:r>
            <a:endParaRPr kumimoji="1" lang="zh-CN" altLang="en-US"/>
          </a:p>
        </p:txBody>
      </p:sp>
      <p:sp>
        <p:nvSpPr>
          <p:cNvPr id="19" name="标题 1"/>
          <p:cNvSpPr txBox="1"/>
          <p:nvPr/>
        </p:nvSpPr>
        <p:spPr>
          <a:xfrm>
            <a:off x="4715137" y="3737124"/>
            <a:ext cx="604347" cy="604347"/>
          </a:xfrm>
          <a:prstGeom prst="ellipse">
            <a:avLst/>
          </a:prstGeom>
          <a:gradFill>
            <a:gsLst>
              <a:gs pos="12000">
                <a:schemeClr val="accent1">
                  <a:lumMod val="60000"/>
                  <a:lumOff val="40000"/>
                  <a:alpha val="0"/>
                </a:schemeClr>
              </a:gs>
              <a:gs pos="63000">
                <a:schemeClr val="accent1">
                  <a:lumMod val="60000"/>
                  <a:lumOff val="40000"/>
                  <a:alpha val="20000"/>
                </a:schemeClr>
              </a:gs>
              <a:gs pos="100000">
                <a:schemeClr val="accent1">
                  <a:lumMod val="80000"/>
                  <a:lumOff val="20000"/>
                  <a:alpha val="50000"/>
                </a:schemeClr>
              </a:gs>
            </a:gsLst>
            <a:lin ang="189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3426325" y="757664"/>
            <a:ext cx="1660415" cy="2152573"/>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03</a:t>
            </a: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2">
            <a:alphaModFix/>
          </a:blip>
          <a:srcRect l="23577" r="23577"/>
          <a:stretch>
            <a:fillRect/>
          </a:stretch>
        </p:blipFill>
        <p:spPr>
          <a:xfrm>
            <a:off x="7772400" y="1430364"/>
            <a:ext cx="3746501" cy="4437036"/>
          </a:xfrm>
          <a:custGeom>
            <a:avLst/>
            <a:gdLst/>
            <a:ahLst/>
            <a:cxnLst/>
            <a:rect l="l" t="t" r="r" b="b"/>
            <a:pathLst>
              <a:path w="3746501" h="4437036">
                <a:moveTo>
                  <a:pt x="105792" y="0"/>
                </a:moveTo>
                <a:lnTo>
                  <a:pt x="3640709" y="0"/>
                </a:lnTo>
                <a:lnTo>
                  <a:pt x="3687004" y="31213"/>
                </a:lnTo>
                <a:cubicBezTo>
                  <a:pt x="3723764" y="67973"/>
                  <a:pt x="3746501" y="118757"/>
                  <a:pt x="3746501" y="174851"/>
                </a:cubicBezTo>
                <a:lnTo>
                  <a:pt x="3746501" y="4233901"/>
                </a:lnTo>
                <a:cubicBezTo>
                  <a:pt x="3746501" y="4346089"/>
                  <a:pt x="3655554" y="4437036"/>
                  <a:pt x="3543366" y="4437036"/>
                </a:cubicBezTo>
                <a:lnTo>
                  <a:pt x="203135" y="4437036"/>
                </a:lnTo>
                <a:cubicBezTo>
                  <a:pt x="90947" y="4437036"/>
                  <a:pt x="0" y="4346089"/>
                  <a:pt x="0" y="4233901"/>
                </a:cubicBezTo>
                <a:lnTo>
                  <a:pt x="0" y="174851"/>
                </a:lnTo>
                <a:cubicBezTo>
                  <a:pt x="0" y="118757"/>
                  <a:pt x="22737" y="67973"/>
                  <a:pt x="59497" y="31213"/>
                </a:cubicBezTo>
                <a:close/>
              </a:path>
            </a:pathLst>
          </a:custGeom>
          <a:noFill/>
          <a:ln>
            <a:noFill/>
          </a:ln>
        </p:spPr>
      </p:pic>
      <p:sp>
        <p:nvSpPr>
          <p:cNvPr id="4" name="标题 1"/>
          <p:cNvSpPr txBox="1"/>
          <p:nvPr/>
        </p:nvSpPr>
        <p:spPr>
          <a:xfrm>
            <a:off x="7352363" y="4617301"/>
            <a:ext cx="878141" cy="788238"/>
          </a:xfrm>
          <a:prstGeom prst="roundRect">
            <a:avLst>
              <a:gd name="adj" fmla="val 19117"/>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012828" y="2178900"/>
            <a:ext cx="7149515" cy="3155099"/>
          </a:xfrm>
          <a:prstGeom prst="roundRect">
            <a:avLst>
              <a:gd name="adj" fmla="val 5422"/>
            </a:avLst>
          </a:prstGeom>
          <a:solidFill>
            <a:schemeClr val="bg1"/>
          </a:solidFill>
          <a:ln w="12700" cap="sq">
            <a:noFill/>
            <a:miter/>
          </a:ln>
          <a:effectLst>
            <a:outerShdw blurRad="241300" sx="102000" sy="102000" algn="ctr"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973936" y="1942681"/>
            <a:ext cx="953924" cy="4724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387262" y="1991360"/>
            <a:ext cx="449158" cy="320041"/>
          </a:xfrm>
          <a:prstGeom prst="rect">
            <a:avLst/>
          </a:prstGeom>
          <a:noFill/>
          <a:ln>
            <a:noFill/>
          </a:ln>
        </p:spPr>
        <p:txBody>
          <a:bodyPr vert="horz" wrap="square" lIns="0" tIns="0" rIns="0" bIns="0" rtlCol="0" anchor="t"/>
          <a:lstStyle/>
          <a:p>
            <a:pPr algn="l"/>
            <a:r>
              <a:rPr kumimoji="1" lang="en-US" altLang="zh-CN" sz="1800">
                <a:ln w="12700">
                  <a:noFill/>
                </a:ln>
                <a:solidFill>
                  <a:srgbClr val="FFFFFF">
                    <a:alpha val="100000"/>
                  </a:srgbClr>
                </a:solidFill>
                <a:latin typeface="Source Han Sans"/>
                <a:ea typeface="Source Han Sans"/>
                <a:cs typeface="Source Han Sans"/>
              </a:rPr>
              <a:t>01</a:t>
            </a:r>
            <a:endParaRPr kumimoji="1" lang="zh-CN" altLang="en-US"/>
          </a:p>
        </p:txBody>
      </p:sp>
      <p:sp>
        <p:nvSpPr>
          <p:cNvPr id="8" name="标题 1"/>
          <p:cNvSpPr txBox="1"/>
          <p:nvPr/>
        </p:nvSpPr>
        <p:spPr>
          <a:xfrm>
            <a:off x="660400" y="1858861"/>
            <a:ext cx="640080" cy="640080"/>
          </a:xfrm>
          <a:prstGeom prst="ellipse">
            <a:avLst/>
          </a:prstGeom>
          <a:solidFill>
            <a:schemeClr val="accent2"/>
          </a:solidFill>
          <a:ln w="28575"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269486" y="2600878"/>
            <a:ext cx="6636198" cy="2329261"/>
          </a:xfrm>
          <a:prstGeom prst="rect">
            <a:avLst/>
          </a:prstGeom>
          <a:noFill/>
          <a:ln>
            <a:noFill/>
          </a:ln>
        </p:spPr>
        <p:txBody>
          <a:bodyPr vert="horz" wrap="square" lIns="0" tIns="0" rIns="0" bIns="0" rtlCol="0" anchor="ctr"/>
          <a:lstStyle/>
          <a:p>
            <a:pPr algn="l"/>
            <a:r>
              <a:rPr kumimoji="1" lang="en-US" altLang="zh-CN" sz="1400">
                <a:ln w="12700">
                  <a:noFill/>
                </a:ln>
                <a:solidFill>
                  <a:srgbClr val="000000">
                    <a:alpha val="100000"/>
                  </a:srgbClr>
                </a:solidFill>
                <a:latin typeface="Source Han Sans"/>
                <a:ea typeface="Source Han Sans"/>
                <a:cs typeface="Source Han Sans"/>
              </a:rPr>
              <a:t>从技术、经济和操作三个层面分析了档案宝小程序的开发可行性，确保项目的成功实施。</a:t>
            </a:r>
            <a:endParaRPr kumimoji="1" lang="zh-CN" altLang="en-US"/>
          </a:p>
        </p:txBody>
      </p:sp>
      <p:sp>
        <p:nvSpPr>
          <p:cNvPr id="10" name="标题 1"/>
          <p:cNvSpPr txBox="1"/>
          <p:nvPr/>
        </p:nvSpPr>
        <p:spPr>
          <a:xfrm>
            <a:off x="861559" y="2071122"/>
            <a:ext cx="237762" cy="215559"/>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系统可行性分析</a:t>
            </a:r>
            <a:endParaRPr kumimoji="1" lang="zh-CN" altLang="en-US"/>
          </a:p>
        </p:txBody>
      </p:sp>
      <p:sp>
        <p:nvSpPr>
          <p:cNvPr id="12"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980364" y="2066254"/>
            <a:ext cx="8218572" cy="3244785"/>
          </a:xfrm>
          <a:prstGeom prst="roundRect">
            <a:avLst>
              <a:gd name="adj" fmla="val 5126"/>
            </a:avLst>
          </a:prstGeom>
          <a:solidFill>
            <a:schemeClr val="bg1"/>
          </a:solidFill>
          <a:ln w="12700" cap="sq">
            <a:noFill/>
            <a:miter/>
          </a:ln>
          <a:effectLst>
            <a:outerShdw blurRad="63500" sx="102000" sy="102000" algn="ctr" rotWithShape="0">
              <a:schemeClr val="bg1">
                <a:lumMod val="85000"/>
                <a:alpha val="4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149473" y="3379375"/>
            <a:ext cx="7880355" cy="1762331"/>
          </a:xfrm>
          <a:prstGeom prst="rect">
            <a:avLst/>
          </a:prstGeom>
          <a:noFill/>
          <a:ln>
            <a:noFill/>
          </a:ln>
        </p:spPr>
        <p:txBody>
          <a:bodyPr vert="horz" wrap="square" lIns="0" tIns="0" rIns="0" bIns="0" rtlCol="0" anchor="ctr"/>
          <a:lstStyle/>
          <a:p>
            <a:pPr algn="ctr"/>
            <a:r>
              <a:rPr kumimoji="1" lang="en-US" altLang="zh-CN" sz="1400">
                <a:ln w="12700">
                  <a:noFill/>
                </a:ln>
                <a:solidFill>
                  <a:srgbClr val="262626">
                    <a:alpha val="100000"/>
                  </a:srgbClr>
                </a:solidFill>
                <a:latin typeface="Source Han Sans"/>
                <a:ea typeface="Source Han Sans"/>
                <a:cs typeface="Source Han Sans"/>
              </a:rPr>
              <a:t>通过用例图详细描述了管理员和用户在系统中的操作流程，包括管理员对系统主页、用户、楼层指引等的管理，以及用户对个人资料、预约服务等的操作。</a:t>
            </a:r>
            <a:endParaRPr kumimoji="1" lang="zh-CN" altLang="en-US"/>
          </a:p>
        </p:txBody>
      </p:sp>
      <p:sp>
        <p:nvSpPr>
          <p:cNvPr id="5" name="标题 1"/>
          <p:cNvSpPr txBox="1"/>
          <p:nvPr/>
        </p:nvSpPr>
        <p:spPr>
          <a:xfrm>
            <a:off x="2154480" y="2853005"/>
            <a:ext cx="7880355" cy="397108"/>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330581" y="2853006"/>
            <a:ext cx="7563556" cy="397108"/>
          </a:xfrm>
          <a:prstGeom prst="rect">
            <a:avLst/>
          </a:prstGeom>
          <a:noFill/>
          <a:ln>
            <a:noFill/>
          </a:ln>
        </p:spPr>
        <p:txBody>
          <a:bodyPr vert="horz" wrap="square" lIns="91440" tIns="45720" rIns="91440" bIns="45720" rtlCol="0" anchor="ctr"/>
          <a:lstStyle/>
          <a:p>
            <a:pPr algn="ctr"/>
            <a:r>
              <a:rPr kumimoji="1" lang="en-US" altLang="zh-CN" sz="1800">
                <a:ln w="12700">
                  <a:noFill/>
                </a:ln>
                <a:solidFill>
                  <a:srgbClr val="FFFFFF">
                    <a:alpha val="100000"/>
                  </a:srgbClr>
                </a:solidFill>
                <a:latin typeface="OPPOSans H"/>
                <a:ea typeface="OPPOSans H"/>
                <a:cs typeface="OPPOSans H"/>
              </a:rPr>
              <a:t>01</a:t>
            </a:r>
            <a:endParaRPr kumimoji="1" lang="zh-CN" altLang="en-US"/>
          </a:p>
        </p:txBody>
      </p:sp>
      <p:sp>
        <p:nvSpPr>
          <p:cNvPr id="7" name="标题 1"/>
          <p:cNvSpPr txBox="1"/>
          <p:nvPr/>
        </p:nvSpPr>
        <p:spPr>
          <a:xfrm>
            <a:off x="5600455" y="1709442"/>
            <a:ext cx="978390" cy="978390"/>
          </a:xfrm>
          <a:prstGeom prst="ellipse">
            <a:avLst/>
          </a:prstGeom>
          <a:solidFill>
            <a:schemeClr val="accent2"/>
          </a:solidFill>
          <a:ln w="76200" cap="flat">
            <a:solidFill>
              <a:schemeClr val="accent2">
                <a:lumMod val="20000"/>
                <a:lumOff val="80000"/>
              </a:schemeClr>
            </a:solid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5846514" y="1955501"/>
            <a:ext cx="486271" cy="486271"/>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系统用例分析</a:t>
            </a:r>
            <a:endParaRPr kumimoji="1" lang="zh-CN" altLang="en-US"/>
          </a:p>
        </p:txBody>
      </p:sp>
      <p:sp>
        <p:nvSpPr>
          <p:cNvPr id="10"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2">
            <a:alphaModFix/>
          </a:blip>
          <a:srcRect l="25441" r="25441"/>
          <a:stretch>
            <a:fillRect/>
          </a:stretch>
        </p:blipFill>
        <p:spPr>
          <a:xfrm>
            <a:off x="7181850" y="0"/>
            <a:ext cx="5080000" cy="6858000"/>
          </a:xfrm>
          <a:prstGeom prst="rect">
            <a:avLst/>
          </a:prstGeom>
          <a:noFill/>
          <a:ln>
            <a:noFill/>
          </a:ln>
        </p:spPr>
      </p:pic>
      <p:sp>
        <p:nvSpPr>
          <p:cNvPr id="4" name="标题 1"/>
          <p:cNvSpPr txBox="1"/>
          <p:nvPr/>
        </p:nvSpPr>
        <p:spPr>
          <a:xfrm>
            <a:off x="1160246" y="2520407"/>
            <a:ext cx="846721" cy="846721"/>
          </a:xfrm>
          <a:prstGeom prst="ellipse">
            <a:avLst/>
          </a:prstGeom>
          <a:solidFill>
            <a:schemeClr val="accent1"/>
          </a:solidFill>
          <a:ln w="12700" cap="sq">
            <a:noFill/>
            <a:miter/>
          </a:ln>
          <a:effectLst>
            <a:outerShdw blurRad="508000" dist="254000" dir="5400000" algn="t" rotWithShape="0">
              <a:srgbClr val="000000">
                <a:alpha val="30000"/>
              </a:srgb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419813" y="2779973"/>
            <a:ext cx="327585" cy="327585"/>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rgbClr val="FFFFFF">
              <a:alpha val="100000"/>
            </a:srgbClr>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2206120" y="2525199"/>
            <a:ext cx="4329587" cy="418569"/>
          </a:xfrm>
          <a:prstGeom prst="rect">
            <a:avLst/>
          </a:prstGeom>
          <a:noFill/>
          <a:ln>
            <a:noFill/>
          </a:ln>
        </p:spPr>
        <p:txBody>
          <a:bodyPr vert="horz" wrap="square" lIns="0" tIns="0" rIns="0" bIns="0" rtlCol="0" anchor="b"/>
          <a:lstStyle/>
          <a:p>
            <a:pPr algn="l"/>
            <a:r>
              <a:rPr kumimoji="1" lang="en-US" altLang="zh-CN" sz="2000">
                <a:ln w="12700">
                  <a:noFill/>
                </a:ln>
                <a:solidFill>
                  <a:srgbClr val="875D41">
                    <a:alpha val="100000"/>
                  </a:srgbClr>
                </a:solidFill>
                <a:latin typeface="OPPOSans H"/>
                <a:ea typeface="OPPOSans H"/>
                <a:cs typeface="OPPOSans H"/>
              </a:rPr>
              <a:t>01</a:t>
            </a:r>
            <a:endParaRPr kumimoji="1" lang="zh-CN" altLang="en-US"/>
          </a:p>
        </p:txBody>
      </p:sp>
      <p:sp>
        <p:nvSpPr>
          <p:cNvPr id="7" name="标题 1"/>
          <p:cNvSpPr txBox="1"/>
          <p:nvPr/>
        </p:nvSpPr>
        <p:spPr>
          <a:xfrm>
            <a:off x="2206119" y="3054561"/>
            <a:ext cx="4329587" cy="2070432"/>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 Han Sans"/>
                <a:ea typeface="Source Han Sans"/>
                <a:cs typeface="Source Han Sans"/>
              </a:rPr>
              <a:t>详细解读了系统的内部机制，包括注册模块流程、个人中心管理流程和系统操作流程，确保信息高效、准确传递。</a:t>
            </a:r>
            <a:endParaRPr kumimoji="1" lang="zh-CN" altLang="en-US"/>
          </a:p>
        </p:txBody>
      </p:sp>
      <p:sp>
        <p:nvSpPr>
          <p:cNvPr id="8"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系统流程分析</a:t>
            </a:r>
            <a:endParaRPr kumimoji="1" lang="zh-CN" altLang="en-US"/>
          </a:p>
        </p:txBody>
      </p:sp>
      <p:sp>
        <p:nvSpPr>
          <p:cNvPr id="9"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0000"/>
                <a:lumOff val="20000"/>
              </a:schemeClr>
            </a:gs>
            <a:gs pos="88000">
              <a:schemeClr val="accent1">
                <a:alpha val="90000"/>
              </a:scheme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0000"/>
          </a:blip>
          <a:srcRect l="731" t="2248" r="565" b="2229"/>
          <a:stretch>
            <a:fillRect/>
          </a:stretch>
        </p:blipFill>
        <p:spPr>
          <a:xfrm>
            <a:off x="0" y="1"/>
            <a:ext cx="12192000" cy="6857999"/>
          </a:xfrm>
          <a:custGeom>
            <a:avLst/>
            <a:gdLst/>
            <a:ahLst/>
            <a:cxnLst/>
            <a:rect l="l" t="t" r="r" b="b"/>
            <a:pathLst>
              <a:path w="12192000" h="6858000">
                <a:moveTo>
                  <a:pt x="0" y="0"/>
                </a:moveTo>
                <a:lnTo>
                  <a:pt x="12192000" y="0"/>
                </a:lnTo>
                <a:lnTo>
                  <a:pt x="12192000" y="6857999"/>
                </a:lnTo>
                <a:lnTo>
                  <a:pt x="0" y="6857999"/>
                </a:lnTo>
                <a:close/>
              </a:path>
            </a:pathLst>
          </a:custGeom>
          <a:noFill/>
          <a:ln>
            <a:noFill/>
          </a:ln>
        </p:spPr>
      </p:pic>
      <p:sp>
        <p:nvSpPr>
          <p:cNvPr id="3" name="标题 1"/>
          <p:cNvSpPr txBox="1"/>
          <p:nvPr/>
        </p:nvSpPr>
        <p:spPr>
          <a:xfrm flipH="1">
            <a:off x="10910776"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04184"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43383" y="258984"/>
            <a:ext cx="11505235" cy="6340033"/>
          </a:xfrm>
          <a:prstGeom prst="roundRect">
            <a:avLst>
              <a:gd name="adj" fmla="val 2495"/>
            </a:avLst>
          </a:prstGeom>
          <a:gradFill>
            <a:gsLst>
              <a:gs pos="0">
                <a:schemeClr val="accent1">
                  <a:lumMod val="10000"/>
                  <a:lumOff val="90000"/>
                </a:schemeClr>
              </a:gs>
              <a:gs pos="100000">
                <a:schemeClr val="accent1">
                  <a:lumMod val="10000"/>
                  <a:lumOff val="90000"/>
                </a:schemeClr>
              </a:gs>
            </a:gsLst>
            <a:lin ang="2700000" scaled="0"/>
          </a:gradFill>
          <a:ln w="9525" cap="sq">
            <a:solidFill>
              <a:schemeClr val="accent1"/>
            </a:solidFill>
            <a:miter/>
          </a:ln>
          <a:effectLst>
            <a:outerShdw blurRad="139700" dist="12700" algn="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75956" y="960854"/>
            <a:ext cx="1939272" cy="24081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0">
                <a:schemeClr val="accent1">
                  <a:lumMod val="80000"/>
                  <a:lumOff val="20000"/>
                </a:schemeClr>
              </a:gs>
              <a:gs pos="100000">
                <a:schemeClr val="accent1"/>
              </a:gs>
            </a:gsLst>
            <a:lin ang="5400000" scaled="0"/>
          </a:gra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5400000">
            <a:off x="6423316" y="1060231"/>
            <a:ext cx="5048320" cy="5048320"/>
          </a:xfrm>
          <a:custGeom>
            <a:avLst/>
            <a:gdLst>
              <a:gd name="connsiteX0" fmla="*/ 0 w 4062713"/>
              <a:gd name="connsiteY0" fmla="*/ 2031356 h 4062712"/>
              <a:gd name="connsiteX1" fmla="*/ 707180 w 4062713"/>
              <a:gd name="connsiteY1" fmla="*/ 843168 h 4062712"/>
              <a:gd name="connsiteX2" fmla="*/ 798957 w 4062713"/>
              <a:gd name="connsiteY2" fmla="*/ 798957 h 4062712"/>
              <a:gd name="connsiteX3" fmla="*/ 843168 w 4062713"/>
              <a:gd name="connsiteY3" fmla="*/ 707179 h 4062712"/>
              <a:gd name="connsiteX4" fmla="*/ 2031356 w 4062713"/>
              <a:gd name="connsiteY4" fmla="*/ 0 h 4062712"/>
              <a:gd name="connsiteX5" fmla="*/ 3219544 w 4062713"/>
              <a:gd name="connsiteY5" fmla="*/ 707179 h 4062712"/>
              <a:gd name="connsiteX6" fmla="*/ 3263755 w 4062713"/>
              <a:gd name="connsiteY6" fmla="*/ 798957 h 4062712"/>
              <a:gd name="connsiteX7" fmla="*/ 3355533 w 4062713"/>
              <a:gd name="connsiteY7" fmla="*/ 843168 h 4062712"/>
              <a:gd name="connsiteX8" fmla="*/ 4062713 w 4062713"/>
              <a:gd name="connsiteY8" fmla="*/ 2031356 h 4062712"/>
              <a:gd name="connsiteX9" fmla="*/ 3355533 w 4062713"/>
              <a:gd name="connsiteY9" fmla="*/ 3219543 h 4062712"/>
              <a:gd name="connsiteX10" fmla="*/ 3263755 w 4062713"/>
              <a:gd name="connsiteY10" fmla="*/ 3263755 h 4062712"/>
              <a:gd name="connsiteX11" fmla="*/ 3219544 w 4062713"/>
              <a:gd name="connsiteY11" fmla="*/ 3355532 h 4062712"/>
              <a:gd name="connsiteX12" fmla="*/ 2031356 w 4062713"/>
              <a:gd name="connsiteY12" fmla="*/ 4062712 h 4062712"/>
              <a:gd name="connsiteX13" fmla="*/ 843168 w 4062713"/>
              <a:gd name="connsiteY13" fmla="*/ 3355532 h 4062712"/>
              <a:gd name="connsiteX14" fmla="*/ 798957 w 4062713"/>
              <a:gd name="connsiteY14" fmla="*/ 3263755 h 4062712"/>
              <a:gd name="connsiteX15" fmla="*/ 707180 w 4062713"/>
              <a:gd name="connsiteY15" fmla="*/ 3219543 h 4062712"/>
              <a:gd name="connsiteX16" fmla="*/ 0 w 4062713"/>
              <a:gd name="connsiteY16" fmla="*/ 2031356 h 4062712"/>
            </a:gdLst>
            <a:ahLst/>
            <a:cxnLst/>
            <a:rect l="l" t="t" r="r" b="b"/>
            <a:pathLst>
              <a:path w="4062713" h="4062712">
                <a:moveTo>
                  <a:pt x="0" y="2031356"/>
                </a:moveTo>
                <a:cubicBezTo>
                  <a:pt x="0" y="1518281"/>
                  <a:pt x="285951" y="1071993"/>
                  <a:pt x="707180" y="843168"/>
                </a:cubicBezTo>
                <a:lnTo>
                  <a:pt x="798957" y="798957"/>
                </a:lnTo>
                <a:lnTo>
                  <a:pt x="843168" y="707179"/>
                </a:lnTo>
                <a:cubicBezTo>
                  <a:pt x="1071993" y="285951"/>
                  <a:pt x="1518281" y="0"/>
                  <a:pt x="2031356" y="0"/>
                </a:cubicBezTo>
                <a:cubicBezTo>
                  <a:pt x="2544431" y="0"/>
                  <a:pt x="2990719" y="285951"/>
                  <a:pt x="3219544" y="707179"/>
                </a:cubicBezTo>
                <a:lnTo>
                  <a:pt x="3263755" y="798957"/>
                </a:lnTo>
                <a:lnTo>
                  <a:pt x="3355533" y="843168"/>
                </a:lnTo>
                <a:cubicBezTo>
                  <a:pt x="3776761" y="1071993"/>
                  <a:pt x="4062713" y="1518281"/>
                  <a:pt x="4062713" y="2031356"/>
                </a:cubicBezTo>
                <a:cubicBezTo>
                  <a:pt x="4062713" y="2544431"/>
                  <a:pt x="3776761" y="2990719"/>
                  <a:pt x="3355533" y="3219543"/>
                </a:cubicBezTo>
                <a:lnTo>
                  <a:pt x="3263755" y="3263755"/>
                </a:lnTo>
                <a:lnTo>
                  <a:pt x="3219544" y="3355532"/>
                </a:lnTo>
                <a:cubicBezTo>
                  <a:pt x="2990719" y="3776760"/>
                  <a:pt x="2544431" y="4062712"/>
                  <a:pt x="2031356" y="4062712"/>
                </a:cubicBezTo>
                <a:cubicBezTo>
                  <a:pt x="1518281" y="4062712"/>
                  <a:pt x="1071993" y="3776760"/>
                  <a:pt x="843168" y="3355532"/>
                </a:cubicBezTo>
                <a:lnTo>
                  <a:pt x="798957" y="3263755"/>
                </a:lnTo>
                <a:lnTo>
                  <a:pt x="707180" y="3219543"/>
                </a:lnTo>
                <a:cubicBezTo>
                  <a:pt x="285951" y="2990719"/>
                  <a:pt x="0" y="2544431"/>
                  <a:pt x="0" y="2031356"/>
                </a:cubicBezTo>
                <a:close/>
              </a:path>
            </a:pathLst>
          </a:custGeom>
          <a:gradFill>
            <a:gsLst>
              <a:gs pos="0">
                <a:schemeClr val="accent1">
                  <a:lumMod val="80000"/>
                  <a:lumOff val="20000"/>
                </a:schemeClr>
              </a:gs>
              <a:gs pos="100000">
                <a:schemeClr val="accent1">
                  <a:lumMod val="80000"/>
                  <a:lumOff val="20000"/>
                </a:schemeClr>
              </a:gs>
            </a:gsLst>
            <a:lin ang="2700000" scaled="0"/>
          </a:gradFill>
          <a:ln w="42672" cap="sq">
            <a:noFill/>
            <a:miter/>
          </a:ln>
          <a:effectLst>
            <a:outerShdw blurRad="186538" dist="37308" dir="5400000" algn="t" rotWithShape="0">
              <a:schemeClr val="accent1">
                <a:alpha val="30000"/>
              </a:schemeClr>
            </a:outerShdw>
          </a:effectLst>
        </p:spPr>
        <p:txBody>
          <a:bodyPr vert="horz" wrap="square" lIns="89538" tIns="44769" rIns="89538" bIns="44769" rtlCol="0" anchor="ctr"/>
          <a:lstStyle/>
          <a:p>
            <a:pPr algn="ctr"/>
            <a:endParaRPr kumimoji="1" lang="zh-CN" altLang="en-US"/>
          </a:p>
        </p:txBody>
      </p:sp>
      <p:sp>
        <p:nvSpPr>
          <p:cNvPr id="8" name="标题 1"/>
          <p:cNvSpPr txBox="1"/>
          <p:nvPr/>
        </p:nvSpPr>
        <p:spPr>
          <a:xfrm rot="21383108">
            <a:off x="10068008" y="5292290"/>
            <a:ext cx="965849" cy="389499"/>
          </a:xfrm>
          <a:custGeom>
            <a:avLst/>
            <a:gdLst>
              <a:gd name="connsiteX0" fmla="*/ 688946 w 3864770"/>
              <a:gd name="connsiteY0" fmla="*/ 363803 h 1558550"/>
              <a:gd name="connsiteX1" fmla="*/ 889310 w 3864770"/>
              <a:gd name="connsiteY1" fmla="*/ 408719 h 1558550"/>
              <a:gd name="connsiteX2" fmla="*/ 1203739 w 3864770"/>
              <a:gd name="connsiteY2" fmla="*/ 969341 h 1558550"/>
              <a:gd name="connsiteX3" fmla="*/ 1202043 w 3864770"/>
              <a:gd name="connsiteY3" fmla="*/ 987891 h 1558550"/>
              <a:gd name="connsiteX4" fmla="*/ 1220781 w 3864770"/>
              <a:gd name="connsiteY4" fmla="*/ 986736 h 1558550"/>
              <a:gd name="connsiteX5" fmla="*/ 1367720 w 3864770"/>
              <a:gd name="connsiteY5" fmla="*/ 1035373 h 1558550"/>
              <a:gd name="connsiteX6" fmla="*/ 1416988 w 3864770"/>
              <a:gd name="connsiteY6" fmla="*/ 1146060 h 1558550"/>
              <a:gd name="connsiteX7" fmla="*/ 1355346 w 3864770"/>
              <a:gd name="connsiteY7" fmla="*/ 1264157 h 1558550"/>
              <a:gd name="connsiteX8" fmla="*/ 1277046 w 3864770"/>
              <a:gd name="connsiteY8" fmla="*/ 1310178 h 1558550"/>
              <a:gd name="connsiteX9" fmla="*/ 1141401 w 3864770"/>
              <a:gd name="connsiteY9" fmla="*/ 1416030 h 1558550"/>
              <a:gd name="connsiteX10" fmla="*/ 1098510 w 3864770"/>
              <a:gd name="connsiteY10" fmla="*/ 1514841 h 1558550"/>
              <a:gd name="connsiteX11" fmla="*/ 1081613 w 3864770"/>
              <a:gd name="connsiteY11" fmla="*/ 1558550 h 1558550"/>
              <a:gd name="connsiteX12" fmla="*/ 1154536 w 3864770"/>
              <a:gd name="connsiteY12" fmla="*/ 1320479 h 1558550"/>
              <a:gd name="connsiteX13" fmla="*/ 1167212 w 3864770"/>
              <a:gd name="connsiteY13" fmla="*/ 1305974 h 1558550"/>
              <a:gd name="connsiteX14" fmla="*/ 1150474 w 3864770"/>
              <a:gd name="connsiteY14" fmla="*/ 1296527 h 1558550"/>
              <a:gd name="connsiteX15" fmla="*/ 1121007 w 3864770"/>
              <a:gd name="connsiteY15" fmla="*/ 1244606 h 1558550"/>
              <a:gd name="connsiteX16" fmla="*/ 1182176 w 3864770"/>
              <a:gd name="connsiteY16" fmla="*/ 1156701 h 1558550"/>
              <a:gd name="connsiteX17" fmla="*/ 1223253 w 3864770"/>
              <a:gd name="connsiteY17" fmla="*/ 1155479 h 1558550"/>
              <a:gd name="connsiteX18" fmla="*/ 1196310 w 3864770"/>
              <a:gd name="connsiteY18" fmla="*/ 1166003 h 1558550"/>
              <a:gd name="connsiteX19" fmla="*/ 1150933 w 3864770"/>
              <a:gd name="connsiteY19" fmla="*/ 1231954 h 1558550"/>
              <a:gd name="connsiteX20" fmla="*/ 1183872 w 3864770"/>
              <a:gd name="connsiteY20" fmla="*/ 1268780 h 1558550"/>
              <a:gd name="connsiteX21" fmla="*/ 1208224 w 3864770"/>
              <a:gd name="connsiteY21" fmla="*/ 1276374 h 1558550"/>
              <a:gd name="connsiteX22" fmla="*/ 1211222 w 3864770"/>
              <a:gd name="connsiteY22" fmla="*/ 1277149 h 1558550"/>
              <a:gd name="connsiteX23" fmla="*/ 1339345 w 3864770"/>
              <a:gd name="connsiteY23" fmla="*/ 1222009 h 1558550"/>
              <a:gd name="connsiteX24" fmla="*/ 1342395 w 3864770"/>
              <a:gd name="connsiteY24" fmla="*/ 1090394 h 1558550"/>
              <a:gd name="connsiteX25" fmla="*/ 1205830 w 3864770"/>
              <a:gd name="connsiteY25" fmla="*/ 1041060 h 1558550"/>
              <a:gd name="connsiteX26" fmla="*/ 1184397 w 3864770"/>
              <a:gd name="connsiteY26" fmla="*/ 1044818 h 1558550"/>
              <a:gd name="connsiteX27" fmla="*/ 1174207 w 3864770"/>
              <a:gd name="connsiteY27" fmla="*/ 1066509 h 1558550"/>
              <a:gd name="connsiteX28" fmla="*/ 1013765 w 3864770"/>
              <a:gd name="connsiteY28" fmla="*/ 1197521 h 1558550"/>
              <a:gd name="connsiteX29" fmla="*/ 998879 w 3864770"/>
              <a:gd name="connsiteY29" fmla="*/ 1201803 h 1558550"/>
              <a:gd name="connsiteX30" fmla="*/ 986520 w 3864770"/>
              <a:gd name="connsiteY30" fmla="*/ 1204430 h 1558550"/>
              <a:gd name="connsiteX31" fmla="*/ 922564 w 3864770"/>
              <a:gd name="connsiteY31" fmla="*/ 1210646 h 1558550"/>
              <a:gd name="connsiteX32" fmla="*/ 902789 w 3864770"/>
              <a:gd name="connsiteY32" fmla="*/ 1209961 h 1558550"/>
              <a:gd name="connsiteX33" fmla="*/ 748618 w 3864770"/>
              <a:gd name="connsiteY33" fmla="*/ 1141684 h 1558550"/>
              <a:gd name="connsiteX34" fmla="*/ 694116 w 3864770"/>
              <a:gd name="connsiteY34" fmla="*/ 1041060 h 1558550"/>
              <a:gd name="connsiteX35" fmla="*/ 688908 w 3864770"/>
              <a:gd name="connsiteY35" fmla="*/ 1020959 h 1558550"/>
              <a:gd name="connsiteX36" fmla="*/ 668647 w 3864770"/>
              <a:gd name="connsiteY36" fmla="*/ 1016598 h 1558550"/>
              <a:gd name="connsiteX37" fmla="*/ 430205 w 3864770"/>
              <a:gd name="connsiteY37" fmla="*/ 1037132 h 1558550"/>
              <a:gd name="connsiteX38" fmla="*/ 361489 w 3864770"/>
              <a:gd name="connsiteY38" fmla="*/ 1117905 h 1558550"/>
              <a:gd name="connsiteX39" fmla="*/ 356045 w 3864770"/>
              <a:gd name="connsiteY39" fmla="*/ 1139372 h 1558550"/>
              <a:gd name="connsiteX40" fmla="*/ 353679 w 3864770"/>
              <a:gd name="connsiteY40" fmla="*/ 1162468 h 1558550"/>
              <a:gd name="connsiteX41" fmla="*/ 357399 w 3864770"/>
              <a:gd name="connsiteY41" fmla="*/ 1193776 h 1558550"/>
              <a:gd name="connsiteX42" fmla="*/ 360950 w 3864770"/>
              <a:gd name="connsiteY42" fmla="*/ 1205115 h 1558550"/>
              <a:gd name="connsiteX43" fmla="*/ 409705 w 3864770"/>
              <a:gd name="connsiteY43" fmla="*/ 1280894 h 1558550"/>
              <a:gd name="connsiteX44" fmla="*/ 575211 w 3864770"/>
              <a:gd name="connsiteY44" fmla="*/ 1313882 h 1558550"/>
              <a:gd name="connsiteX45" fmla="*/ 647280 w 3864770"/>
              <a:gd name="connsiteY45" fmla="*/ 1244869 h 1558550"/>
              <a:gd name="connsiteX46" fmla="*/ 646504 w 3864770"/>
              <a:gd name="connsiteY46" fmla="*/ 1168840 h 1558550"/>
              <a:gd name="connsiteX47" fmla="*/ 577498 w 3864770"/>
              <a:gd name="connsiteY47" fmla="*/ 1118075 h 1558550"/>
              <a:gd name="connsiteX48" fmla="*/ 527363 w 3864770"/>
              <a:gd name="connsiteY48" fmla="*/ 1152878 h 1558550"/>
              <a:gd name="connsiteX49" fmla="*/ 517723 w 3864770"/>
              <a:gd name="connsiteY49" fmla="*/ 1179901 h 1558550"/>
              <a:gd name="connsiteX50" fmla="*/ 492372 w 3864770"/>
              <a:gd name="connsiteY50" fmla="*/ 1226989 h 1558550"/>
              <a:gd name="connsiteX51" fmla="*/ 470046 w 3864770"/>
              <a:gd name="connsiteY51" fmla="*/ 1226686 h 1558550"/>
              <a:gd name="connsiteX52" fmla="*/ 443616 w 3864770"/>
              <a:gd name="connsiteY52" fmla="*/ 1197007 h 1558550"/>
              <a:gd name="connsiteX53" fmla="*/ 447746 w 3864770"/>
              <a:gd name="connsiteY53" fmla="*/ 1130122 h 1558550"/>
              <a:gd name="connsiteX54" fmla="*/ 629463 w 3864770"/>
              <a:gd name="connsiteY54" fmla="*/ 1085782 h 1558550"/>
              <a:gd name="connsiteX55" fmla="*/ 684189 w 3864770"/>
              <a:gd name="connsiteY55" fmla="*/ 1287134 h 1558550"/>
              <a:gd name="connsiteX56" fmla="*/ 564967 w 3864770"/>
              <a:gd name="connsiteY56" fmla="*/ 1369114 h 1558550"/>
              <a:gd name="connsiteX57" fmla="*/ 402237 w 3864770"/>
              <a:gd name="connsiteY57" fmla="*/ 1327533 h 1558550"/>
              <a:gd name="connsiteX58" fmla="*/ 325711 w 3864770"/>
              <a:gd name="connsiteY58" fmla="*/ 1211946 h 1558550"/>
              <a:gd name="connsiteX59" fmla="*/ 322161 w 3864770"/>
              <a:gd name="connsiteY59" fmla="*/ 1193685 h 1558550"/>
              <a:gd name="connsiteX60" fmla="*/ 303830 w 3864770"/>
              <a:gd name="connsiteY60" fmla="*/ 1196745 h 1558550"/>
              <a:gd name="connsiteX61" fmla="*/ 257152 w 3864770"/>
              <a:gd name="connsiteY61" fmla="*/ 1210171 h 1558550"/>
              <a:gd name="connsiteX62" fmla="*/ 189975 w 3864770"/>
              <a:gd name="connsiteY62" fmla="*/ 1226818 h 1558550"/>
              <a:gd name="connsiteX63" fmla="*/ 68624 w 3864770"/>
              <a:gd name="connsiteY63" fmla="*/ 1219382 h 1558550"/>
              <a:gd name="connsiteX64" fmla="*/ 0 w 3864770"/>
              <a:gd name="connsiteY64" fmla="*/ 1211419 h 1558550"/>
              <a:gd name="connsiteX65" fmla="*/ 167398 w 3864770"/>
              <a:gd name="connsiteY65" fmla="*/ 1191318 h 1558550"/>
              <a:gd name="connsiteX66" fmla="*/ 301372 w 3864770"/>
              <a:gd name="connsiteY66" fmla="*/ 1162771 h 1558550"/>
              <a:gd name="connsiteX67" fmla="*/ 319924 w 3864770"/>
              <a:gd name="connsiteY67" fmla="*/ 1155256 h 1558550"/>
              <a:gd name="connsiteX68" fmla="*/ 322095 w 3864770"/>
              <a:gd name="connsiteY68" fmla="*/ 1134235 h 1558550"/>
              <a:gd name="connsiteX69" fmla="*/ 326696 w 3864770"/>
              <a:gd name="connsiteY69" fmla="*/ 1109627 h 1558550"/>
              <a:gd name="connsiteX70" fmla="*/ 465707 w 3864770"/>
              <a:gd name="connsiteY70" fmla="*/ 953458 h 1558550"/>
              <a:gd name="connsiteX71" fmla="*/ 485351 w 3864770"/>
              <a:gd name="connsiteY71" fmla="*/ 947086 h 1558550"/>
              <a:gd name="connsiteX72" fmla="*/ 470796 w 3864770"/>
              <a:gd name="connsiteY72" fmla="*/ 931911 h 1558550"/>
              <a:gd name="connsiteX73" fmla="*/ 384039 w 3864770"/>
              <a:gd name="connsiteY73" fmla="*/ 746679 h 1558550"/>
              <a:gd name="connsiteX74" fmla="*/ 456634 w 3864770"/>
              <a:gd name="connsiteY74" fmla="*/ 613893 h 1558550"/>
              <a:gd name="connsiteX75" fmla="*/ 625295 w 3864770"/>
              <a:gd name="connsiteY75" fmla="*/ 579525 h 1558550"/>
              <a:gd name="connsiteX76" fmla="*/ 652408 w 3864770"/>
              <a:gd name="connsiteY76" fmla="*/ 581588 h 1558550"/>
              <a:gd name="connsiteX77" fmla="*/ 713497 w 3864770"/>
              <a:gd name="connsiteY77" fmla="*/ 584978 h 1558550"/>
              <a:gd name="connsiteX78" fmla="*/ 812982 w 3864770"/>
              <a:gd name="connsiteY78" fmla="*/ 570540 h 1558550"/>
              <a:gd name="connsiteX79" fmla="*/ 922603 w 3864770"/>
              <a:gd name="connsiteY79" fmla="*/ 561973 h 1558550"/>
              <a:gd name="connsiteX80" fmla="*/ 822593 w 3864770"/>
              <a:gd name="connsiteY80" fmla="*/ 590036 h 1558550"/>
              <a:gd name="connsiteX81" fmla="*/ 806631 w 3864770"/>
              <a:gd name="connsiteY81" fmla="*/ 598850 h 1558550"/>
              <a:gd name="connsiteX82" fmla="*/ 762951 w 3864770"/>
              <a:gd name="connsiteY82" fmla="*/ 620239 h 1558550"/>
              <a:gd name="connsiteX83" fmla="*/ 744831 w 3864770"/>
              <a:gd name="connsiteY83" fmla="*/ 625087 h 1558550"/>
              <a:gd name="connsiteX84" fmla="*/ 746804 w 3864770"/>
              <a:gd name="connsiteY84" fmla="*/ 643415 h 1558550"/>
              <a:gd name="connsiteX85" fmla="*/ 721255 w 3864770"/>
              <a:gd name="connsiteY85" fmla="*/ 747349 h 1558550"/>
              <a:gd name="connsiteX86" fmla="*/ 642573 w 3864770"/>
              <a:gd name="connsiteY86" fmla="*/ 801411 h 1558550"/>
              <a:gd name="connsiteX87" fmla="*/ 578248 w 3864770"/>
              <a:gd name="connsiteY87" fmla="*/ 784004 h 1558550"/>
              <a:gd name="connsiteX88" fmla="*/ 566269 w 3864770"/>
              <a:gd name="connsiteY88" fmla="*/ 759555 h 1558550"/>
              <a:gd name="connsiteX89" fmla="*/ 584677 w 3864770"/>
              <a:gd name="connsiteY89" fmla="*/ 726498 h 1558550"/>
              <a:gd name="connsiteX90" fmla="*/ 586046 w 3864770"/>
              <a:gd name="connsiteY90" fmla="*/ 725803 h 1558550"/>
              <a:gd name="connsiteX91" fmla="*/ 601062 w 3864770"/>
              <a:gd name="connsiteY91" fmla="*/ 767845 h 1558550"/>
              <a:gd name="connsiteX92" fmla="*/ 666530 w 3864770"/>
              <a:gd name="connsiteY92" fmla="*/ 760788 h 1558550"/>
              <a:gd name="connsiteX93" fmla="*/ 705608 w 3864770"/>
              <a:gd name="connsiteY93" fmla="*/ 663226 h 1558550"/>
              <a:gd name="connsiteX94" fmla="*/ 705530 w 3864770"/>
              <a:gd name="connsiteY94" fmla="*/ 642902 h 1558550"/>
              <a:gd name="connsiteX95" fmla="*/ 705371 w 3864770"/>
              <a:gd name="connsiteY95" fmla="*/ 640669 h 1558550"/>
              <a:gd name="connsiteX96" fmla="*/ 685095 w 3864770"/>
              <a:gd name="connsiteY96" fmla="*/ 629567 h 1558550"/>
              <a:gd name="connsiteX97" fmla="*/ 660073 w 3864770"/>
              <a:gd name="connsiteY97" fmla="*/ 619675 h 1558550"/>
              <a:gd name="connsiteX98" fmla="*/ 552844 w 3864770"/>
              <a:gd name="connsiteY98" fmla="*/ 617612 h 1558550"/>
              <a:gd name="connsiteX99" fmla="*/ 454201 w 3864770"/>
              <a:gd name="connsiteY99" fmla="*/ 705426 h 1558550"/>
              <a:gd name="connsiteX100" fmla="*/ 460422 w 3864770"/>
              <a:gd name="connsiteY100" fmla="*/ 831904 h 1558550"/>
              <a:gd name="connsiteX101" fmla="*/ 662993 w 3864770"/>
              <a:gd name="connsiteY101" fmla="*/ 977932 h 1558550"/>
              <a:gd name="connsiteX102" fmla="*/ 667134 w 3864770"/>
              <a:gd name="connsiteY102" fmla="*/ 979181 h 1558550"/>
              <a:gd name="connsiteX103" fmla="*/ 682492 w 3864770"/>
              <a:gd name="connsiteY103" fmla="*/ 982860 h 1558550"/>
              <a:gd name="connsiteX104" fmla="*/ 680954 w 3864770"/>
              <a:gd name="connsiteY104" fmla="*/ 963429 h 1558550"/>
              <a:gd name="connsiteX105" fmla="*/ 695470 w 3864770"/>
              <a:gd name="connsiteY105" fmla="*/ 867403 h 1558550"/>
              <a:gd name="connsiteX106" fmla="*/ 898199 w 3864770"/>
              <a:gd name="connsiteY106" fmla="*/ 762011 h 1558550"/>
              <a:gd name="connsiteX107" fmla="*/ 1016039 w 3864770"/>
              <a:gd name="connsiteY107" fmla="*/ 843873 h 1558550"/>
              <a:gd name="connsiteX108" fmla="*/ 1019722 w 3864770"/>
              <a:gd name="connsiteY108" fmla="*/ 931530 h 1558550"/>
              <a:gd name="connsiteX109" fmla="*/ 913478 w 3864770"/>
              <a:gd name="connsiteY109" fmla="*/ 983819 h 1558550"/>
              <a:gd name="connsiteX110" fmla="*/ 846077 w 3864770"/>
              <a:gd name="connsiteY110" fmla="*/ 968657 h 1558550"/>
              <a:gd name="connsiteX111" fmla="*/ 897963 w 3864770"/>
              <a:gd name="connsiteY111" fmla="*/ 955900 h 1558550"/>
              <a:gd name="connsiteX112" fmla="*/ 911703 w 3864770"/>
              <a:gd name="connsiteY112" fmla="*/ 953917 h 1558550"/>
              <a:gd name="connsiteX113" fmla="*/ 985772 w 3864770"/>
              <a:gd name="connsiteY113" fmla="*/ 897095 h 1558550"/>
              <a:gd name="connsiteX114" fmla="*/ 949401 w 3864770"/>
              <a:gd name="connsiteY114" fmla="*/ 831195 h 1558550"/>
              <a:gd name="connsiteX115" fmla="*/ 810759 w 3864770"/>
              <a:gd name="connsiteY115" fmla="*/ 819830 h 1558550"/>
              <a:gd name="connsiteX116" fmla="*/ 728383 w 3864770"/>
              <a:gd name="connsiteY116" fmla="*/ 940660 h 1558550"/>
              <a:gd name="connsiteX117" fmla="*/ 728539 w 3864770"/>
              <a:gd name="connsiteY117" fmla="*/ 972705 h 1558550"/>
              <a:gd name="connsiteX118" fmla="*/ 730775 w 3864770"/>
              <a:gd name="connsiteY118" fmla="*/ 991740 h 1558550"/>
              <a:gd name="connsiteX119" fmla="*/ 743201 w 3864770"/>
              <a:gd name="connsiteY119" fmla="*/ 1037278 h 1558550"/>
              <a:gd name="connsiteX120" fmla="*/ 754337 w 3864770"/>
              <a:gd name="connsiteY120" fmla="*/ 1061845 h 1558550"/>
              <a:gd name="connsiteX121" fmla="*/ 813823 w 3864770"/>
              <a:gd name="connsiteY121" fmla="*/ 1130176 h 1558550"/>
              <a:gd name="connsiteX122" fmla="*/ 928125 w 3864770"/>
              <a:gd name="connsiteY122" fmla="*/ 1157936 h 1558550"/>
              <a:gd name="connsiteX123" fmla="*/ 951531 w 3864770"/>
              <a:gd name="connsiteY123" fmla="*/ 1155401 h 1558550"/>
              <a:gd name="connsiteX124" fmla="*/ 971413 w 3864770"/>
              <a:gd name="connsiteY124" fmla="*/ 1151341 h 1558550"/>
              <a:gd name="connsiteX125" fmla="*/ 1129633 w 3864770"/>
              <a:gd name="connsiteY125" fmla="*/ 1018635 h 1558550"/>
              <a:gd name="connsiteX126" fmla="*/ 1135221 w 3864770"/>
              <a:gd name="connsiteY126" fmla="*/ 1002225 h 1558550"/>
              <a:gd name="connsiteX127" fmla="*/ 1141151 w 3864770"/>
              <a:gd name="connsiteY127" fmla="*/ 981060 h 1558550"/>
              <a:gd name="connsiteX128" fmla="*/ 1059155 w 3864770"/>
              <a:gd name="connsiteY128" fmla="*/ 607075 h 1558550"/>
              <a:gd name="connsiteX129" fmla="*/ 529425 w 3864770"/>
              <a:gd name="connsiteY129" fmla="*/ 441773 h 1558550"/>
              <a:gd name="connsiteX130" fmla="*/ 208384 w 3864770"/>
              <a:gd name="connsiteY130" fmla="*/ 737087 h 1558550"/>
              <a:gd name="connsiteX131" fmla="*/ 171553 w 3864770"/>
              <a:gd name="connsiteY131" fmla="*/ 797681 h 1558550"/>
              <a:gd name="connsiteX132" fmla="*/ 118418 w 3864770"/>
              <a:gd name="connsiteY132" fmla="*/ 878229 h 1558550"/>
              <a:gd name="connsiteX133" fmla="*/ 122021 w 3864770"/>
              <a:gd name="connsiteY133" fmla="*/ 868560 h 1558550"/>
              <a:gd name="connsiteX134" fmla="*/ 199100 w 3864770"/>
              <a:gd name="connsiteY134" fmla="*/ 692143 h 1558550"/>
              <a:gd name="connsiteX135" fmla="*/ 688946 w 3864770"/>
              <a:gd name="connsiteY135" fmla="*/ 363803 h 1558550"/>
              <a:gd name="connsiteX136" fmla="*/ 3489656 w 3864770"/>
              <a:gd name="connsiteY136" fmla="*/ 177440 h 1558550"/>
              <a:gd name="connsiteX137" fmla="*/ 3585059 w 3864770"/>
              <a:gd name="connsiteY137" fmla="*/ 180604 h 1558550"/>
              <a:gd name="connsiteX138" fmla="*/ 3855836 w 3864770"/>
              <a:gd name="connsiteY138" fmla="*/ 408560 h 1558550"/>
              <a:gd name="connsiteX139" fmla="*/ 3741441 w 3864770"/>
              <a:gd name="connsiteY139" fmla="*/ 735000 h 1558550"/>
              <a:gd name="connsiteX140" fmla="*/ 3486379 w 3864770"/>
              <a:gd name="connsiteY140" fmla="*/ 815836 h 1558550"/>
              <a:gd name="connsiteX141" fmla="*/ 3421026 w 3864770"/>
              <a:gd name="connsiteY141" fmla="*/ 824048 h 1558550"/>
              <a:gd name="connsiteX142" fmla="*/ 3245449 w 3864770"/>
              <a:gd name="connsiteY142" fmla="*/ 954060 h 1558550"/>
              <a:gd name="connsiteX143" fmla="*/ 3246082 w 3864770"/>
              <a:gd name="connsiteY143" fmla="*/ 1094256 h 1558550"/>
              <a:gd name="connsiteX144" fmla="*/ 3395760 w 3864770"/>
              <a:gd name="connsiteY144" fmla="*/ 1133301 h 1558550"/>
              <a:gd name="connsiteX145" fmla="*/ 3469379 w 3864770"/>
              <a:gd name="connsiteY145" fmla="*/ 1051085 h 1558550"/>
              <a:gd name="connsiteX146" fmla="*/ 3447819 w 3864770"/>
              <a:gd name="connsiteY146" fmla="*/ 1009595 h 1558550"/>
              <a:gd name="connsiteX147" fmla="*/ 3396542 w 3864770"/>
              <a:gd name="connsiteY147" fmla="*/ 993712 h 1558550"/>
              <a:gd name="connsiteX148" fmla="*/ 3344315 w 3864770"/>
              <a:gd name="connsiteY148" fmla="*/ 1018490 h 1558550"/>
              <a:gd name="connsiteX149" fmla="*/ 3393153 w 3864770"/>
              <a:gd name="connsiteY149" fmla="*/ 950540 h 1558550"/>
              <a:gd name="connsiteX150" fmla="*/ 3510304 w 3864770"/>
              <a:gd name="connsiteY150" fmla="*/ 993172 h 1558550"/>
              <a:gd name="connsiteX151" fmla="*/ 3485261 w 3864770"/>
              <a:gd name="connsiteY151" fmla="*/ 1146112 h 1558550"/>
              <a:gd name="connsiteX152" fmla="*/ 3320223 w 3864770"/>
              <a:gd name="connsiteY152" fmla="*/ 1190308 h 1558550"/>
              <a:gd name="connsiteX153" fmla="*/ 3233011 w 3864770"/>
              <a:gd name="connsiteY153" fmla="*/ 1164373 h 1558550"/>
              <a:gd name="connsiteX154" fmla="*/ 3166858 w 3864770"/>
              <a:gd name="connsiteY154" fmla="*/ 1079541 h 1558550"/>
              <a:gd name="connsiteX155" fmla="*/ 3164698 w 3864770"/>
              <a:gd name="connsiteY155" fmla="*/ 1071329 h 1558550"/>
              <a:gd name="connsiteX156" fmla="*/ 3163246 w 3864770"/>
              <a:gd name="connsiteY156" fmla="*/ 1059914 h 1558550"/>
              <a:gd name="connsiteX157" fmla="*/ 3144348 w 3864770"/>
              <a:gd name="connsiteY157" fmla="*/ 1058534 h 1558550"/>
              <a:gd name="connsiteX158" fmla="*/ 3009006 w 3864770"/>
              <a:gd name="connsiteY158" fmla="*/ 1119362 h 1558550"/>
              <a:gd name="connsiteX159" fmla="*/ 2889639 w 3864770"/>
              <a:gd name="connsiteY159" fmla="*/ 1177339 h 1558550"/>
              <a:gd name="connsiteX160" fmla="*/ 2772042 w 3864770"/>
              <a:gd name="connsiteY160" fmla="*/ 1160326 h 1558550"/>
              <a:gd name="connsiteX161" fmla="*/ 2787160 w 3864770"/>
              <a:gd name="connsiteY161" fmla="*/ 1158474 h 1558550"/>
              <a:gd name="connsiteX162" fmla="*/ 2879920 w 3864770"/>
              <a:gd name="connsiteY162" fmla="*/ 1144575 h 1558550"/>
              <a:gd name="connsiteX163" fmla="*/ 3007107 w 3864770"/>
              <a:gd name="connsiteY163" fmla="*/ 1075941 h 1558550"/>
              <a:gd name="connsiteX164" fmla="*/ 3147885 w 3864770"/>
              <a:gd name="connsiteY164" fmla="*/ 1002461 h 1558550"/>
              <a:gd name="connsiteX165" fmla="*/ 3167472 w 3864770"/>
              <a:gd name="connsiteY165" fmla="*/ 1000753 h 1558550"/>
              <a:gd name="connsiteX166" fmla="*/ 3172909 w 3864770"/>
              <a:gd name="connsiteY166" fmla="*/ 982123 h 1558550"/>
              <a:gd name="connsiteX167" fmla="*/ 3209830 w 3864770"/>
              <a:gd name="connsiteY167" fmla="*/ 909484 h 1558550"/>
              <a:gd name="connsiteX168" fmla="*/ 3424005 w 3864770"/>
              <a:gd name="connsiteY168" fmla="*/ 774795 h 1558550"/>
              <a:gd name="connsiteX169" fmla="*/ 3456197 w 3864770"/>
              <a:gd name="connsiteY169" fmla="*/ 770668 h 1558550"/>
              <a:gd name="connsiteX170" fmla="*/ 3428231 w 3864770"/>
              <a:gd name="connsiteY170" fmla="*/ 755231 h 1558550"/>
              <a:gd name="connsiteX171" fmla="*/ 3374125 w 3864770"/>
              <a:gd name="connsiteY171" fmla="*/ 705164 h 1558550"/>
              <a:gd name="connsiteX172" fmla="*/ 3347313 w 3864770"/>
              <a:gd name="connsiteY172" fmla="*/ 493457 h 1558550"/>
              <a:gd name="connsiteX173" fmla="*/ 3549292 w 3864770"/>
              <a:gd name="connsiteY173" fmla="*/ 396736 h 1558550"/>
              <a:gd name="connsiteX174" fmla="*/ 3664525 w 3864770"/>
              <a:gd name="connsiteY174" fmla="*/ 473278 h 1558550"/>
              <a:gd name="connsiteX175" fmla="*/ 3662663 w 3864770"/>
              <a:gd name="connsiteY175" fmla="*/ 548388 h 1558550"/>
              <a:gd name="connsiteX176" fmla="*/ 3546146 w 3864770"/>
              <a:gd name="connsiteY176" fmla="*/ 595712 h 1558550"/>
              <a:gd name="connsiteX177" fmla="*/ 3497382 w 3864770"/>
              <a:gd name="connsiteY177" fmla="*/ 558518 h 1558550"/>
              <a:gd name="connsiteX178" fmla="*/ 3609450 w 3864770"/>
              <a:gd name="connsiteY178" fmla="*/ 523755 h 1558550"/>
              <a:gd name="connsiteX179" fmla="*/ 3592637 w 3864770"/>
              <a:gd name="connsiteY179" fmla="*/ 471689 h 1558550"/>
              <a:gd name="connsiteX180" fmla="*/ 3410785 w 3864770"/>
              <a:gd name="connsiteY180" fmla="*/ 494535 h 1558550"/>
              <a:gd name="connsiteX181" fmla="*/ 3379003 w 3864770"/>
              <a:gd name="connsiteY181" fmla="*/ 571536 h 1558550"/>
              <a:gd name="connsiteX182" fmla="*/ 3429833 w 3864770"/>
              <a:gd name="connsiteY182" fmla="*/ 669638 h 1558550"/>
              <a:gd name="connsiteX183" fmla="*/ 3662440 w 3864770"/>
              <a:gd name="connsiteY183" fmla="*/ 690658 h 1558550"/>
              <a:gd name="connsiteX184" fmla="*/ 3772050 w 3864770"/>
              <a:gd name="connsiteY184" fmla="*/ 445137 h 1558550"/>
              <a:gd name="connsiteX185" fmla="*/ 3575675 w 3864770"/>
              <a:gd name="connsiteY185" fmla="*/ 273175 h 1558550"/>
              <a:gd name="connsiteX186" fmla="*/ 3416930 w 3864770"/>
              <a:gd name="connsiteY186" fmla="*/ 278457 h 1558550"/>
              <a:gd name="connsiteX187" fmla="*/ 2889565 w 3864770"/>
              <a:gd name="connsiteY187" fmla="*/ 702234 h 1558550"/>
              <a:gd name="connsiteX188" fmla="*/ 2603074 w 3864770"/>
              <a:gd name="connsiteY188" fmla="*/ 1002987 h 1558550"/>
              <a:gd name="connsiteX189" fmla="*/ 1536801 w 3864770"/>
              <a:gd name="connsiteY189" fmla="*/ 1048536 h 1558550"/>
              <a:gd name="connsiteX190" fmla="*/ 1272482 w 3864770"/>
              <a:gd name="connsiteY190" fmla="*/ 646161 h 1558550"/>
              <a:gd name="connsiteX191" fmla="*/ 1926776 w 3864770"/>
              <a:gd name="connsiteY191" fmla="*/ 1175040 h 1558550"/>
              <a:gd name="connsiteX192" fmla="*/ 2762770 w 3864770"/>
              <a:gd name="connsiteY192" fmla="*/ 768829 h 1558550"/>
              <a:gd name="connsiteX193" fmla="*/ 2877686 w 3864770"/>
              <a:gd name="connsiteY193" fmla="*/ 619267 h 1558550"/>
              <a:gd name="connsiteX194" fmla="*/ 3382857 w 3864770"/>
              <a:gd name="connsiteY194" fmla="*/ 193716 h 1558550"/>
              <a:gd name="connsiteX195" fmla="*/ 3489656 w 3864770"/>
              <a:gd name="connsiteY195" fmla="*/ 177440 h 1558550"/>
              <a:gd name="connsiteX196" fmla="*/ 1715211 w 3864770"/>
              <a:gd name="connsiteY196" fmla="*/ 140 h 1558550"/>
              <a:gd name="connsiteX197" fmla="*/ 1757828 w 3864770"/>
              <a:gd name="connsiteY197" fmla="*/ 3190 h 1558550"/>
              <a:gd name="connsiteX198" fmla="*/ 1877120 w 3864770"/>
              <a:gd name="connsiteY198" fmla="*/ 85263 h 1558550"/>
              <a:gd name="connsiteX199" fmla="*/ 1822324 w 3864770"/>
              <a:gd name="connsiteY199" fmla="*/ 286602 h 1558550"/>
              <a:gd name="connsiteX200" fmla="*/ 1640612 w 3864770"/>
              <a:gd name="connsiteY200" fmla="*/ 242262 h 1558550"/>
              <a:gd name="connsiteX201" fmla="*/ 1636522 w 3864770"/>
              <a:gd name="connsiteY201" fmla="*/ 175390 h 1558550"/>
              <a:gd name="connsiteX202" fmla="*/ 1662938 w 3864770"/>
              <a:gd name="connsiteY202" fmla="*/ 145777 h 1558550"/>
              <a:gd name="connsiteX203" fmla="*/ 1685292 w 3864770"/>
              <a:gd name="connsiteY203" fmla="*/ 145330 h 1558550"/>
              <a:gd name="connsiteX204" fmla="*/ 1710616 w 3864770"/>
              <a:gd name="connsiteY204" fmla="*/ 192496 h 1558550"/>
              <a:gd name="connsiteX205" fmla="*/ 1720214 w 3864770"/>
              <a:gd name="connsiteY205" fmla="*/ 219493 h 1558550"/>
              <a:gd name="connsiteX206" fmla="*/ 1770396 w 3864770"/>
              <a:gd name="connsiteY206" fmla="*/ 254323 h 1558550"/>
              <a:gd name="connsiteX207" fmla="*/ 1839510 w 3864770"/>
              <a:gd name="connsiteY207" fmla="*/ 203544 h 1558550"/>
              <a:gd name="connsiteX208" fmla="*/ 1840124 w 3864770"/>
              <a:gd name="connsiteY208" fmla="*/ 127529 h 1558550"/>
              <a:gd name="connsiteX209" fmla="*/ 1768106 w 3864770"/>
              <a:gd name="connsiteY209" fmla="*/ 58422 h 1558550"/>
              <a:gd name="connsiteX210" fmla="*/ 1602520 w 3864770"/>
              <a:gd name="connsiteY210" fmla="*/ 91386 h 1558550"/>
              <a:gd name="connsiteX211" fmla="*/ 1553764 w 3864770"/>
              <a:gd name="connsiteY211" fmla="*/ 167191 h 1558550"/>
              <a:gd name="connsiteX212" fmla="*/ 1550318 w 3864770"/>
              <a:gd name="connsiteY212" fmla="*/ 178595 h 1558550"/>
              <a:gd name="connsiteX213" fmla="*/ 1546465 w 3864770"/>
              <a:gd name="connsiteY213" fmla="*/ 209836 h 1558550"/>
              <a:gd name="connsiteX214" fmla="*/ 1548938 w 3864770"/>
              <a:gd name="connsiteY214" fmla="*/ 232986 h 1558550"/>
              <a:gd name="connsiteX215" fmla="*/ 1554237 w 3864770"/>
              <a:gd name="connsiteY215" fmla="*/ 254466 h 1558550"/>
              <a:gd name="connsiteX216" fmla="*/ 1622993 w 3864770"/>
              <a:gd name="connsiteY216" fmla="*/ 335146 h 1558550"/>
              <a:gd name="connsiteX217" fmla="*/ 1897750 w 3864770"/>
              <a:gd name="connsiteY217" fmla="*/ 347193 h 1558550"/>
              <a:gd name="connsiteX218" fmla="*/ 1918473 w 3864770"/>
              <a:gd name="connsiteY218" fmla="*/ 341138 h 1558550"/>
              <a:gd name="connsiteX219" fmla="*/ 1924003 w 3864770"/>
              <a:gd name="connsiteY219" fmla="*/ 319906 h 1558550"/>
              <a:gd name="connsiteX220" fmla="*/ 1978352 w 3864770"/>
              <a:gd name="connsiteY220" fmla="*/ 220111 h 1558550"/>
              <a:gd name="connsiteX221" fmla="*/ 2228461 w 3864770"/>
              <a:gd name="connsiteY221" fmla="*/ 159966 h 1558550"/>
              <a:gd name="connsiteX222" fmla="*/ 2402791 w 3864770"/>
              <a:gd name="connsiteY222" fmla="*/ 293446 h 1558550"/>
              <a:gd name="connsiteX223" fmla="*/ 2412975 w 3864770"/>
              <a:gd name="connsiteY223" fmla="*/ 314678 h 1558550"/>
              <a:gd name="connsiteX224" fmla="*/ 2423662 w 3864770"/>
              <a:gd name="connsiteY224" fmla="*/ 293446 h 1558550"/>
              <a:gd name="connsiteX225" fmla="*/ 2556081 w 3864770"/>
              <a:gd name="connsiteY225" fmla="*/ 144778 h 1558550"/>
              <a:gd name="connsiteX226" fmla="*/ 2855232 w 3864770"/>
              <a:gd name="connsiteY226" fmla="*/ 146314 h 1558550"/>
              <a:gd name="connsiteX227" fmla="*/ 2904442 w 3864770"/>
              <a:gd name="connsiteY227" fmla="*/ 257082 h 1558550"/>
              <a:gd name="connsiteX228" fmla="*/ 2842739 w 3864770"/>
              <a:gd name="connsiteY228" fmla="*/ 375138 h 1558550"/>
              <a:gd name="connsiteX229" fmla="*/ 2764521 w 3864770"/>
              <a:gd name="connsiteY229" fmla="*/ 421148 h 1558550"/>
              <a:gd name="connsiteX230" fmla="*/ 2628900 w 3864770"/>
              <a:gd name="connsiteY230" fmla="*/ 527000 h 1558550"/>
              <a:gd name="connsiteX231" fmla="*/ 2585946 w 3864770"/>
              <a:gd name="connsiteY231" fmla="*/ 625811 h 1558550"/>
              <a:gd name="connsiteX232" fmla="*/ 2569002 w 3864770"/>
              <a:gd name="connsiteY232" fmla="*/ 669520 h 1558550"/>
              <a:gd name="connsiteX233" fmla="*/ 2641933 w 3864770"/>
              <a:gd name="connsiteY233" fmla="*/ 431434 h 1558550"/>
              <a:gd name="connsiteX234" fmla="*/ 2654669 w 3864770"/>
              <a:gd name="connsiteY234" fmla="*/ 416930 h 1558550"/>
              <a:gd name="connsiteX235" fmla="*/ 2637874 w 3864770"/>
              <a:gd name="connsiteY235" fmla="*/ 407510 h 1558550"/>
              <a:gd name="connsiteX236" fmla="*/ 2608456 w 3864770"/>
              <a:gd name="connsiteY236" fmla="*/ 355654 h 1558550"/>
              <a:gd name="connsiteX237" fmla="*/ 2669564 w 3864770"/>
              <a:gd name="connsiteY237" fmla="*/ 267762 h 1558550"/>
              <a:gd name="connsiteX238" fmla="*/ 2710637 w 3864770"/>
              <a:gd name="connsiteY238" fmla="*/ 266540 h 1558550"/>
              <a:gd name="connsiteX239" fmla="*/ 2683770 w 3864770"/>
              <a:gd name="connsiteY239" fmla="*/ 276959 h 1558550"/>
              <a:gd name="connsiteX240" fmla="*/ 2638340 w 3864770"/>
              <a:gd name="connsiteY240" fmla="*/ 342846 h 1558550"/>
              <a:gd name="connsiteX241" fmla="*/ 2671258 w 3864770"/>
              <a:gd name="connsiteY241" fmla="*/ 379671 h 1558550"/>
              <a:gd name="connsiteX242" fmla="*/ 2695537 w 3864770"/>
              <a:gd name="connsiteY242" fmla="*/ 387343 h 1558550"/>
              <a:gd name="connsiteX243" fmla="*/ 2698591 w 3864770"/>
              <a:gd name="connsiteY243" fmla="*/ 388184 h 1558550"/>
              <a:gd name="connsiteX244" fmla="*/ 2826783 w 3864770"/>
              <a:gd name="connsiteY244" fmla="*/ 332952 h 1558550"/>
              <a:gd name="connsiteX245" fmla="*/ 2829948 w 3864770"/>
              <a:gd name="connsiteY245" fmla="*/ 201258 h 1558550"/>
              <a:gd name="connsiteX246" fmla="*/ 2606799 w 3864770"/>
              <a:gd name="connsiteY246" fmla="*/ 180921 h 1558550"/>
              <a:gd name="connsiteX247" fmla="*/ 2448873 w 3864770"/>
              <a:gd name="connsiteY247" fmla="*/ 359111 h 1558550"/>
              <a:gd name="connsiteX248" fmla="*/ 2433363 w 3864770"/>
              <a:gd name="connsiteY248" fmla="*/ 392783 h 1558550"/>
              <a:gd name="connsiteX249" fmla="*/ 2434983 w 3864770"/>
              <a:gd name="connsiteY249" fmla="*/ 437491 h 1558550"/>
              <a:gd name="connsiteX250" fmla="*/ 2118869 w 3864770"/>
              <a:gd name="connsiteY250" fmla="*/ 953154 h 1558550"/>
              <a:gd name="connsiteX251" fmla="*/ 1412939 w 3864770"/>
              <a:gd name="connsiteY251" fmla="*/ 669756 h 1558550"/>
              <a:gd name="connsiteX252" fmla="*/ 1409401 w 3864770"/>
              <a:gd name="connsiteY252" fmla="*/ 663319 h 1558550"/>
              <a:gd name="connsiteX253" fmla="*/ 1122626 w 3864770"/>
              <a:gd name="connsiteY253" fmla="*/ 275120 h 1558550"/>
              <a:gd name="connsiteX254" fmla="*/ 1102955 w 3864770"/>
              <a:gd name="connsiteY254" fmla="*/ 260471 h 1558550"/>
              <a:gd name="connsiteX255" fmla="*/ 951335 w 3864770"/>
              <a:gd name="connsiteY255" fmla="*/ 187134 h 1558550"/>
              <a:gd name="connsiteX256" fmla="*/ 442408 w 3864770"/>
              <a:gd name="connsiteY256" fmla="*/ 243747 h 1558550"/>
              <a:gd name="connsiteX257" fmla="*/ 71373 w 3864770"/>
              <a:gd name="connsiteY257" fmla="*/ 628871 h 1558550"/>
              <a:gd name="connsiteX258" fmla="*/ 5839 w 3864770"/>
              <a:gd name="connsiteY258" fmla="*/ 758556 h 1558550"/>
              <a:gd name="connsiteX259" fmla="*/ 147927 w 3864770"/>
              <a:gd name="connsiteY259" fmla="*/ 449289 h 1558550"/>
              <a:gd name="connsiteX260" fmla="*/ 276495 w 3864770"/>
              <a:gd name="connsiteY260" fmla="*/ 310157 h 1558550"/>
              <a:gd name="connsiteX261" fmla="*/ 925419 w 3864770"/>
              <a:gd name="connsiteY261" fmla="*/ 124770 h 1558550"/>
              <a:gd name="connsiteX262" fmla="*/ 1385221 w 3864770"/>
              <a:gd name="connsiteY262" fmla="*/ 506058 h 1558550"/>
              <a:gd name="connsiteX263" fmla="*/ 1432899 w 3864770"/>
              <a:gd name="connsiteY263" fmla="*/ 590574 h 1558550"/>
              <a:gd name="connsiteX264" fmla="*/ 1759076 w 3864770"/>
              <a:gd name="connsiteY264" fmla="*/ 920009 h 1558550"/>
              <a:gd name="connsiteX265" fmla="*/ 2288842 w 3864770"/>
              <a:gd name="connsiteY265" fmla="*/ 754720 h 1558550"/>
              <a:gd name="connsiteX266" fmla="*/ 2373577 w 3864770"/>
              <a:gd name="connsiteY266" fmla="*/ 392703 h 1558550"/>
              <a:gd name="connsiteX267" fmla="*/ 2369593 w 3864770"/>
              <a:gd name="connsiteY267" fmla="*/ 376137 h 1558550"/>
              <a:gd name="connsiteX268" fmla="*/ 2359297 w 3864770"/>
              <a:gd name="connsiteY268" fmla="*/ 343214 h 1558550"/>
              <a:gd name="connsiteX269" fmla="*/ 2201091 w 3864770"/>
              <a:gd name="connsiteY269" fmla="*/ 210521 h 1558550"/>
              <a:gd name="connsiteX270" fmla="*/ 2043500 w 3864770"/>
              <a:gd name="connsiteY270" fmla="*/ 231699 h 1558550"/>
              <a:gd name="connsiteX271" fmla="*/ 1982839 w 3864770"/>
              <a:gd name="connsiteY271" fmla="*/ 302026 h 1558550"/>
              <a:gd name="connsiteX272" fmla="*/ 1975633 w 3864770"/>
              <a:gd name="connsiteY272" fmla="*/ 316897 h 1558550"/>
              <a:gd name="connsiteX273" fmla="*/ 1959677 w 3864770"/>
              <a:gd name="connsiteY273" fmla="*/ 376137 h 1558550"/>
              <a:gd name="connsiteX274" fmla="*/ 1957610 w 3864770"/>
              <a:gd name="connsiteY274" fmla="*/ 395016 h 1558550"/>
              <a:gd name="connsiteX275" fmla="*/ 1958057 w 3864770"/>
              <a:gd name="connsiteY275" fmla="*/ 421239 h 1558550"/>
              <a:gd name="connsiteX276" fmla="*/ 2040427 w 3864770"/>
              <a:gd name="connsiteY276" fmla="*/ 542030 h 1558550"/>
              <a:gd name="connsiteX277" fmla="*/ 2178934 w 3864770"/>
              <a:gd name="connsiteY277" fmla="*/ 530678 h 1558550"/>
              <a:gd name="connsiteX278" fmla="*/ 2215372 w 3864770"/>
              <a:gd name="connsiteY278" fmla="*/ 464792 h 1558550"/>
              <a:gd name="connsiteX279" fmla="*/ 2141305 w 3864770"/>
              <a:gd name="connsiteY279" fmla="*/ 407865 h 1558550"/>
              <a:gd name="connsiteX280" fmla="*/ 2127490 w 3864770"/>
              <a:gd name="connsiteY280" fmla="*/ 405947 h 1558550"/>
              <a:gd name="connsiteX281" fmla="*/ 2075673 w 3864770"/>
              <a:gd name="connsiteY281" fmla="*/ 393217 h 1558550"/>
              <a:gd name="connsiteX282" fmla="*/ 2143055 w 3864770"/>
              <a:gd name="connsiteY282" fmla="*/ 378016 h 1558550"/>
              <a:gd name="connsiteX283" fmla="*/ 2249389 w 3864770"/>
              <a:gd name="connsiteY283" fmla="*/ 430344 h 1558550"/>
              <a:gd name="connsiteX284" fmla="*/ 2245702 w 3864770"/>
              <a:gd name="connsiteY284" fmla="*/ 517935 h 1558550"/>
              <a:gd name="connsiteX285" fmla="*/ 2127788 w 3864770"/>
              <a:gd name="connsiteY285" fmla="*/ 599771 h 1558550"/>
              <a:gd name="connsiteX286" fmla="*/ 1925046 w 3864770"/>
              <a:gd name="connsiteY286" fmla="*/ 494379 h 1558550"/>
              <a:gd name="connsiteX287" fmla="*/ 1910467 w 3864770"/>
              <a:gd name="connsiteY287" fmla="*/ 401428 h 1558550"/>
              <a:gd name="connsiteX288" fmla="*/ 1911714 w 3864770"/>
              <a:gd name="connsiteY288" fmla="*/ 382391 h 1558550"/>
              <a:gd name="connsiteX289" fmla="*/ 1892499 w 3864770"/>
              <a:gd name="connsiteY289" fmla="*/ 385781 h 1558550"/>
              <a:gd name="connsiteX290" fmla="*/ 1860047 w 3864770"/>
              <a:gd name="connsiteY290" fmla="*/ 393217 h 1558550"/>
              <a:gd name="connsiteX291" fmla="*/ 1653301 w 3864770"/>
              <a:gd name="connsiteY291" fmla="*/ 540465 h 1558550"/>
              <a:gd name="connsiteX292" fmla="*/ 1647080 w 3864770"/>
              <a:gd name="connsiteY292" fmla="*/ 667036 h 1558550"/>
              <a:gd name="connsiteX293" fmla="*/ 1745646 w 3864770"/>
              <a:gd name="connsiteY293" fmla="*/ 754772 h 1558550"/>
              <a:gd name="connsiteX294" fmla="*/ 1852878 w 3864770"/>
              <a:gd name="connsiteY294" fmla="*/ 752551 h 1558550"/>
              <a:gd name="connsiteX295" fmla="*/ 1877902 w 3864770"/>
              <a:gd name="connsiteY295" fmla="*/ 742803 h 1558550"/>
              <a:gd name="connsiteX296" fmla="*/ 1898178 w 3864770"/>
              <a:gd name="connsiteY296" fmla="*/ 731676 h 1558550"/>
              <a:gd name="connsiteX297" fmla="*/ 1898234 w 3864770"/>
              <a:gd name="connsiteY297" fmla="*/ 729455 h 1558550"/>
              <a:gd name="connsiteX298" fmla="*/ 1898476 w 3864770"/>
              <a:gd name="connsiteY298" fmla="*/ 709130 h 1558550"/>
              <a:gd name="connsiteX299" fmla="*/ 1859414 w 3864770"/>
              <a:gd name="connsiteY299" fmla="*/ 611555 h 1558550"/>
              <a:gd name="connsiteX300" fmla="*/ 1793856 w 3864770"/>
              <a:gd name="connsiteY300" fmla="*/ 604500 h 1558550"/>
              <a:gd name="connsiteX301" fmla="*/ 1778942 w 3864770"/>
              <a:gd name="connsiteY301" fmla="*/ 646462 h 1558550"/>
              <a:gd name="connsiteX302" fmla="*/ 1777583 w 3864770"/>
              <a:gd name="connsiteY302" fmla="*/ 645845 h 1558550"/>
              <a:gd name="connsiteX303" fmla="*/ 1759169 w 3864770"/>
              <a:gd name="connsiteY303" fmla="*/ 612712 h 1558550"/>
              <a:gd name="connsiteX304" fmla="*/ 1771066 w 3864770"/>
              <a:gd name="connsiteY304" fmla="*/ 588261 h 1558550"/>
              <a:gd name="connsiteX305" fmla="*/ 1835395 w 3864770"/>
              <a:gd name="connsiteY305" fmla="*/ 570919 h 1558550"/>
              <a:gd name="connsiteX306" fmla="*/ 1914004 w 3864770"/>
              <a:gd name="connsiteY306" fmla="*/ 624996 h 1558550"/>
              <a:gd name="connsiteX307" fmla="*/ 1939717 w 3864770"/>
              <a:gd name="connsiteY307" fmla="*/ 728904 h 1558550"/>
              <a:gd name="connsiteX308" fmla="*/ 1937706 w 3864770"/>
              <a:gd name="connsiteY308" fmla="*/ 747230 h 1558550"/>
              <a:gd name="connsiteX309" fmla="*/ 1955748 w 3864770"/>
              <a:gd name="connsiteY309" fmla="*/ 752000 h 1558550"/>
              <a:gd name="connsiteX310" fmla="*/ 1999428 w 3864770"/>
              <a:gd name="connsiteY310" fmla="*/ 773467 h 1558550"/>
              <a:gd name="connsiteX311" fmla="*/ 2015478 w 3864770"/>
              <a:gd name="connsiteY311" fmla="*/ 782205 h 1558550"/>
              <a:gd name="connsiteX312" fmla="*/ 2115499 w 3864770"/>
              <a:gd name="connsiteY312" fmla="*/ 810279 h 1558550"/>
              <a:gd name="connsiteX313" fmla="*/ 2005908 w 3864770"/>
              <a:gd name="connsiteY313" fmla="*/ 801767 h 1558550"/>
              <a:gd name="connsiteX314" fmla="*/ 1906333 w 3864770"/>
              <a:gd name="connsiteY314" fmla="*/ 787367 h 1558550"/>
              <a:gd name="connsiteX315" fmla="*/ 1845151 w 3864770"/>
              <a:gd name="connsiteY315" fmla="*/ 790731 h 1558550"/>
              <a:gd name="connsiteX316" fmla="*/ 1818210 w 3864770"/>
              <a:gd name="connsiteY316" fmla="*/ 792781 h 1558550"/>
              <a:gd name="connsiteX317" fmla="*/ 1649540 w 3864770"/>
              <a:gd name="connsiteY317" fmla="*/ 758437 h 1558550"/>
              <a:gd name="connsiteX318" fmla="*/ 1576853 w 3864770"/>
              <a:gd name="connsiteY318" fmla="*/ 625588 h 1558550"/>
              <a:gd name="connsiteX319" fmla="*/ 1663676 w 3864770"/>
              <a:gd name="connsiteY319" fmla="*/ 440434 h 1558550"/>
              <a:gd name="connsiteX320" fmla="*/ 1678191 w 3864770"/>
              <a:gd name="connsiteY320" fmla="*/ 425233 h 1558550"/>
              <a:gd name="connsiteX321" fmla="*/ 1658533 w 3864770"/>
              <a:gd name="connsiteY321" fmla="*/ 418953 h 1558550"/>
              <a:gd name="connsiteX322" fmla="*/ 1519602 w 3864770"/>
              <a:gd name="connsiteY322" fmla="*/ 262638 h 1558550"/>
              <a:gd name="connsiteX323" fmla="*/ 1514843 w 3864770"/>
              <a:gd name="connsiteY323" fmla="*/ 238006 h 1558550"/>
              <a:gd name="connsiteX324" fmla="*/ 1512871 w 3864770"/>
              <a:gd name="connsiteY324" fmla="*/ 217064 h 1558550"/>
              <a:gd name="connsiteX325" fmla="*/ 1494213 w 3864770"/>
              <a:gd name="connsiteY325" fmla="*/ 209561 h 1558550"/>
              <a:gd name="connsiteX326" fmla="*/ 1360251 w 3864770"/>
              <a:gd name="connsiteY326" fmla="*/ 180947 h 1558550"/>
              <a:gd name="connsiteX327" fmla="*/ 1192827 w 3864770"/>
              <a:gd name="connsiteY327" fmla="*/ 160859 h 1558550"/>
              <a:gd name="connsiteX328" fmla="*/ 1261609 w 3864770"/>
              <a:gd name="connsiteY328" fmla="*/ 152896 h 1558550"/>
              <a:gd name="connsiteX329" fmla="*/ 1382894 w 3864770"/>
              <a:gd name="connsiteY329" fmla="*/ 145514 h 1558550"/>
              <a:gd name="connsiteX330" fmla="*/ 1449980 w 3864770"/>
              <a:gd name="connsiteY330" fmla="*/ 162172 h 1558550"/>
              <a:gd name="connsiteX331" fmla="*/ 1496658 w 3864770"/>
              <a:gd name="connsiteY331" fmla="*/ 175533 h 1558550"/>
              <a:gd name="connsiteX332" fmla="*/ 1515014 w 3864770"/>
              <a:gd name="connsiteY332" fmla="*/ 178660 h 1558550"/>
              <a:gd name="connsiteX333" fmla="*/ 1518552 w 3864770"/>
              <a:gd name="connsiteY333" fmla="*/ 160425 h 1558550"/>
              <a:gd name="connsiteX334" fmla="*/ 1595091 w 3864770"/>
              <a:gd name="connsiteY334" fmla="*/ 44825 h 1558550"/>
              <a:gd name="connsiteX335" fmla="*/ 1715211 w 3864770"/>
              <a:gd name="connsiteY335" fmla="*/ 140 h 1558550"/>
            </a:gdLst>
            <a:ahLst/>
            <a:cxnLst/>
            <a:rect l="l" t="t" r="r" b="b"/>
            <a:pathLst>
              <a:path w="3864770" h="1558550">
                <a:moveTo>
                  <a:pt x="688946" y="363803"/>
                </a:moveTo>
                <a:cubicBezTo>
                  <a:pt x="753957" y="365374"/>
                  <a:pt x="821183" y="380167"/>
                  <a:pt x="889310" y="408719"/>
                </a:cubicBezTo>
                <a:cubicBezTo>
                  <a:pt x="1109108" y="500854"/>
                  <a:pt x="1222004" y="703796"/>
                  <a:pt x="1203739" y="969341"/>
                </a:cubicBezTo>
                <a:cubicBezTo>
                  <a:pt x="1203266" y="975464"/>
                  <a:pt x="1202583" y="981664"/>
                  <a:pt x="1202043" y="987891"/>
                </a:cubicBezTo>
                <a:cubicBezTo>
                  <a:pt x="1208341" y="987366"/>
                  <a:pt x="1214549" y="986894"/>
                  <a:pt x="1220781" y="986736"/>
                </a:cubicBezTo>
                <a:cubicBezTo>
                  <a:pt x="1273666" y="985212"/>
                  <a:pt x="1326248" y="999321"/>
                  <a:pt x="1367720" y="1035373"/>
                </a:cubicBezTo>
                <a:cubicBezTo>
                  <a:pt x="1400722" y="1064065"/>
                  <a:pt x="1418211" y="1103322"/>
                  <a:pt x="1416988" y="1146060"/>
                </a:cubicBezTo>
                <a:cubicBezTo>
                  <a:pt x="1415608" y="1191923"/>
                  <a:pt x="1393122" y="1235016"/>
                  <a:pt x="1355346" y="1264157"/>
                </a:cubicBezTo>
                <a:cubicBezTo>
                  <a:pt x="1333033" y="1281406"/>
                  <a:pt x="1305762" y="1295372"/>
                  <a:pt x="1277046" y="1310178"/>
                </a:cubicBezTo>
                <a:cubicBezTo>
                  <a:pt x="1224620" y="1337190"/>
                  <a:pt x="1170485" y="1365016"/>
                  <a:pt x="1141401" y="1416030"/>
                </a:cubicBezTo>
                <a:cubicBezTo>
                  <a:pt x="1123597" y="1447260"/>
                  <a:pt x="1110947" y="1481615"/>
                  <a:pt x="1098510" y="1514841"/>
                </a:cubicBezTo>
                <a:cubicBezTo>
                  <a:pt x="1093090" y="1529491"/>
                  <a:pt x="1087458" y="1544063"/>
                  <a:pt x="1081613" y="1558550"/>
                </a:cubicBezTo>
                <a:cubicBezTo>
                  <a:pt x="1089450" y="1474336"/>
                  <a:pt x="1107240" y="1379848"/>
                  <a:pt x="1154536" y="1320479"/>
                </a:cubicBezTo>
                <a:cubicBezTo>
                  <a:pt x="1158469" y="1315315"/>
                  <a:pt x="1162689" y="1310506"/>
                  <a:pt x="1167212" y="1305974"/>
                </a:cubicBezTo>
                <a:cubicBezTo>
                  <a:pt x="1161323" y="1303406"/>
                  <a:pt x="1155715" y="1300240"/>
                  <a:pt x="1150474" y="1296527"/>
                </a:cubicBezTo>
                <a:cubicBezTo>
                  <a:pt x="1132130" y="1283415"/>
                  <a:pt x="1121994" y="1265837"/>
                  <a:pt x="1121007" y="1244606"/>
                </a:cubicBezTo>
                <a:cubicBezTo>
                  <a:pt x="1119402" y="1207716"/>
                  <a:pt x="1146346" y="1168972"/>
                  <a:pt x="1182176" y="1156701"/>
                </a:cubicBezTo>
                <a:cubicBezTo>
                  <a:pt x="1195416" y="1152076"/>
                  <a:pt x="1209760" y="1151650"/>
                  <a:pt x="1223253" y="1155479"/>
                </a:cubicBezTo>
                <a:cubicBezTo>
                  <a:pt x="1213890" y="1157921"/>
                  <a:pt x="1204848" y="1161454"/>
                  <a:pt x="1196310" y="1166003"/>
                </a:cubicBezTo>
                <a:cubicBezTo>
                  <a:pt x="1165752" y="1182242"/>
                  <a:pt x="1147554" y="1208806"/>
                  <a:pt x="1150933" y="1231954"/>
                </a:cubicBezTo>
                <a:cubicBezTo>
                  <a:pt x="1152630" y="1243635"/>
                  <a:pt x="1160230" y="1258271"/>
                  <a:pt x="1183872" y="1268780"/>
                </a:cubicBezTo>
                <a:cubicBezTo>
                  <a:pt x="1190460" y="1271632"/>
                  <a:pt x="1198678" y="1274219"/>
                  <a:pt x="1208224" y="1276374"/>
                </a:cubicBezTo>
                <a:cubicBezTo>
                  <a:pt x="1209196" y="1276610"/>
                  <a:pt x="1210064" y="1276900"/>
                  <a:pt x="1211222" y="1277149"/>
                </a:cubicBezTo>
                <a:cubicBezTo>
                  <a:pt x="1259871" y="1286950"/>
                  <a:pt x="1310232" y="1265351"/>
                  <a:pt x="1339345" y="1222009"/>
                </a:cubicBezTo>
                <a:cubicBezTo>
                  <a:pt x="1367430" y="1180192"/>
                  <a:pt x="1368653" y="1129728"/>
                  <a:pt x="1342395" y="1090394"/>
                </a:cubicBezTo>
                <a:cubicBezTo>
                  <a:pt x="1312993" y="1046053"/>
                  <a:pt x="1257965" y="1034701"/>
                  <a:pt x="1205830" y="1041060"/>
                </a:cubicBezTo>
                <a:cubicBezTo>
                  <a:pt x="1198678" y="1041967"/>
                  <a:pt x="1191460" y="1043203"/>
                  <a:pt x="1184397" y="1044818"/>
                </a:cubicBezTo>
                <a:cubicBezTo>
                  <a:pt x="1181288" y="1052179"/>
                  <a:pt x="1177888" y="1059416"/>
                  <a:pt x="1174207" y="1066509"/>
                </a:cubicBezTo>
                <a:cubicBezTo>
                  <a:pt x="1139507" y="1133880"/>
                  <a:pt x="1086543" y="1177038"/>
                  <a:pt x="1013765" y="1197521"/>
                </a:cubicBezTo>
                <a:cubicBezTo>
                  <a:pt x="1008781" y="1198979"/>
                  <a:pt x="1004100" y="1200674"/>
                  <a:pt x="998879" y="1201803"/>
                </a:cubicBezTo>
                <a:cubicBezTo>
                  <a:pt x="994752" y="1202802"/>
                  <a:pt x="990583" y="1203576"/>
                  <a:pt x="986520" y="1204430"/>
                </a:cubicBezTo>
                <a:cubicBezTo>
                  <a:pt x="965455" y="1208577"/>
                  <a:pt x="944035" y="1210659"/>
                  <a:pt x="922564" y="1210646"/>
                </a:cubicBezTo>
                <a:cubicBezTo>
                  <a:pt x="915967" y="1210579"/>
                  <a:pt x="909374" y="1210350"/>
                  <a:pt x="902789" y="1209961"/>
                </a:cubicBezTo>
                <a:cubicBezTo>
                  <a:pt x="841199" y="1205652"/>
                  <a:pt x="786789" y="1182255"/>
                  <a:pt x="748618" y="1141684"/>
                </a:cubicBezTo>
                <a:cubicBezTo>
                  <a:pt x="724214" y="1115684"/>
                  <a:pt x="705792" y="1079870"/>
                  <a:pt x="694116" y="1041060"/>
                </a:cubicBezTo>
                <a:cubicBezTo>
                  <a:pt x="692221" y="1034403"/>
                  <a:pt x="690485" y="1027701"/>
                  <a:pt x="688908" y="1020959"/>
                </a:cubicBezTo>
                <a:cubicBezTo>
                  <a:pt x="682191" y="1019346"/>
                  <a:pt x="675434" y="1017891"/>
                  <a:pt x="668647" y="1016598"/>
                </a:cubicBezTo>
                <a:cubicBezTo>
                  <a:pt x="588478" y="1001016"/>
                  <a:pt x="494450" y="1001949"/>
                  <a:pt x="430205" y="1037132"/>
                </a:cubicBezTo>
                <a:cubicBezTo>
                  <a:pt x="395834" y="1056011"/>
                  <a:pt x="372612" y="1083628"/>
                  <a:pt x="361489" y="1117905"/>
                </a:cubicBezTo>
                <a:cubicBezTo>
                  <a:pt x="359162" y="1124921"/>
                  <a:pt x="357343" y="1132094"/>
                  <a:pt x="356045" y="1139372"/>
                </a:cubicBezTo>
                <a:cubicBezTo>
                  <a:pt x="354723" y="1147007"/>
                  <a:pt x="353932" y="1154723"/>
                  <a:pt x="353679" y="1162468"/>
                </a:cubicBezTo>
                <a:cubicBezTo>
                  <a:pt x="353349" y="1172520"/>
                  <a:pt x="354809" y="1183174"/>
                  <a:pt x="357399" y="1193776"/>
                </a:cubicBezTo>
                <a:cubicBezTo>
                  <a:pt x="358399" y="1197521"/>
                  <a:pt x="359648" y="1201370"/>
                  <a:pt x="360950" y="1205115"/>
                </a:cubicBezTo>
                <a:cubicBezTo>
                  <a:pt x="371088" y="1235647"/>
                  <a:pt x="390561" y="1264879"/>
                  <a:pt x="409705" y="1280894"/>
                </a:cubicBezTo>
                <a:cubicBezTo>
                  <a:pt x="455450" y="1319415"/>
                  <a:pt x="521944" y="1332670"/>
                  <a:pt x="575211" y="1313882"/>
                </a:cubicBezTo>
                <a:cubicBezTo>
                  <a:pt x="606544" y="1302927"/>
                  <a:pt x="634170" y="1276454"/>
                  <a:pt x="647280" y="1244869"/>
                </a:cubicBezTo>
                <a:cubicBezTo>
                  <a:pt x="658021" y="1218790"/>
                  <a:pt x="657878" y="1192476"/>
                  <a:pt x="646504" y="1168840"/>
                </a:cubicBezTo>
                <a:cubicBezTo>
                  <a:pt x="632080" y="1138609"/>
                  <a:pt x="604270" y="1118168"/>
                  <a:pt x="577498" y="1118075"/>
                </a:cubicBezTo>
                <a:cubicBezTo>
                  <a:pt x="556395" y="1117918"/>
                  <a:pt x="538499" y="1130345"/>
                  <a:pt x="527363" y="1152878"/>
                </a:cubicBezTo>
                <a:lnTo>
                  <a:pt x="517723" y="1179901"/>
                </a:lnTo>
                <a:cubicBezTo>
                  <a:pt x="511965" y="1198834"/>
                  <a:pt x="505351" y="1220485"/>
                  <a:pt x="492372" y="1226989"/>
                </a:cubicBezTo>
                <a:cubicBezTo>
                  <a:pt x="486613" y="1229997"/>
                  <a:pt x="479236" y="1229813"/>
                  <a:pt x="470046" y="1226686"/>
                </a:cubicBezTo>
                <a:cubicBezTo>
                  <a:pt x="454990" y="1221471"/>
                  <a:pt x="447390" y="1207596"/>
                  <a:pt x="443616" y="1197007"/>
                </a:cubicBezTo>
                <a:cubicBezTo>
                  <a:pt x="435872" y="1174975"/>
                  <a:pt x="437647" y="1146216"/>
                  <a:pt x="447746" y="1130122"/>
                </a:cubicBezTo>
                <a:cubicBezTo>
                  <a:pt x="499723" y="1046972"/>
                  <a:pt x="578025" y="1054343"/>
                  <a:pt x="629463" y="1085782"/>
                </a:cubicBezTo>
                <a:cubicBezTo>
                  <a:pt x="691789" y="1123830"/>
                  <a:pt x="732168" y="1207440"/>
                  <a:pt x="684189" y="1287134"/>
                </a:cubicBezTo>
                <a:cubicBezTo>
                  <a:pt x="658021" y="1330607"/>
                  <a:pt x="615630" y="1359747"/>
                  <a:pt x="564967" y="1369114"/>
                </a:cubicBezTo>
                <a:cubicBezTo>
                  <a:pt x="508572" y="1379467"/>
                  <a:pt x="449219" y="1364450"/>
                  <a:pt x="402237" y="1327533"/>
                </a:cubicBezTo>
                <a:cubicBezTo>
                  <a:pt x="362711" y="1296555"/>
                  <a:pt x="336611" y="1256286"/>
                  <a:pt x="325711" y="1211946"/>
                </a:cubicBezTo>
                <a:cubicBezTo>
                  <a:pt x="324274" y="1205911"/>
                  <a:pt x="323090" y="1199818"/>
                  <a:pt x="322161" y="1193685"/>
                </a:cubicBezTo>
                <a:cubicBezTo>
                  <a:pt x="315955" y="1194459"/>
                  <a:pt x="309814" y="1195471"/>
                  <a:pt x="303830" y="1196745"/>
                </a:cubicBezTo>
                <a:cubicBezTo>
                  <a:pt x="287632" y="1200267"/>
                  <a:pt x="272288" y="1205271"/>
                  <a:pt x="257152" y="1210171"/>
                </a:cubicBezTo>
                <a:cubicBezTo>
                  <a:pt x="235733" y="1217056"/>
                  <a:pt x="213617" y="1224217"/>
                  <a:pt x="189975" y="1226818"/>
                </a:cubicBezTo>
                <a:cubicBezTo>
                  <a:pt x="151290" y="1231022"/>
                  <a:pt x="109293" y="1225045"/>
                  <a:pt x="68624" y="1219382"/>
                </a:cubicBezTo>
                <a:cubicBezTo>
                  <a:pt x="45890" y="1216242"/>
                  <a:pt x="22879" y="1213023"/>
                  <a:pt x="0" y="1211419"/>
                </a:cubicBezTo>
                <a:cubicBezTo>
                  <a:pt x="47218" y="1194708"/>
                  <a:pt x="104929" y="1191780"/>
                  <a:pt x="167398" y="1191318"/>
                </a:cubicBezTo>
                <a:cubicBezTo>
                  <a:pt x="215693" y="1191175"/>
                  <a:pt x="257929" y="1179732"/>
                  <a:pt x="301372" y="1162771"/>
                </a:cubicBezTo>
                <a:cubicBezTo>
                  <a:pt x="307591" y="1160327"/>
                  <a:pt x="313771" y="1157869"/>
                  <a:pt x="319924" y="1155256"/>
                </a:cubicBezTo>
                <a:cubicBezTo>
                  <a:pt x="320319" y="1148292"/>
                  <a:pt x="321017" y="1141238"/>
                  <a:pt x="322095" y="1134235"/>
                </a:cubicBezTo>
                <a:cubicBezTo>
                  <a:pt x="323147" y="1126024"/>
                  <a:pt x="324685" y="1117905"/>
                  <a:pt x="326696" y="1109627"/>
                </a:cubicBezTo>
                <a:cubicBezTo>
                  <a:pt x="345499" y="1036751"/>
                  <a:pt x="398016" y="979063"/>
                  <a:pt x="465707" y="953458"/>
                </a:cubicBezTo>
                <a:cubicBezTo>
                  <a:pt x="472085" y="951000"/>
                  <a:pt x="478672" y="948937"/>
                  <a:pt x="485351" y="947086"/>
                </a:cubicBezTo>
                <a:cubicBezTo>
                  <a:pt x="480403" y="942119"/>
                  <a:pt x="475551" y="937060"/>
                  <a:pt x="470796" y="931911"/>
                </a:cubicBezTo>
                <a:cubicBezTo>
                  <a:pt x="414900" y="870938"/>
                  <a:pt x="383184" y="804590"/>
                  <a:pt x="384039" y="746679"/>
                </a:cubicBezTo>
                <a:cubicBezTo>
                  <a:pt x="384722" y="696203"/>
                  <a:pt x="409128" y="651560"/>
                  <a:pt x="456634" y="613893"/>
                </a:cubicBezTo>
                <a:cubicBezTo>
                  <a:pt x="503325" y="576870"/>
                  <a:pt x="568019" y="575780"/>
                  <a:pt x="625295" y="579525"/>
                </a:cubicBezTo>
                <a:lnTo>
                  <a:pt x="652408" y="581588"/>
                </a:lnTo>
                <a:lnTo>
                  <a:pt x="713497" y="584978"/>
                </a:lnTo>
                <a:cubicBezTo>
                  <a:pt x="748880" y="585136"/>
                  <a:pt x="781450" y="577685"/>
                  <a:pt x="812982" y="570540"/>
                </a:cubicBezTo>
                <a:cubicBezTo>
                  <a:pt x="853428" y="561407"/>
                  <a:pt x="888996" y="553525"/>
                  <a:pt x="922603" y="561973"/>
                </a:cubicBezTo>
                <a:cubicBezTo>
                  <a:pt x="888903" y="563117"/>
                  <a:pt x="856044" y="572325"/>
                  <a:pt x="822593" y="590036"/>
                </a:cubicBezTo>
                <a:lnTo>
                  <a:pt x="806631" y="598850"/>
                </a:lnTo>
                <a:cubicBezTo>
                  <a:pt x="792114" y="607062"/>
                  <a:pt x="777900" y="614957"/>
                  <a:pt x="762951" y="620239"/>
                </a:cubicBezTo>
                <a:cubicBezTo>
                  <a:pt x="757052" y="622347"/>
                  <a:pt x="750993" y="623969"/>
                  <a:pt x="744831" y="625087"/>
                </a:cubicBezTo>
                <a:cubicBezTo>
                  <a:pt x="745804" y="631079"/>
                  <a:pt x="746594" y="637187"/>
                  <a:pt x="746804" y="643415"/>
                </a:cubicBezTo>
                <a:cubicBezTo>
                  <a:pt x="748724" y="679164"/>
                  <a:pt x="739913" y="717368"/>
                  <a:pt x="721255" y="747349"/>
                </a:cubicBezTo>
                <a:cubicBezTo>
                  <a:pt x="707501" y="769290"/>
                  <a:pt x="682716" y="796433"/>
                  <a:pt x="642573" y="801411"/>
                </a:cubicBezTo>
                <a:cubicBezTo>
                  <a:pt x="623625" y="803816"/>
                  <a:pt x="594605" y="798509"/>
                  <a:pt x="578248" y="784004"/>
                </a:cubicBezTo>
                <a:cubicBezTo>
                  <a:pt x="570398" y="777120"/>
                  <a:pt x="566362" y="768829"/>
                  <a:pt x="566269" y="759555"/>
                </a:cubicBezTo>
                <a:cubicBezTo>
                  <a:pt x="566269" y="745733"/>
                  <a:pt x="574014" y="731702"/>
                  <a:pt x="584677" y="726498"/>
                </a:cubicBezTo>
                <a:cubicBezTo>
                  <a:pt x="585230" y="726184"/>
                  <a:pt x="585599" y="726026"/>
                  <a:pt x="586046" y="725803"/>
                </a:cubicBezTo>
                <a:cubicBezTo>
                  <a:pt x="581233" y="740202"/>
                  <a:pt x="587452" y="757860"/>
                  <a:pt x="601062" y="767845"/>
                </a:cubicBezTo>
                <a:cubicBezTo>
                  <a:pt x="618681" y="780785"/>
                  <a:pt x="643176" y="778117"/>
                  <a:pt x="666530" y="760788"/>
                </a:cubicBezTo>
                <a:cubicBezTo>
                  <a:pt x="689999" y="743210"/>
                  <a:pt x="703675" y="701406"/>
                  <a:pt x="705608" y="663226"/>
                </a:cubicBezTo>
                <a:cubicBezTo>
                  <a:pt x="705976" y="656317"/>
                  <a:pt x="705896" y="649405"/>
                  <a:pt x="705530" y="642902"/>
                </a:cubicBezTo>
                <a:cubicBezTo>
                  <a:pt x="705371" y="642128"/>
                  <a:pt x="705371" y="641365"/>
                  <a:pt x="705371" y="640669"/>
                </a:cubicBezTo>
                <a:cubicBezTo>
                  <a:pt x="698829" y="636588"/>
                  <a:pt x="692059" y="632882"/>
                  <a:pt x="685095" y="629567"/>
                </a:cubicBezTo>
                <a:cubicBezTo>
                  <a:pt x="676983" y="625721"/>
                  <a:pt x="668623" y="622415"/>
                  <a:pt x="660073" y="619675"/>
                </a:cubicBezTo>
                <a:cubicBezTo>
                  <a:pt x="625360" y="609006"/>
                  <a:pt x="587675" y="607838"/>
                  <a:pt x="552844" y="617612"/>
                </a:cubicBezTo>
                <a:cubicBezTo>
                  <a:pt x="505876" y="630724"/>
                  <a:pt x="470939" y="661939"/>
                  <a:pt x="454201" y="705426"/>
                </a:cubicBezTo>
                <a:cubicBezTo>
                  <a:pt x="437621" y="748597"/>
                  <a:pt x="439764" y="791177"/>
                  <a:pt x="460422" y="831904"/>
                </a:cubicBezTo>
                <a:cubicBezTo>
                  <a:pt x="499434" y="908538"/>
                  <a:pt x="592987" y="958081"/>
                  <a:pt x="662993" y="977932"/>
                </a:cubicBezTo>
                <a:cubicBezTo>
                  <a:pt x="664452" y="978405"/>
                  <a:pt x="665741" y="978853"/>
                  <a:pt x="667134" y="979181"/>
                </a:cubicBezTo>
                <a:cubicBezTo>
                  <a:pt x="672289" y="980626"/>
                  <a:pt x="677417" y="981638"/>
                  <a:pt x="682492" y="982860"/>
                </a:cubicBezTo>
                <a:cubicBezTo>
                  <a:pt x="681753" y="976403"/>
                  <a:pt x="681239" y="969922"/>
                  <a:pt x="680954" y="963429"/>
                </a:cubicBezTo>
                <a:cubicBezTo>
                  <a:pt x="679495" y="928784"/>
                  <a:pt x="683952" y="895256"/>
                  <a:pt x="695470" y="867403"/>
                </a:cubicBezTo>
                <a:cubicBezTo>
                  <a:pt x="725266" y="795776"/>
                  <a:pt x="816151" y="748518"/>
                  <a:pt x="898199" y="762011"/>
                </a:cubicBezTo>
                <a:cubicBezTo>
                  <a:pt x="946022" y="769921"/>
                  <a:pt x="994463" y="803593"/>
                  <a:pt x="1016039" y="843873"/>
                </a:cubicBezTo>
                <a:cubicBezTo>
                  <a:pt x="1031411" y="872540"/>
                  <a:pt x="1032699" y="902836"/>
                  <a:pt x="1019722" y="931530"/>
                </a:cubicBezTo>
                <a:cubicBezTo>
                  <a:pt x="997302" y="981231"/>
                  <a:pt x="932741" y="984161"/>
                  <a:pt x="913478" y="983819"/>
                </a:cubicBezTo>
                <a:cubicBezTo>
                  <a:pt x="886760" y="983385"/>
                  <a:pt x="848905" y="975856"/>
                  <a:pt x="846077" y="968657"/>
                </a:cubicBezTo>
                <a:cubicBezTo>
                  <a:pt x="849142" y="964047"/>
                  <a:pt x="866511" y="959749"/>
                  <a:pt x="897963" y="955900"/>
                </a:cubicBezTo>
                <a:lnTo>
                  <a:pt x="911703" y="953917"/>
                </a:lnTo>
                <a:cubicBezTo>
                  <a:pt x="935647" y="948714"/>
                  <a:pt x="985705" y="937665"/>
                  <a:pt x="985772" y="897095"/>
                </a:cubicBezTo>
                <a:cubicBezTo>
                  <a:pt x="985772" y="869716"/>
                  <a:pt x="973200" y="846921"/>
                  <a:pt x="949401" y="831195"/>
                </a:cubicBezTo>
                <a:cubicBezTo>
                  <a:pt x="909337" y="804801"/>
                  <a:pt x="846300" y="804801"/>
                  <a:pt x="810759" y="819830"/>
                </a:cubicBezTo>
                <a:cubicBezTo>
                  <a:pt x="762621" y="840339"/>
                  <a:pt x="733287" y="883274"/>
                  <a:pt x="728383" y="940660"/>
                </a:cubicBezTo>
                <a:cubicBezTo>
                  <a:pt x="727541" y="951262"/>
                  <a:pt x="727764" y="961971"/>
                  <a:pt x="728539" y="972705"/>
                </a:cubicBezTo>
                <a:cubicBezTo>
                  <a:pt x="728921" y="979063"/>
                  <a:pt x="729775" y="985435"/>
                  <a:pt x="730775" y="991740"/>
                </a:cubicBezTo>
                <a:cubicBezTo>
                  <a:pt x="733337" y="1007307"/>
                  <a:pt x="737500" y="1022566"/>
                  <a:pt x="743201" y="1037278"/>
                </a:cubicBezTo>
                <a:cubicBezTo>
                  <a:pt x="746436" y="1045804"/>
                  <a:pt x="750103" y="1053935"/>
                  <a:pt x="754337" y="1061845"/>
                </a:cubicBezTo>
                <a:cubicBezTo>
                  <a:pt x="769143" y="1090130"/>
                  <a:pt x="789485" y="1114529"/>
                  <a:pt x="813823" y="1130176"/>
                </a:cubicBezTo>
                <a:cubicBezTo>
                  <a:pt x="846064" y="1150880"/>
                  <a:pt x="886221" y="1160379"/>
                  <a:pt x="928125" y="1157936"/>
                </a:cubicBezTo>
                <a:cubicBezTo>
                  <a:pt x="935884" y="1157462"/>
                  <a:pt x="943695" y="1156621"/>
                  <a:pt x="951531" y="1155401"/>
                </a:cubicBezTo>
                <a:cubicBezTo>
                  <a:pt x="958119" y="1154349"/>
                  <a:pt x="964732" y="1152930"/>
                  <a:pt x="971413" y="1151341"/>
                </a:cubicBezTo>
                <a:cubicBezTo>
                  <a:pt x="1049095" y="1131713"/>
                  <a:pt x="1102297" y="1087057"/>
                  <a:pt x="1129633" y="1018635"/>
                </a:cubicBezTo>
                <a:cubicBezTo>
                  <a:pt x="1131763" y="1013273"/>
                  <a:pt x="1133473" y="1007665"/>
                  <a:pt x="1135221" y="1002225"/>
                </a:cubicBezTo>
                <a:cubicBezTo>
                  <a:pt x="1137561" y="995248"/>
                  <a:pt x="1139364" y="988194"/>
                  <a:pt x="1141151" y="981060"/>
                </a:cubicBezTo>
                <a:cubicBezTo>
                  <a:pt x="1170066" y="858706"/>
                  <a:pt x="1122020" y="705860"/>
                  <a:pt x="1059155" y="607075"/>
                </a:cubicBezTo>
                <a:cubicBezTo>
                  <a:pt x="948664" y="433352"/>
                  <a:pt x="703070" y="386567"/>
                  <a:pt x="529425" y="441773"/>
                </a:cubicBezTo>
                <a:cubicBezTo>
                  <a:pt x="350352" y="498780"/>
                  <a:pt x="278190" y="619872"/>
                  <a:pt x="208384" y="737087"/>
                </a:cubicBezTo>
                <a:lnTo>
                  <a:pt x="171553" y="797681"/>
                </a:lnTo>
                <a:cubicBezTo>
                  <a:pt x="154452" y="824928"/>
                  <a:pt x="136736" y="851784"/>
                  <a:pt x="118418" y="878229"/>
                </a:cubicBezTo>
                <a:cubicBezTo>
                  <a:pt x="119655" y="874997"/>
                  <a:pt x="120891" y="871766"/>
                  <a:pt x="122021" y="868560"/>
                </a:cubicBezTo>
                <a:cubicBezTo>
                  <a:pt x="142679" y="813407"/>
                  <a:pt x="163953" y="756335"/>
                  <a:pt x="199100" y="692143"/>
                </a:cubicBezTo>
                <a:cubicBezTo>
                  <a:pt x="318812" y="473367"/>
                  <a:pt x="493913" y="359088"/>
                  <a:pt x="688946" y="363803"/>
                </a:cubicBezTo>
                <a:close/>
                <a:moveTo>
                  <a:pt x="3489656" y="177440"/>
                </a:moveTo>
                <a:cubicBezTo>
                  <a:pt x="3523682" y="175234"/>
                  <a:pt x="3555809" y="176269"/>
                  <a:pt x="3585059" y="180604"/>
                </a:cubicBezTo>
                <a:cubicBezTo>
                  <a:pt x="3712190" y="199615"/>
                  <a:pt x="3821037" y="291135"/>
                  <a:pt x="3855836" y="408560"/>
                </a:cubicBezTo>
                <a:cubicBezTo>
                  <a:pt x="3886836" y="513034"/>
                  <a:pt x="3834386" y="662530"/>
                  <a:pt x="3741441" y="735000"/>
                </a:cubicBezTo>
                <a:cubicBezTo>
                  <a:pt x="3663836" y="795512"/>
                  <a:pt x="3577612" y="805418"/>
                  <a:pt x="3486379" y="815836"/>
                </a:cubicBezTo>
                <a:lnTo>
                  <a:pt x="3421026" y="824048"/>
                </a:lnTo>
                <a:cubicBezTo>
                  <a:pt x="3337296" y="836253"/>
                  <a:pt x="3268369" y="887255"/>
                  <a:pt x="3245449" y="954060"/>
                </a:cubicBezTo>
                <a:cubicBezTo>
                  <a:pt x="3232266" y="992778"/>
                  <a:pt x="3224428" y="1052780"/>
                  <a:pt x="3246082" y="1094256"/>
                </a:cubicBezTo>
                <a:cubicBezTo>
                  <a:pt x="3271962" y="1143667"/>
                  <a:pt x="3341895" y="1149185"/>
                  <a:pt x="3395760" y="1133301"/>
                </a:cubicBezTo>
                <a:cubicBezTo>
                  <a:pt x="3434394" y="1122029"/>
                  <a:pt x="3472079" y="1092193"/>
                  <a:pt x="3469379" y="1051085"/>
                </a:cubicBezTo>
                <a:cubicBezTo>
                  <a:pt x="3468411" y="1035201"/>
                  <a:pt x="3460722" y="1020408"/>
                  <a:pt x="3447819" y="1009595"/>
                </a:cubicBezTo>
                <a:cubicBezTo>
                  <a:pt x="3433594" y="997572"/>
                  <a:pt x="3415086" y="991840"/>
                  <a:pt x="3396542" y="993712"/>
                </a:cubicBezTo>
                <a:cubicBezTo>
                  <a:pt x="3377197" y="995708"/>
                  <a:pt x="3358838" y="1004905"/>
                  <a:pt x="3344315" y="1018490"/>
                </a:cubicBezTo>
                <a:cubicBezTo>
                  <a:pt x="3346568" y="990571"/>
                  <a:pt x="3358298" y="962430"/>
                  <a:pt x="3393153" y="950540"/>
                </a:cubicBezTo>
                <a:cubicBezTo>
                  <a:pt x="3439924" y="934670"/>
                  <a:pt x="3483642" y="950540"/>
                  <a:pt x="3510304" y="993172"/>
                </a:cubicBezTo>
                <a:cubicBezTo>
                  <a:pt x="3540634" y="1041638"/>
                  <a:pt x="3529407" y="1110205"/>
                  <a:pt x="3485261" y="1146112"/>
                </a:cubicBezTo>
                <a:cubicBezTo>
                  <a:pt x="3443592" y="1180020"/>
                  <a:pt x="3380399" y="1197074"/>
                  <a:pt x="3320223" y="1190308"/>
                </a:cubicBezTo>
                <a:cubicBezTo>
                  <a:pt x="3285219" y="1186472"/>
                  <a:pt x="3252598" y="1176722"/>
                  <a:pt x="3233011" y="1164373"/>
                </a:cubicBezTo>
                <a:cubicBezTo>
                  <a:pt x="3198007" y="1142209"/>
                  <a:pt x="3175907" y="1113701"/>
                  <a:pt x="3166858" y="1079541"/>
                </a:cubicBezTo>
                <a:cubicBezTo>
                  <a:pt x="3166094" y="1076782"/>
                  <a:pt x="3165219" y="1074090"/>
                  <a:pt x="3164698" y="1071329"/>
                </a:cubicBezTo>
                <a:cubicBezTo>
                  <a:pt x="3163916" y="1067664"/>
                  <a:pt x="3163637" y="1063815"/>
                  <a:pt x="3163246" y="1059914"/>
                </a:cubicBezTo>
                <a:cubicBezTo>
                  <a:pt x="3156990" y="1058960"/>
                  <a:pt x="3150678" y="1058498"/>
                  <a:pt x="3144348" y="1058534"/>
                </a:cubicBezTo>
                <a:cubicBezTo>
                  <a:pt x="3094765" y="1058770"/>
                  <a:pt x="3051234" y="1089460"/>
                  <a:pt x="3009006" y="1119362"/>
                </a:cubicBezTo>
                <a:cubicBezTo>
                  <a:pt x="2971004" y="1146190"/>
                  <a:pt x="2931793" y="1173898"/>
                  <a:pt x="2889639" y="1177339"/>
                </a:cubicBezTo>
                <a:cubicBezTo>
                  <a:pt x="2849907" y="1180651"/>
                  <a:pt x="2810341" y="1170601"/>
                  <a:pt x="2772042" y="1160326"/>
                </a:cubicBezTo>
                <a:cubicBezTo>
                  <a:pt x="2777032" y="1159761"/>
                  <a:pt x="2782096" y="1159091"/>
                  <a:pt x="2787160" y="1158474"/>
                </a:cubicBezTo>
                <a:cubicBezTo>
                  <a:pt x="2817547" y="1154861"/>
                  <a:pt x="2849050" y="1151183"/>
                  <a:pt x="2879920" y="1144575"/>
                </a:cubicBezTo>
                <a:cubicBezTo>
                  <a:pt x="2921031" y="1135837"/>
                  <a:pt x="2962905" y="1106776"/>
                  <a:pt x="3007107" y="1075941"/>
                </a:cubicBezTo>
                <a:cubicBezTo>
                  <a:pt x="3053691" y="1043569"/>
                  <a:pt x="3101393" y="1010514"/>
                  <a:pt x="3147885" y="1002461"/>
                </a:cubicBezTo>
                <a:cubicBezTo>
                  <a:pt x="3154365" y="1001404"/>
                  <a:pt x="3160918" y="1000833"/>
                  <a:pt x="3167472" y="1000753"/>
                </a:cubicBezTo>
                <a:cubicBezTo>
                  <a:pt x="3168999" y="994539"/>
                  <a:pt x="3170675" y="988324"/>
                  <a:pt x="3172909" y="982123"/>
                </a:cubicBezTo>
                <a:cubicBezTo>
                  <a:pt x="3180915" y="957872"/>
                  <a:pt x="3193185" y="933315"/>
                  <a:pt x="3209830" y="909484"/>
                </a:cubicBezTo>
                <a:cubicBezTo>
                  <a:pt x="3262802" y="833863"/>
                  <a:pt x="3332139" y="790061"/>
                  <a:pt x="3424005" y="774795"/>
                </a:cubicBezTo>
                <a:cubicBezTo>
                  <a:pt x="3434674" y="773001"/>
                  <a:pt x="3445417" y="771625"/>
                  <a:pt x="3456197" y="770668"/>
                </a:cubicBezTo>
                <a:cubicBezTo>
                  <a:pt x="3447819" y="767751"/>
                  <a:pt x="3438081" y="762221"/>
                  <a:pt x="3428231" y="755231"/>
                </a:cubicBezTo>
                <a:cubicBezTo>
                  <a:pt x="3404827" y="738743"/>
                  <a:pt x="3380958" y="715055"/>
                  <a:pt x="3374125" y="705164"/>
                </a:cubicBezTo>
                <a:cubicBezTo>
                  <a:pt x="3341578" y="658603"/>
                  <a:pt x="3294901" y="569172"/>
                  <a:pt x="3347313" y="493457"/>
                </a:cubicBezTo>
                <a:cubicBezTo>
                  <a:pt x="3396374" y="422671"/>
                  <a:pt x="3475673" y="384690"/>
                  <a:pt x="3549292" y="396736"/>
                </a:cubicBezTo>
                <a:cubicBezTo>
                  <a:pt x="3590980" y="403569"/>
                  <a:pt x="3643933" y="432090"/>
                  <a:pt x="3664525" y="473278"/>
                </a:cubicBezTo>
                <a:cubicBezTo>
                  <a:pt x="3676646" y="497439"/>
                  <a:pt x="3675957" y="522782"/>
                  <a:pt x="3662663" y="548388"/>
                </a:cubicBezTo>
                <a:cubicBezTo>
                  <a:pt x="3639259" y="593005"/>
                  <a:pt x="3585208" y="606063"/>
                  <a:pt x="3546146" y="595712"/>
                </a:cubicBezTo>
                <a:cubicBezTo>
                  <a:pt x="3523654" y="589589"/>
                  <a:pt x="3506990" y="576543"/>
                  <a:pt x="3497382" y="558518"/>
                </a:cubicBezTo>
                <a:cubicBezTo>
                  <a:pt x="3562959" y="569185"/>
                  <a:pt x="3598484" y="548007"/>
                  <a:pt x="3609450" y="523755"/>
                </a:cubicBezTo>
                <a:cubicBezTo>
                  <a:pt x="3618071" y="504677"/>
                  <a:pt x="3611331" y="483735"/>
                  <a:pt x="3592637" y="471689"/>
                </a:cubicBezTo>
                <a:cubicBezTo>
                  <a:pt x="3535067" y="434864"/>
                  <a:pt x="3461913" y="443981"/>
                  <a:pt x="3410785" y="494535"/>
                </a:cubicBezTo>
                <a:cubicBezTo>
                  <a:pt x="3388982" y="515938"/>
                  <a:pt x="3378109" y="542621"/>
                  <a:pt x="3379003" y="571536"/>
                </a:cubicBezTo>
                <a:cubicBezTo>
                  <a:pt x="3380232" y="606431"/>
                  <a:pt x="3399205" y="643112"/>
                  <a:pt x="3429833" y="669638"/>
                </a:cubicBezTo>
                <a:cubicBezTo>
                  <a:pt x="3497215" y="728024"/>
                  <a:pt x="3597646" y="721401"/>
                  <a:pt x="3662440" y="690658"/>
                </a:cubicBezTo>
                <a:cubicBezTo>
                  <a:pt x="3750545" y="648616"/>
                  <a:pt x="3792903" y="526369"/>
                  <a:pt x="3772050" y="445137"/>
                </a:cubicBezTo>
                <a:cubicBezTo>
                  <a:pt x="3748627" y="354249"/>
                  <a:pt x="3671563" y="286759"/>
                  <a:pt x="3575675" y="273175"/>
                </a:cubicBezTo>
                <a:cubicBezTo>
                  <a:pt x="3531064" y="266790"/>
                  <a:pt x="3465916" y="264963"/>
                  <a:pt x="3416930" y="278457"/>
                </a:cubicBezTo>
                <a:cubicBezTo>
                  <a:pt x="3182703" y="343424"/>
                  <a:pt x="3033657" y="525751"/>
                  <a:pt x="2889565" y="702234"/>
                </a:cubicBezTo>
                <a:cubicBezTo>
                  <a:pt x="2802037" y="809373"/>
                  <a:pt x="2711549" y="920218"/>
                  <a:pt x="2603074" y="1002987"/>
                </a:cubicBezTo>
                <a:cubicBezTo>
                  <a:pt x="2322318" y="1217227"/>
                  <a:pt x="1874792" y="1357554"/>
                  <a:pt x="1536801" y="1048536"/>
                </a:cubicBezTo>
                <a:cubicBezTo>
                  <a:pt x="1420499" y="942066"/>
                  <a:pt x="1332282" y="807403"/>
                  <a:pt x="1272482" y="646161"/>
                </a:cubicBezTo>
                <a:cubicBezTo>
                  <a:pt x="1427271" y="899394"/>
                  <a:pt x="1614722" y="1144443"/>
                  <a:pt x="1926776" y="1175040"/>
                </a:cubicBezTo>
                <a:cubicBezTo>
                  <a:pt x="2328872" y="1214310"/>
                  <a:pt x="2623202" y="937416"/>
                  <a:pt x="2762770" y="768829"/>
                </a:cubicBezTo>
                <a:cubicBezTo>
                  <a:pt x="2802074" y="721427"/>
                  <a:pt x="2840448" y="669493"/>
                  <a:pt x="2877686" y="619267"/>
                </a:cubicBezTo>
                <a:cubicBezTo>
                  <a:pt x="3013009" y="436466"/>
                  <a:pt x="3152968" y="247502"/>
                  <a:pt x="3382857" y="193716"/>
                </a:cubicBezTo>
                <a:cubicBezTo>
                  <a:pt x="3419704" y="185092"/>
                  <a:pt x="3455630" y="179646"/>
                  <a:pt x="3489656" y="177440"/>
                </a:cubicBezTo>
                <a:close/>
                <a:moveTo>
                  <a:pt x="1715211" y="140"/>
                </a:moveTo>
                <a:cubicBezTo>
                  <a:pt x="1729437" y="-396"/>
                  <a:pt x="1743721" y="602"/>
                  <a:pt x="1757828" y="3190"/>
                </a:cubicBezTo>
                <a:cubicBezTo>
                  <a:pt x="1808565" y="12611"/>
                  <a:pt x="1850960" y="41698"/>
                  <a:pt x="1877120" y="85263"/>
                </a:cubicBezTo>
                <a:cubicBezTo>
                  <a:pt x="1925027" y="164879"/>
                  <a:pt x="1884642" y="248476"/>
                  <a:pt x="1822324" y="286602"/>
                </a:cubicBezTo>
                <a:cubicBezTo>
                  <a:pt x="1770955" y="318042"/>
                  <a:pt x="1692498" y="325319"/>
                  <a:pt x="1640612" y="242262"/>
                </a:cubicBezTo>
                <a:cubicBezTo>
                  <a:pt x="1630539" y="226155"/>
                  <a:pt x="1628791" y="197383"/>
                  <a:pt x="1636522" y="175390"/>
                </a:cubicBezTo>
                <a:cubicBezTo>
                  <a:pt x="1640296" y="164721"/>
                  <a:pt x="1647896" y="150991"/>
                  <a:pt x="1662938" y="145777"/>
                </a:cubicBezTo>
                <a:cubicBezTo>
                  <a:pt x="1672157" y="142491"/>
                  <a:pt x="1679466" y="142413"/>
                  <a:pt x="1685292" y="145330"/>
                </a:cubicBezTo>
                <a:cubicBezTo>
                  <a:pt x="1698164" y="151912"/>
                  <a:pt x="1704779" y="173472"/>
                  <a:pt x="1710616" y="192496"/>
                </a:cubicBezTo>
                <a:lnTo>
                  <a:pt x="1720214" y="219493"/>
                </a:lnTo>
                <a:cubicBezTo>
                  <a:pt x="1731339" y="242052"/>
                  <a:pt x="1749155" y="254479"/>
                  <a:pt x="1770396" y="254323"/>
                </a:cubicBezTo>
                <a:cubicBezTo>
                  <a:pt x="1797207" y="254256"/>
                  <a:pt x="1824913" y="233760"/>
                  <a:pt x="1839510" y="203544"/>
                </a:cubicBezTo>
                <a:cubicBezTo>
                  <a:pt x="1850774" y="179844"/>
                  <a:pt x="1850998" y="153620"/>
                  <a:pt x="1840124" y="127529"/>
                </a:cubicBezTo>
                <a:cubicBezTo>
                  <a:pt x="1826979" y="95852"/>
                  <a:pt x="1799423" y="69484"/>
                  <a:pt x="1768106" y="58422"/>
                </a:cubicBezTo>
                <a:cubicBezTo>
                  <a:pt x="1714733" y="39701"/>
                  <a:pt x="1648199" y="52982"/>
                  <a:pt x="1602520" y="91386"/>
                </a:cubicBezTo>
                <a:cubicBezTo>
                  <a:pt x="1583480" y="107506"/>
                  <a:pt x="1563980" y="136646"/>
                  <a:pt x="1553764" y="167191"/>
                </a:cubicBezTo>
                <a:cubicBezTo>
                  <a:pt x="1552528" y="171027"/>
                  <a:pt x="1551317" y="174837"/>
                  <a:pt x="1550318" y="178595"/>
                </a:cubicBezTo>
                <a:cubicBezTo>
                  <a:pt x="1547623" y="189197"/>
                  <a:pt x="1546164" y="199773"/>
                  <a:pt x="1546465" y="209836"/>
                </a:cubicBezTo>
                <a:cubicBezTo>
                  <a:pt x="1546717" y="217877"/>
                  <a:pt x="1547623" y="225470"/>
                  <a:pt x="1548938" y="232986"/>
                </a:cubicBezTo>
                <a:cubicBezTo>
                  <a:pt x="1550239" y="240422"/>
                  <a:pt x="1552094" y="247570"/>
                  <a:pt x="1554237" y="254466"/>
                </a:cubicBezTo>
                <a:cubicBezTo>
                  <a:pt x="1565598" y="288743"/>
                  <a:pt x="1588608" y="316360"/>
                  <a:pt x="1622993" y="335146"/>
                </a:cubicBezTo>
                <a:cubicBezTo>
                  <a:pt x="1697309" y="375952"/>
                  <a:pt x="1811302" y="370671"/>
                  <a:pt x="1897750" y="347193"/>
                </a:cubicBezTo>
                <a:cubicBezTo>
                  <a:pt x="1904714" y="345381"/>
                  <a:pt x="1911621" y="343363"/>
                  <a:pt x="1918473" y="341138"/>
                </a:cubicBezTo>
                <a:cubicBezTo>
                  <a:pt x="1920074" y="334002"/>
                  <a:pt x="1921917" y="326921"/>
                  <a:pt x="1924003" y="319906"/>
                </a:cubicBezTo>
                <a:cubicBezTo>
                  <a:pt x="1935602" y="281556"/>
                  <a:pt x="1954017" y="245966"/>
                  <a:pt x="1978352" y="220111"/>
                </a:cubicBezTo>
                <a:cubicBezTo>
                  <a:pt x="2035214" y="159439"/>
                  <a:pt x="2128812" y="136961"/>
                  <a:pt x="2228461" y="159966"/>
                </a:cubicBezTo>
                <a:cubicBezTo>
                  <a:pt x="2308504" y="178476"/>
                  <a:pt x="2365627" y="222568"/>
                  <a:pt x="2402791" y="293446"/>
                </a:cubicBezTo>
                <a:cubicBezTo>
                  <a:pt x="2406384" y="300279"/>
                  <a:pt x="2409829" y="307320"/>
                  <a:pt x="2412975" y="314678"/>
                </a:cubicBezTo>
                <a:cubicBezTo>
                  <a:pt x="2416438" y="307320"/>
                  <a:pt x="2420050" y="300422"/>
                  <a:pt x="2423662" y="293446"/>
                </a:cubicBezTo>
                <a:cubicBezTo>
                  <a:pt x="2456823" y="230160"/>
                  <a:pt x="2500987" y="180132"/>
                  <a:pt x="2556081" y="144778"/>
                </a:cubicBezTo>
                <a:cubicBezTo>
                  <a:pt x="2641077" y="90269"/>
                  <a:pt x="2771093" y="73229"/>
                  <a:pt x="2855232" y="146314"/>
                </a:cubicBezTo>
                <a:cubicBezTo>
                  <a:pt x="2888263" y="174930"/>
                  <a:pt x="2905671" y="214277"/>
                  <a:pt x="2904442" y="257082"/>
                </a:cubicBezTo>
                <a:cubicBezTo>
                  <a:pt x="2903083" y="302958"/>
                  <a:pt x="2880610" y="345986"/>
                  <a:pt x="2842739" y="375138"/>
                </a:cubicBezTo>
                <a:cubicBezTo>
                  <a:pt x="2820415" y="392389"/>
                  <a:pt x="2793231" y="406419"/>
                  <a:pt x="2764521" y="421148"/>
                </a:cubicBezTo>
                <a:cubicBezTo>
                  <a:pt x="2712108" y="448145"/>
                  <a:pt x="2657908" y="476077"/>
                  <a:pt x="2628900" y="527000"/>
                </a:cubicBezTo>
                <a:cubicBezTo>
                  <a:pt x="2611081" y="558295"/>
                  <a:pt x="2598327" y="592585"/>
                  <a:pt x="2585946" y="625811"/>
                </a:cubicBezTo>
                <a:cubicBezTo>
                  <a:pt x="2580472" y="640444"/>
                  <a:pt x="2574812" y="655015"/>
                  <a:pt x="2569002" y="669520"/>
                </a:cubicBezTo>
                <a:cubicBezTo>
                  <a:pt x="2576804" y="585292"/>
                  <a:pt x="2594641" y="490883"/>
                  <a:pt x="2641933" y="431434"/>
                </a:cubicBezTo>
                <a:cubicBezTo>
                  <a:pt x="2645917" y="426375"/>
                  <a:pt x="2650144" y="421542"/>
                  <a:pt x="2654669" y="416930"/>
                </a:cubicBezTo>
                <a:cubicBezTo>
                  <a:pt x="2648804" y="414304"/>
                  <a:pt x="2643181" y="411150"/>
                  <a:pt x="2637874" y="407510"/>
                </a:cubicBezTo>
                <a:cubicBezTo>
                  <a:pt x="2619590" y="394543"/>
                  <a:pt x="2609387" y="376754"/>
                  <a:pt x="2608456" y="355654"/>
                </a:cubicBezTo>
                <a:cubicBezTo>
                  <a:pt x="2606855" y="318685"/>
                  <a:pt x="2633722" y="280033"/>
                  <a:pt x="2669564" y="267762"/>
                </a:cubicBezTo>
                <a:cubicBezTo>
                  <a:pt x="2682783" y="263035"/>
                  <a:pt x="2697157" y="262607"/>
                  <a:pt x="2710637" y="266540"/>
                </a:cubicBezTo>
                <a:cubicBezTo>
                  <a:pt x="2701309" y="268941"/>
                  <a:pt x="2692279" y="272437"/>
                  <a:pt x="2683770" y="276959"/>
                </a:cubicBezTo>
                <a:cubicBezTo>
                  <a:pt x="2653216" y="293303"/>
                  <a:pt x="2634951" y="319841"/>
                  <a:pt x="2638340" y="342846"/>
                </a:cubicBezTo>
                <a:cubicBezTo>
                  <a:pt x="2640090" y="354657"/>
                  <a:pt x="2647705" y="369397"/>
                  <a:pt x="2671258" y="379671"/>
                </a:cubicBezTo>
                <a:cubicBezTo>
                  <a:pt x="2677849" y="382653"/>
                  <a:pt x="2686079" y="385189"/>
                  <a:pt x="2695537" y="387343"/>
                </a:cubicBezTo>
                <a:cubicBezTo>
                  <a:pt x="2696617" y="387580"/>
                  <a:pt x="2697511" y="387948"/>
                  <a:pt x="2698591" y="388184"/>
                </a:cubicBezTo>
                <a:cubicBezTo>
                  <a:pt x="2747261" y="397933"/>
                  <a:pt x="2797625" y="376308"/>
                  <a:pt x="2826783" y="332952"/>
                </a:cubicBezTo>
                <a:cubicBezTo>
                  <a:pt x="2854879" y="291161"/>
                  <a:pt x="2856126" y="240764"/>
                  <a:pt x="2829948" y="201258"/>
                </a:cubicBezTo>
                <a:cubicBezTo>
                  <a:pt x="2782283" y="129774"/>
                  <a:pt x="2667758" y="143820"/>
                  <a:pt x="2606799" y="180921"/>
                </a:cubicBezTo>
                <a:cubicBezTo>
                  <a:pt x="2543736" y="219192"/>
                  <a:pt x="2486874" y="284250"/>
                  <a:pt x="2448873" y="359111"/>
                </a:cubicBezTo>
                <a:cubicBezTo>
                  <a:pt x="2443287" y="370143"/>
                  <a:pt x="2438111" y="381375"/>
                  <a:pt x="2433363" y="392783"/>
                </a:cubicBezTo>
                <a:cubicBezTo>
                  <a:pt x="2434368" y="407956"/>
                  <a:pt x="2434834" y="422776"/>
                  <a:pt x="2434983" y="437491"/>
                </a:cubicBezTo>
                <a:cubicBezTo>
                  <a:pt x="2438129" y="680859"/>
                  <a:pt x="2326062" y="866261"/>
                  <a:pt x="2118869" y="953154"/>
                </a:cubicBezTo>
                <a:cubicBezTo>
                  <a:pt x="1842507" y="1068965"/>
                  <a:pt x="1572092" y="960380"/>
                  <a:pt x="1412939" y="669756"/>
                </a:cubicBezTo>
                <a:lnTo>
                  <a:pt x="1409401" y="663319"/>
                </a:lnTo>
                <a:cubicBezTo>
                  <a:pt x="1330798" y="519642"/>
                  <a:pt x="1249972" y="372602"/>
                  <a:pt x="1122626" y="275120"/>
                </a:cubicBezTo>
                <a:cubicBezTo>
                  <a:pt x="1116169" y="270219"/>
                  <a:pt x="1109701" y="265226"/>
                  <a:pt x="1102955" y="260471"/>
                </a:cubicBezTo>
                <a:cubicBezTo>
                  <a:pt x="1056668" y="228075"/>
                  <a:pt x="1005477" y="203314"/>
                  <a:pt x="951335" y="187134"/>
                </a:cubicBezTo>
                <a:cubicBezTo>
                  <a:pt x="798886" y="141664"/>
                  <a:pt x="599141" y="163815"/>
                  <a:pt x="442408" y="243747"/>
                </a:cubicBezTo>
                <a:cubicBezTo>
                  <a:pt x="296139" y="318382"/>
                  <a:pt x="167938" y="451509"/>
                  <a:pt x="71373" y="628871"/>
                </a:cubicBezTo>
                <a:cubicBezTo>
                  <a:pt x="48099" y="671363"/>
                  <a:pt x="26242" y="714615"/>
                  <a:pt x="5839" y="758556"/>
                </a:cubicBezTo>
                <a:cubicBezTo>
                  <a:pt x="26088" y="656841"/>
                  <a:pt x="73385" y="553395"/>
                  <a:pt x="147927" y="449289"/>
                </a:cubicBezTo>
                <a:cubicBezTo>
                  <a:pt x="182297" y="401270"/>
                  <a:pt x="226754" y="353185"/>
                  <a:pt x="276495" y="310157"/>
                </a:cubicBezTo>
                <a:cubicBezTo>
                  <a:pt x="460212" y="150926"/>
                  <a:pt x="696798" y="83423"/>
                  <a:pt x="925419" y="124770"/>
                </a:cubicBezTo>
                <a:cubicBezTo>
                  <a:pt x="1153854" y="165956"/>
                  <a:pt x="1311588" y="381340"/>
                  <a:pt x="1385221" y="506058"/>
                </a:cubicBezTo>
                <a:lnTo>
                  <a:pt x="1432899" y="590574"/>
                </a:lnTo>
                <a:cubicBezTo>
                  <a:pt x="1510583" y="731321"/>
                  <a:pt x="1583822" y="864250"/>
                  <a:pt x="1759076" y="920009"/>
                </a:cubicBezTo>
                <a:cubicBezTo>
                  <a:pt x="1932549" y="975332"/>
                  <a:pt x="2178264" y="928535"/>
                  <a:pt x="2288842" y="754720"/>
                </a:cubicBezTo>
                <a:cubicBezTo>
                  <a:pt x="2349540" y="659154"/>
                  <a:pt x="2396684" y="512889"/>
                  <a:pt x="2373577" y="392703"/>
                </a:cubicBezTo>
                <a:cubicBezTo>
                  <a:pt x="2372497" y="387094"/>
                  <a:pt x="2371045" y="381641"/>
                  <a:pt x="2369593" y="376137"/>
                </a:cubicBezTo>
                <a:cubicBezTo>
                  <a:pt x="2366912" y="364941"/>
                  <a:pt x="2363467" y="353943"/>
                  <a:pt x="2359297" y="343214"/>
                </a:cubicBezTo>
                <a:cubicBezTo>
                  <a:pt x="2331964" y="274738"/>
                  <a:pt x="2278769" y="230175"/>
                  <a:pt x="2201091" y="210521"/>
                </a:cubicBezTo>
                <a:cubicBezTo>
                  <a:pt x="2144042" y="196265"/>
                  <a:pt x="2086621" y="203939"/>
                  <a:pt x="2043500" y="231699"/>
                </a:cubicBezTo>
                <a:cubicBezTo>
                  <a:pt x="2018457" y="247793"/>
                  <a:pt x="1997883" y="272885"/>
                  <a:pt x="1982839" y="302026"/>
                </a:cubicBezTo>
                <a:cubicBezTo>
                  <a:pt x="1980325" y="307032"/>
                  <a:pt x="1977868" y="311852"/>
                  <a:pt x="1975633" y="316897"/>
                </a:cubicBezTo>
                <a:cubicBezTo>
                  <a:pt x="1967664" y="335834"/>
                  <a:pt x="1962284" y="355760"/>
                  <a:pt x="1959677" y="376137"/>
                </a:cubicBezTo>
                <a:cubicBezTo>
                  <a:pt x="1958820" y="382404"/>
                  <a:pt x="1957982" y="388711"/>
                  <a:pt x="1957610" y="395016"/>
                </a:cubicBezTo>
                <a:cubicBezTo>
                  <a:pt x="1957294" y="403741"/>
                  <a:pt x="1957368" y="412555"/>
                  <a:pt x="1958057" y="421239"/>
                </a:cubicBezTo>
                <a:cubicBezTo>
                  <a:pt x="1962898" y="478679"/>
                  <a:pt x="1992223" y="521469"/>
                  <a:pt x="2040427" y="542030"/>
                </a:cubicBezTo>
                <a:cubicBezTo>
                  <a:pt x="2075878" y="557060"/>
                  <a:pt x="2138978" y="557060"/>
                  <a:pt x="2178934" y="530678"/>
                </a:cubicBezTo>
                <a:cubicBezTo>
                  <a:pt x="2202785" y="514952"/>
                  <a:pt x="2215372" y="492171"/>
                  <a:pt x="2215372" y="464792"/>
                </a:cubicBezTo>
                <a:cubicBezTo>
                  <a:pt x="2215297" y="424221"/>
                  <a:pt x="2165324" y="413107"/>
                  <a:pt x="2141305" y="407865"/>
                </a:cubicBezTo>
                <a:lnTo>
                  <a:pt x="2127490" y="405947"/>
                </a:lnTo>
                <a:cubicBezTo>
                  <a:pt x="2096080" y="402031"/>
                  <a:pt x="2078783" y="397735"/>
                  <a:pt x="2075673" y="393217"/>
                </a:cubicBezTo>
                <a:cubicBezTo>
                  <a:pt x="2078596" y="386017"/>
                  <a:pt x="2116412" y="378488"/>
                  <a:pt x="2143055" y="378016"/>
                </a:cubicBezTo>
                <a:cubicBezTo>
                  <a:pt x="2162345" y="377727"/>
                  <a:pt x="2226990" y="380642"/>
                  <a:pt x="2249389" y="430344"/>
                </a:cubicBezTo>
                <a:cubicBezTo>
                  <a:pt x="2262273" y="459025"/>
                  <a:pt x="2261044" y="489320"/>
                  <a:pt x="2245702" y="517935"/>
                </a:cubicBezTo>
                <a:cubicBezTo>
                  <a:pt x="2224048" y="558269"/>
                  <a:pt x="2175620" y="591954"/>
                  <a:pt x="2127788" y="599771"/>
                </a:cubicBezTo>
                <a:cubicBezTo>
                  <a:pt x="2045790" y="613356"/>
                  <a:pt x="1954817" y="566099"/>
                  <a:pt x="1925046" y="494379"/>
                </a:cubicBezTo>
                <a:cubicBezTo>
                  <a:pt x="1913837" y="467379"/>
                  <a:pt x="1909406" y="435007"/>
                  <a:pt x="1910467" y="401428"/>
                </a:cubicBezTo>
                <a:cubicBezTo>
                  <a:pt x="1910709" y="395069"/>
                  <a:pt x="1911100" y="388683"/>
                  <a:pt x="1911714" y="382391"/>
                </a:cubicBezTo>
                <a:cubicBezTo>
                  <a:pt x="1905254" y="383401"/>
                  <a:pt x="1898886" y="384558"/>
                  <a:pt x="1892499" y="385781"/>
                </a:cubicBezTo>
                <a:cubicBezTo>
                  <a:pt x="1881682" y="387922"/>
                  <a:pt x="1870864" y="390221"/>
                  <a:pt x="1860047" y="393217"/>
                </a:cubicBezTo>
                <a:cubicBezTo>
                  <a:pt x="1789499" y="412319"/>
                  <a:pt x="1692984" y="462388"/>
                  <a:pt x="1653301" y="540465"/>
                </a:cubicBezTo>
                <a:cubicBezTo>
                  <a:pt x="1632578" y="581194"/>
                  <a:pt x="1630500" y="623761"/>
                  <a:pt x="1647080" y="667036"/>
                </a:cubicBezTo>
                <a:cubicBezTo>
                  <a:pt x="1663661" y="710446"/>
                  <a:pt x="1698664" y="741582"/>
                  <a:pt x="1745646" y="754772"/>
                </a:cubicBezTo>
                <a:cubicBezTo>
                  <a:pt x="1780562" y="764520"/>
                  <a:pt x="1818265" y="763285"/>
                  <a:pt x="1852878" y="752551"/>
                </a:cubicBezTo>
                <a:cubicBezTo>
                  <a:pt x="1861443" y="749885"/>
                  <a:pt x="1869803" y="746628"/>
                  <a:pt x="1877902" y="742803"/>
                </a:cubicBezTo>
                <a:cubicBezTo>
                  <a:pt x="1884884" y="739506"/>
                  <a:pt x="1891643" y="735735"/>
                  <a:pt x="1898178" y="731676"/>
                </a:cubicBezTo>
                <a:cubicBezTo>
                  <a:pt x="1898178" y="730913"/>
                  <a:pt x="1898234" y="730230"/>
                  <a:pt x="1898234" y="729455"/>
                </a:cubicBezTo>
                <a:cubicBezTo>
                  <a:pt x="1898718" y="722925"/>
                  <a:pt x="1898867" y="716041"/>
                  <a:pt x="1898476" y="709130"/>
                </a:cubicBezTo>
                <a:cubicBezTo>
                  <a:pt x="1896484" y="670926"/>
                  <a:pt x="1882911" y="629042"/>
                  <a:pt x="1859414" y="611555"/>
                </a:cubicBezTo>
                <a:cubicBezTo>
                  <a:pt x="1836065" y="594161"/>
                  <a:pt x="1811488" y="591547"/>
                  <a:pt x="1793856" y="604500"/>
                </a:cubicBezTo>
                <a:cubicBezTo>
                  <a:pt x="1780339" y="614485"/>
                  <a:pt x="1774045" y="632024"/>
                  <a:pt x="1778942" y="646462"/>
                </a:cubicBezTo>
                <a:cubicBezTo>
                  <a:pt x="1778421" y="646291"/>
                  <a:pt x="1777955" y="646148"/>
                  <a:pt x="1777583" y="645845"/>
                </a:cubicBezTo>
                <a:cubicBezTo>
                  <a:pt x="1766821" y="640563"/>
                  <a:pt x="1759076" y="626585"/>
                  <a:pt x="1759169" y="612712"/>
                </a:cubicBezTo>
                <a:cubicBezTo>
                  <a:pt x="1759169" y="603501"/>
                  <a:pt x="1763153" y="595225"/>
                  <a:pt x="1771066" y="588261"/>
                </a:cubicBezTo>
                <a:cubicBezTo>
                  <a:pt x="1787488" y="573916"/>
                  <a:pt x="1816403" y="568542"/>
                  <a:pt x="1835395" y="570919"/>
                </a:cubicBezTo>
                <a:cubicBezTo>
                  <a:pt x="1875631" y="575821"/>
                  <a:pt x="1900319" y="602964"/>
                  <a:pt x="1914004" y="624996"/>
                </a:cubicBezTo>
                <a:cubicBezTo>
                  <a:pt x="1932772" y="654975"/>
                  <a:pt x="1941709" y="693155"/>
                  <a:pt x="1939717" y="728904"/>
                </a:cubicBezTo>
                <a:cubicBezTo>
                  <a:pt x="1939308" y="735039"/>
                  <a:pt x="1938730" y="741175"/>
                  <a:pt x="1937706" y="747230"/>
                </a:cubicBezTo>
                <a:cubicBezTo>
                  <a:pt x="1943851" y="748320"/>
                  <a:pt x="1949846" y="749911"/>
                  <a:pt x="1955748" y="752000"/>
                </a:cubicBezTo>
                <a:cubicBezTo>
                  <a:pt x="1970811" y="757295"/>
                  <a:pt x="1984905" y="765257"/>
                  <a:pt x="1999428" y="773467"/>
                </a:cubicBezTo>
                <a:lnTo>
                  <a:pt x="2015478" y="782205"/>
                </a:lnTo>
                <a:cubicBezTo>
                  <a:pt x="2048862" y="799994"/>
                  <a:pt x="2081799" y="809150"/>
                  <a:pt x="2115499" y="810279"/>
                </a:cubicBezTo>
                <a:cubicBezTo>
                  <a:pt x="2081855" y="818792"/>
                  <a:pt x="2046330" y="810897"/>
                  <a:pt x="2005908" y="801767"/>
                </a:cubicBezTo>
                <a:cubicBezTo>
                  <a:pt x="1974274" y="794658"/>
                  <a:pt x="1941709" y="787276"/>
                  <a:pt x="1906333" y="787367"/>
                </a:cubicBezTo>
                <a:lnTo>
                  <a:pt x="1845151" y="790731"/>
                </a:lnTo>
                <a:lnTo>
                  <a:pt x="1818210" y="792781"/>
                </a:lnTo>
                <a:cubicBezTo>
                  <a:pt x="1760938" y="796537"/>
                  <a:pt x="1696218" y="795473"/>
                  <a:pt x="1649540" y="758437"/>
                </a:cubicBezTo>
                <a:cubicBezTo>
                  <a:pt x="1602021" y="720692"/>
                  <a:pt x="1577615" y="676050"/>
                  <a:pt x="1576853" y="625588"/>
                </a:cubicBezTo>
                <a:cubicBezTo>
                  <a:pt x="1576012" y="567766"/>
                  <a:pt x="1607780" y="501407"/>
                  <a:pt x="1663676" y="440434"/>
                </a:cubicBezTo>
                <a:cubicBezTo>
                  <a:pt x="1668356" y="435298"/>
                  <a:pt x="1673209" y="430305"/>
                  <a:pt x="1678191" y="425233"/>
                </a:cubicBezTo>
                <a:cubicBezTo>
                  <a:pt x="1671546" y="423440"/>
                  <a:pt x="1664986" y="421343"/>
                  <a:pt x="1658533" y="418953"/>
                </a:cubicBezTo>
                <a:cubicBezTo>
                  <a:pt x="1590909" y="393256"/>
                  <a:pt x="1538327" y="335514"/>
                  <a:pt x="1519602" y="262638"/>
                </a:cubicBezTo>
                <a:cubicBezTo>
                  <a:pt x="1517580" y="254518"/>
                  <a:pt x="1515991" y="246295"/>
                  <a:pt x="1514843" y="238006"/>
                </a:cubicBezTo>
                <a:cubicBezTo>
                  <a:pt x="1513800" y="231066"/>
                  <a:pt x="1513141" y="224075"/>
                  <a:pt x="1512871" y="217064"/>
                </a:cubicBezTo>
                <a:cubicBezTo>
                  <a:pt x="1506688" y="214474"/>
                  <a:pt x="1500467" y="211972"/>
                  <a:pt x="1494213" y="209561"/>
                </a:cubicBezTo>
                <a:cubicBezTo>
                  <a:pt x="1450676" y="192613"/>
                  <a:pt x="1408534" y="181183"/>
                  <a:pt x="1360251" y="180947"/>
                </a:cubicBezTo>
                <a:cubicBezTo>
                  <a:pt x="1297821" y="180500"/>
                  <a:pt x="1240084" y="177583"/>
                  <a:pt x="1192827" y="160859"/>
                </a:cubicBezTo>
                <a:cubicBezTo>
                  <a:pt x="1215771" y="159322"/>
                  <a:pt x="1238730" y="156104"/>
                  <a:pt x="1261609" y="152896"/>
                </a:cubicBezTo>
                <a:cubicBezTo>
                  <a:pt x="1302134" y="147196"/>
                  <a:pt x="1344118" y="141297"/>
                  <a:pt x="1382894" y="145514"/>
                </a:cubicBezTo>
                <a:cubicBezTo>
                  <a:pt x="1406536" y="148050"/>
                  <a:pt x="1428652" y="155263"/>
                  <a:pt x="1449980" y="162172"/>
                </a:cubicBezTo>
                <a:cubicBezTo>
                  <a:pt x="1465100" y="167085"/>
                  <a:pt x="1480550" y="172065"/>
                  <a:pt x="1496658" y="175533"/>
                </a:cubicBezTo>
                <a:cubicBezTo>
                  <a:pt x="1502733" y="176835"/>
                  <a:pt x="1508793" y="177899"/>
                  <a:pt x="1515014" y="178660"/>
                </a:cubicBezTo>
                <a:cubicBezTo>
                  <a:pt x="1515869" y="172551"/>
                  <a:pt x="1517079" y="166482"/>
                  <a:pt x="1518552" y="160425"/>
                </a:cubicBezTo>
                <a:cubicBezTo>
                  <a:pt x="1529542" y="116086"/>
                  <a:pt x="1555631" y="75816"/>
                  <a:pt x="1595091" y="44825"/>
                </a:cubicBezTo>
                <a:cubicBezTo>
                  <a:pt x="1630376" y="17157"/>
                  <a:pt x="1672532" y="1748"/>
                  <a:pt x="1715211" y="140"/>
                </a:cubicBezTo>
                <a:close/>
              </a:path>
            </a:pathLst>
          </a:custGeom>
          <a:gradFill>
            <a:gsLst>
              <a:gs pos="0">
                <a:schemeClr val="accent1">
                  <a:lumMod val="80000"/>
                  <a:lumOff val="20000"/>
                </a:schemeClr>
              </a:gs>
              <a:gs pos="100000">
                <a:schemeClr val="accent1"/>
              </a:gs>
            </a:gsLst>
            <a:lin ang="2700000" scaled="0"/>
          </a:gradFill>
          <a:ln w="1099" cap="flat">
            <a:noFill/>
            <a:miter/>
          </a:ln>
          <a:effectLst/>
        </p:spPr>
        <p:txBody>
          <a:bodyPr vert="horz" wrap="square" lIns="93269" tIns="46634" rIns="93269" bIns="46634" rtlCol="0" anchor="ctr"/>
          <a:lstStyle/>
          <a:p>
            <a:pPr algn="l"/>
            <a:endParaRPr kumimoji="1" lang="zh-CN" altLang="en-US"/>
          </a:p>
        </p:txBody>
      </p:sp>
      <p:pic>
        <p:nvPicPr>
          <p:cNvPr id="9" name="图片 8"/>
          <p:cNvPicPr>
            <a:picLocks noChangeAspect="1"/>
          </p:cNvPicPr>
          <p:nvPr/>
        </p:nvPicPr>
        <p:blipFill>
          <a:blip r:embed="rId3">
            <a:alphaModFix/>
          </a:blip>
          <a:srcRect l="18991" t="10347" r="21501" b="391"/>
          <a:stretch>
            <a:fillRect/>
          </a:stretch>
        </p:blipFill>
        <p:spPr>
          <a:xfrm>
            <a:off x="6483822" y="1120737"/>
            <a:ext cx="4927308" cy="4927308"/>
          </a:xfrm>
          <a:custGeom>
            <a:avLst/>
            <a:gdLst/>
            <a:ahLst/>
            <a:cxnLst/>
            <a:rect l="l" t="t" r="r" b="b"/>
            <a:pathLst>
              <a:path w="4927600" h="4927600">
                <a:moveTo>
                  <a:pt x="2463646" y="0"/>
                </a:moveTo>
                <a:lnTo>
                  <a:pt x="2463662" y="0"/>
                </a:lnTo>
                <a:lnTo>
                  <a:pt x="2692849" y="15899"/>
                </a:lnTo>
                <a:cubicBezTo>
                  <a:pt x="3217111" y="89265"/>
                  <a:pt x="3661870" y="410664"/>
                  <a:pt x="3904704" y="857677"/>
                </a:cubicBezTo>
                <a:lnTo>
                  <a:pt x="3958322" y="968985"/>
                </a:lnTo>
                <a:lnTo>
                  <a:pt x="4069631" y="1022604"/>
                </a:lnTo>
                <a:cubicBezTo>
                  <a:pt x="4580502" y="1300126"/>
                  <a:pt x="4927308" y="1841390"/>
                  <a:pt x="4927308" y="2463654"/>
                </a:cubicBezTo>
                <a:cubicBezTo>
                  <a:pt x="4927308" y="3085917"/>
                  <a:pt x="4580502" y="3627181"/>
                  <a:pt x="4069631" y="3904703"/>
                </a:cubicBezTo>
                <a:lnTo>
                  <a:pt x="3958322" y="3958322"/>
                </a:lnTo>
                <a:lnTo>
                  <a:pt x="3904704" y="4069631"/>
                </a:lnTo>
                <a:cubicBezTo>
                  <a:pt x="3627180" y="4580502"/>
                  <a:pt x="3085917" y="4927308"/>
                  <a:pt x="2463654" y="4927308"/>
                </a:cubicBezTo>
                <a:cubicBezTo>
                  <a:pt x="1841389" y="4927308"/>
                  <a:pt x="1300127" y="4580502"/>
                  <a:pt x="1022606" y="4069631"/>
                </a:cubicBezTo>
                <a:lnTo>
                  <a:pt x="968985" y="3958322"/>
                </a:lnTo>
                <a:lnTo>
                  <a:pt x="857677" y="3904703"/>
                </a:lnTo>
                <a:cubicBezTo>
                  <a:pt x="346807" y="3627181"/>
                  <a:pt x="0" y="3085917"/>
                  <a:pt x="0" y="2463654"/>
                </a:cubicBezTo>
                <a:cubicBezTo>
                  <a:pt x="0" y="1841390"/>
                  <a:pt x="346807" y="1300126"/>
                  <a:pt x="857677" y="1022604"/>
                </a:cubicBezTo>
                <a:lnTo>
                  <a:pt x="968985" y="968985"/>
                </a:lnTo>
                <a:lnTo>
                  <a:pt x="1022606" y="857677"/>
                </a:lnTo>
                <a:cubicBezTo>
                  <a:pt x="1265437" y="410664"/>
                  <a:pt x="1710195" y="89265"/>
                  <a:pt x="2234459" y="15899"/>
                </a:cubicBezTo>
                <a:close/>
              </a:path>
            </a:pathLst>
          </a:custGeom>
          <a:noFill/>
          <a:ln>
            <a:noFill/>
          </a:ln>
        </p:spPr>
      </p:pic>
      <p:sp>
        <p:nvSpPr>
          <p:cNvPr id="10" name="标题 1"/>
          <p:cNvSpPr txBox="1"/>
          <p:nvPr/>
        </p:nvSpPr>
        <p:spPr>
          <a:xfrm>
            <a:off x="6720738" y="1725319"/>
            <a:ext cx="1269197" cy="511833"/>
          </a:xfrm>
          <a:custGeom>
            <a:avLst/>
            <a:gdLst>
              <a:gd name="connsiteX0" fmla="*/ 1877688 w 2285015"/>
              <a:gd name="connsiteY0" fmla="*/ 215102 h 921485"/>
              <a:gd name="connsiteX1" fmla="*/ 2167292 w 2285015"/>
              <a:gd name="connsiteY1" fmla="*/ 409223 h 921485"/>
              <a:gd name="connsiteX2" fmla="*/ 2212866 w 2285015"/>
              <a:gd name="connsiteY2" fmla="*/ 513528 h 921485"/>
              <a:gd name="connsiteX3" fmla="*/ 2215002 w 2285015"/>
              <a:gd name="connsiteY3" fmla="*/ 519244 h 921485"/>
              <a:gd name="connsiteX4" fmla="*/ 2183584 w 2285015"/>
              <a:gd name="connsiteY4" fmla="*/ 471621 h 921485"/>
              <a:gd name="connsiteX5" fmla="*/ 2161810 w 2285015"/>
              <a:gd name="connsiteY5" fmla="*/ 435795 h 921485"/>
              <a:gd name="connsiteX6" fmla="*/ 1971994 w 2285015"/>
              <a:gd name="connsiteY6" fmla="*/ 261194 h 921485"/>
              <a:gd name="connsiteX7" fmla="*/ 1658785 w 2285015"/>
              <a:gd name="connsiteY7" fmla="*/ 358927 h 921485"/>
              <a:gd name="connsiteX8" fmla="*/ 1610305 w 2285015"/>
              <a:gd name="connsiteY8" fmla="*/ 580042 h 921485"/>
              <a:gd name="connsiteX9" fmla="*/ 1613806 w 2285015"/>
              <a:gd name="connsiteY9" fmla="*/ 592555 h 921485"/>
              <a:gd name="connsiteX10" fmla="*/ 1617108 w 2285015"/>
              <a:gd name="connsiteY10" fmla="*/ 602258 h 921485"/>
              <a:gd name="connsiteX11" fmla="*/ 1710657 w 2285015"/>
              <a:gd name="connsiteY11" fmla="*/ 680718 h 921485"/>
              <a:gd name="connsiteX12" fmla="*/ 1722413 w 2285015"/>
              <a:gd name="connsiteY12" fmla="*/ 683119 h 921485"/>
              <a:gd name="connsiteX13" fmla="*/ 1736251 w 2285015"/>
              <a:gd name="connsiteY13" fmla="*/ 684618 h 921485"/>
              <a:gd name="connsiteX14" fmla="*/ 1803831 w 2285015"/>
              <a:gd name="connsiteY14" fmla="*/ 668205 h 921485"/>
              <a:gd name="connsiteX15" fmla="*/ 1839002 w 2285015"/>
              <a:gd name="connsiteY15" fmla="*/ 627805 h 921485"/>
              <a:gd name="connsiteX16" fmla="*/ 1845585 w 2285015"/>
              <a:gd name="connsiteY16" fmla="*/ 613280 h 921485"/>
              <a:gd name="connsiteX17" fmla="*/ 1852939 w 2285015"/>
              <a:gd name="connsiteY17" fmla="*/ 586356 h 921485"/>
              <a:gd name="connsiteX18" fmla="*/ 1854260 w 2285015"/>
              <a:gd name="connsiteY18" fmla="*/ 575102 h 921485"/>
              <a:gd name="connsiteX19" fmla="*/ 1854348 w 2285015"/>
              <a:gd name="connsiteY19" fmla="*/ 556156 h 921485"/>
              <a:gd name="connsiteX20" fmla="*/ 1805647 w 2285015"/>
              <a:gd name="connsiteY20" fmla="*/ 484716 h 921485"/>
              <a:gd name="connsiteX21" fmla="*/ 1723668 w 2285015"/>
              <a:gd name="connsiteY21" fmla="*/ 491436 h 921485"/>
              <a:gd name="connsiteX22" fmla="*/ 1702169 w 2285015"/>
              <a:gd name="connsiteY22" fmla="*/ 530398 h 921485"/>
              <a:gd name="connsiteX23" fmla="*/ 1745960 w 2285015"/>
              <a:gd name="connsiteY23" fmla="*/ 563994 h 921485"/>
              <a:gd name="connsiteX24" fmla="*/ 1754084 w 2285015"/>
              <a:gd name="connsiteY24" fmla="*/ 565166 h 921485"/>
              <a:gd name="connsiteX25" fmla="*/ 1784765 w 2285015"/>
              <a:gd name="connsiteY25" fmla="*/ 572708 h 921485"/>
              <a:gd name="connsiteX26" fmla="*/ 1744914 w 2285015"/>
              <a:gd name="connsiteY26" fmla="*/ 581673 h 921485"/>
              <a:gd name="connsiteX27" fmla="*/ 1682101 w 2285015"/>
              <a:gd name="connsiteY27" fmla="*/ 550757 h 921485"/>
              <a:gd name="connsiteX28" fmla="*/ 1684270 w 2285015"/>
              <a:gd name="connsiteY28" fmla="*/ 498932 h 921485"/>
              <a:gd name="connsiteX29" fmla="*/ 1753941 w 2285015"/>
              <a:gd name="connsiteY29" fmla="*/ 450531 h 921485"/>
              <a:gd name="connsiteX30" fmla="*/ 1873811 w 2285015"/>
              <a:gd name="connsiteY30" fmla="*/ 512843 h 921485"/>
              <a:gd name="connsiteX31" fmla="*/ 1882386 w 2285015"/>
              <a:gd name="connsiteY31" fmla="*/ 569618 h 921485"/>
              <a:gd name="connsiteX32" fmla="*/ 1881483 w 2285015"/>
              <a:gd name="connsiteY32" fmla="*/ 581106 h 921485"/>
              <a:gd name="connsiteX33" fmla="*/ 1890565 w 2285015"/>
              <a:gd name="connsiteY33" fmla="*/ 578931 h 921485"/>
              <a:gd name="connsiteX34" fmla="*/ 1893009 w 2285015"/>
              <a:gd name="connsiteY34" fmla="*/ 578193 h 921485"/>
              <a:gd name="connsiteX35" fmla="*/ 2012780 w 2285015"/>
              <a:gd name="connsiteY35" fmla="*/ 491855 h 921485"/>
              <a:gd name="connsiteX36" fmla="*/ 2016456 w 2285015"/>
              <a:gd name="connsiteY36" fmla="*/ 417076 h 921485"/>
              <a:gd name="connsiteX37" fmla="*/ 1958134 w 2285015"/>
              <a:gd name="connsiteY37" fmla="*/ 365157 h 921485"/>
              <a:gd name="connsiteX38" fmla="*/ 1894737 w 2285015"/>
              <a:gd name="connsiteY38" fmla="*/ 366377 h 921485"/>
              <a:gd name="connsiteX39" fmla="*/ 1879942 w 2285015"/>
              <a:gd name="connsiteY39" fmla="*/ 372225 h 921485"/>
              <a:gd name="connsiteX40" fmla="*/ 1867954 w 2285015"/>
              <a:gd name="connsiteY40" fmla="*/ 378789 h 921485"/>
              <a:gd name="connsiteX41" fmla="*/ 1867855 w 2285015"/>
              <a:gd name="connsiteY41" fmla="*/ 380109 h 921485"/>
              <a:gd name="connsiteX42" fmla="*/ 1867811 w 2285015"/>
              <a:gd name="connsiteY42" fmla="*/ 392126 h 921485"/>
              <a:gd name="connsiteX43" fmla="*/ 1890918 w 2285015"/>
              <a:gd name="connsiteY43" fmla="*/ 449808 h 921485"/>
              <a:gd name="connsiteX44" fmla="*/ 1929623 w 2285015"/>
              <a:gd name="connsiteY44" fmla="*/ 453980 h 921485"/>
              <a:gd name="connsiteX45" fmla="*/ 1938506 w 2285015"/>
              <a:gd name="connsiteY45" fmla="*/ 429123 h 921485"/>
              <a:gd name="connsiteX46" fmla="*/ 1939310 w 2285015"/>
              <a:gd name="connsiteY46" fmla="*/ 429535 h 921485"/>
              <a:gd name="connsiteX47" fmla="*/ 1950197 w 2285015"/>
              <a:gd name="connsiteY47" fmla="*/ 449079 h 921485"/>
              <a:gd name="connsiteX48" fmla="*/ 1943119 w 2285015"/>
              <a:gd name="connsiteY48" fmla="*/ 463534 h 921485"/>
              <a:gd name="connsiteX49" fmla="*/ 1905085 w 2285015"/>
              <a:gd name="connsiteY49" fmla="*/ 473826 h 921485"/>
              <a:gd name="connsiteX50" fmla="*/ 1858564 w 2285015"/>
              <a:gd name="connsiteY50" fmla="*/ 441863 h 921485"/>
              <a:gd name="connsiteX51" fmla="*/ 1843461 w 2285015"/>
              <a:gd name="connsiteY51" fmla="*/ 380413 h 921485"/>
              <a:gd name="connsiteX52" fmla="*/ 1844628 w 2285015"/>
              <a:gd name="connsiteY52" fmla="*/ 369576 h 921485"/>
              <a:gd name="connsiteX53" fmla="*/ 1833905 w 2285015"/>
              <a:gd name="connsiteY53" fmla="*/ 366710 h 921485"/>
              <a:gd name="connsiteX54" fmla="*/ 1808080 w 2285015"/>
              <a:gd name="connsiteY54" fmla="*/ 354064 h 921485"/>
              <a:gd name="connsiteX55" fmla="*/ 1798646 w 2285015"/>
              <a:gd name="connsiteY55" fmla="*/ 348853 h 921485"/>
              <a:gd name="connsiteX56" fmla="*/ 1739520 w 2285015"/>
              <a:gd name="connsiteY56" fmla="*/ 332261 h 921485"/>
              <a:gd name="connsiteX57" fmla="*/ 1804326 w 2285015"/>
              <a:gd name="connsiteY57" fmla="*/ 337326 h 921485"/>
              <a:gd name="connsiteX58" fmla="*/ 1863144 w 2285015"/>
              <a:gd name="connsiteY58" fmla="*/ 345862 h 921485"/>
              <a:gd name="connsiteX59" fmla="*/ 1899262 w 2285015"/>
              <a:gd name="connsiteY59" fmla="*/ 343858 h 921485"/>
              <a:gd name="connsiteX60" fmla="*/ 1915301 w 2285015"/>
              <a:gd name="connsiteY60" fmla="*/ 342638 h 921485"/>
              <a:gd name="connsiteX61" fmla="*/ 2015014 w 2285015"/>
              <a:gd name="connsiteY61" fmla="*/ 362958 h 921485"/>
              <a:gd name="connsiteX62" fmla="*/ 2057935 w 2285015"/>
              <a:gd name="connsiteY62" fmla="*/ 441467 h 921485"/>
              <a:gd name="connsiteX63" fmla="*/ 2006648 w 2285015"/>
              <a:gd name="connsiteY63" fmla="*/ 550983 h 921485"/>
              <a:gd name="connsiteX64" fmla="*/ 1998039 w 2285015"/>
              <a:gd name="connsiteY64" fmla="*/ 559955 h 921485"/>
              <a:gd name="connsiteX65" fmla="*/ 2009653 w 2285015"/>
              <a:gd name="connsiteY65" fmla="*/ 563722 h 921485"/>
              <a:gd name="connsiteX66" fmla="*/ 2091841 w 2285015"/>
              <a:gd name="connsiteY66" fmla="*/ 656055 h 921485"/>
              <a:gd name="connsiteX67" fmla="*/ 2094560 w 2285015"/>
              <a:gd name="connsiteY67" fmla="*/ 670605 h 921485"/>
              <a:gd name="connsiteX68" fmla="*/ 2095848 w 2285015"/>
              <a:gd name="connsiteY68" fmla="*/ 683033 h 921485"/>
              <a:gd name="connsiteX69" fmla="*/ 2106812 w 2285015"/>
              <a:gd name="connsiteY69" fmla="*/ 687477 h 921485"/>
              <a:gd name="connsiteX70" fmla="*/ 2186050 w 2285015"/>
              <a:gd name="connsiteY70" fmla="*/ 704363 h 921485"/>
              <a:gd name="connsiteX71" fmla="*/ 2285015 w 2285015"/>
              <a:gd name="connsiteY71" fmla="*/ 716247 h 921485"/>
              <a:gd name="connsiteX72" fmla="*/ 2244449 w 2285015"/>
              <a:gd name="connsiteY72" fmla="*/ 720955 h 921485"/>
              <a:gd name="connsiteX73" fmla="*/ 2172697 w 2285015"/>
              <a:gd name="connsiteY73" fmla="*/ 725351 h 921485"/>
              <a:gd name="connsiteX74" fmla="*/ 2132979 w 2285015"/>
              <a:gd name="connsiteY74" fmla="*/ 715510 h 921485"/>
              <a:gd name="connsiteX75" fmla="*/ 2105381 w 2285015"/>
              <a:gd name="connsiteY75" fmla="*/ 707571 h 921485"/>
              <a:gd name="connsiteX76" fmla="*/ 2094549 w 2285015"/>
              <a:gd name="connsiteY76" fmla="*/ 705762 h 921485"/>
              <a:gd name="connsiteX77" fmla="*/ 2092447 w 2285015"/>
              <a:gd name="connsiteY77" fmla="*/ 716558 h 921485"/>
              <a:gd name="connsiteX78" fmla="*/ 2047202 w 2285015"/>
              <a:gd name="connsiteY78" fmla="*/ 784898 h 921485"/>
              <a:gd name="connsiteX79" fmla="*/ 1950990 w 2285015"/>
              <a:gd name="connsiteY79" fmla="*/ 809483 h 921485"/>
              <a:gd name="connsiteX80" fmla="*/ 1880504 w 2285015"/>
              <a:gd name="connsiteY80" fmla="*/ 761013 h 921485"/>
              <a:gd name="connsiteX81" fmla="*/ 1912857 w 2285015"/>
              <a:gd name="connsiteY81" fmla="*/ 641966 h 921485"/>
              <a:gd name="connsiteX82" fmla="*/ 2020298 w 2285015"/>
              <a:gd name="connsiteY82" fmla="*/ 668181 h 921485"/>
              <a:gd name="connsiteX83" fmla="*/ 2022731 w 2285015"/>
              <a:gd name="connsiteY83" fmla="*/ 707726 h 921485"/>
              <a:gd name="connsiteX84" fmla="*/ 2007110 w 2285015"/>
              <a:gd name="connsiteY84" fmla="*/ 725274 h 921485"/>
              <a:gd name="connsiteX85" fmla="*/ 1993911 w 2285015"/>
              <a:gd name="connsiteY85" fmla="*/ 725452 h 921485"/>
              <a:gd name="connsiteX86" fmla="*/ 1978918 w 2285015"/>
              <a:gd name="connsiteY86" fmla="*/ 697614 h 921485"/>
              <a:gd name="connsiteX87" fmla="*/ 1973227 w 2285015"/>
              <a:gd name="connsiteY87" fmla="*/ 681635 h 921485"/>
              <a:gd name="connsiteX88" fmla="*/ 1943581 w 2285015"/>
              <a:gd name="connsiteY88" fmla="*/ 661058 h 921485"/>
              <a:gd name="connsiteX89" fmla="*/ 1902785 w 2285015"/>
              <a:gd name="connsiteY89" fmla="*/ 691072 h 921485"/>
              <a:gd name="connsiteX90" fmla="*/ 1902322 w 2285015"/>
              <a:gd name="connsiteY90" fmla="*/ 736024 h 921485"/>
              <a:gd name="connsiteX91" fmla="*/ 1944935 w 2285015"/>
              <a:gd name="connsiteY91" fmla="*/ 776828 h 921485"/>
              <a:gd name="connsiteX92" fmla="*/ 2042788 w 2285015"/>
              <a:gd name="connsiteY92" fmla="*/ 757324 h 921485"/>
              <a:gd name="connsiteX93" fmla="*/ 2071608 w 2285015"/>
              <a:gd name="connsiteY93" fmla="*/ 712520 h 921485"/>
              <a:gd name="connsiteX94" fmla="*/ 2073710 w 2285015"/>
              <a:gd name="connsiteY94" fmla="*/ 705816 h 921485"/>
              <a:gd name="connsiteX95" fmla="*/ 2075912 w 2285015"/>
              <a:gd name="connsiteY95" fmla="*/ 687305 h 921485"/>
              <a:gd name="connsiteX96" fmla="*/ 2074514 w 2285015"/>
              <a:gd name="connsiteY96" fmla="*/ 673650 h 921485"/>
              <a:gd name="connsiteX97" fmla="*/ 2071289 w 2285015"/>
              <a:gd name="connsiteY97" fmla="*/ 660958 h 921485"/>
              <a:gd name="connsiteX98" fmla="*/ 2030668 w 2285015"/>
              <a:gd name="connsiteY98" fmla="*/ 613202 h 921485"/>
              <a:gd name="connsiteX99" fmla="*/ 1889685 w 2285015"/>
              <a:gd name="connsiteY99" fmla="*/ 601061 h 921485"/>
              <a:gd name="connsiteX100" fmla="*/ 1877708 w 2285015"/>
              <a:gd name="connsiteY100" fmla="*/ 603640 h 921485"/>
              <a:gd name="connsiteX101" fmla="*/ 1874636 w 2285015"/>
              <a:gd name="connsiteY101" fmla="*/ 615525 h 921485"/>
              <a:gd name="connsiteX102" fmla="*/ 1842404 w 2285015"/>
              <a:gd name="connsiteY102" fmla="*/ 675017 h 921485"/>
              <a:gd name="connsiteX103" fmla="*/ 1751255 w 2285015"/>
              <a:gd name="connsiteY103" fmla="*/ 715385 h 921485"/>
              <a:gd name="connsiteX104" fmla="*/ 1739564 w 2285015"/>
              <a:gd name="connsiteY104" fmla="*/ 715790 h 921485"/>
              <a:gd name="connsiteX105" fmla="*/ 1701751 w 2285015"/>
              <a:gd name="connsiteY105" fmla="*/ 712115 h 921485"/>
              <a:gd name="connsiteX106" fmla="*/ 1694441 w 2285015"/>
              <a:gd name="connsiteY106" fmla="*/ 710562 h 921485"/>
              <a:gd name="connsiteX107" fmla="*/ 1685646 w 2285015"/>
              <a:gd name="connsiteY107" fmla="*/ 708030 h 921485"/>
              <a:gd name="connsiteX108" fmla="*/ 1590787 w 2285015"/>
              <a:gd name="connsiteY108" fmla="*/ 630570 h 921485"/>
              <a:gd name="connsiteX109" fmla="*/ 1584755 w 2285015"/>
              <a:gd name="connsiteY109" fmla="*/ 617745 h 921485"/>
              <a:gd name="connsiteX110" fmla="*/ 1572084 w 2285015"/>
              <a:gd name="connsiteY110" fmla="*/ 615525 h 921485"/>
              <a:gd name="connsiteX111" fmla="*/ 1491338 w 2285015"/>
              <a:gd name="connsiteY111" fmla="*/ 644692 h 921485"/>
              <a:gd name="connsiteX112" fmla="*/ 1493144 w 2285015"/>
              <a:gd name="connsiteY112" fmla="*/ 722508 h 921485"/>
              <a:gd name="connsiteX113" fmla="*/ 1568903 w 2285015"/>
              <a:gd name="connsiteY113" fmla="*/ 755109 h 921485"/>
              <a:gd name="connsiteX114" fmla="*/ 1570675 w 2285015"/>
              <a:gd name="connsiteY114" fmla="*/ 754651 h 921485"/>
              <a:gd name="connsiteX115" fmla="*/ 1585063 w 2285015"/>
              <a:gd name="connsiteY115" fmla="*/ 750161 h 921485"/>
              <a:gd name="connsiteX116" fmla="*/ 1604536 w 2285015"/>
              <a:gd name="connsiteY116" fmla="*/ 728388 h 921485"/>
              <a:gd name="connsiteX117" fmla="*/ 1577709 w 2285015"/>
              <a:gd name="connsiteY117" fmla="*/ 689395 h 921485"/>
              <a:gd name="connsiteX118" fmla="*/ 1561780 w 2285015"/>
              <a:gd name="connsiteY118" fmla="*/ 683173 h 921485"/>
              <a:gd name="connsiteX119" fmla="*/ 1586076 w 2285015"/>
              <a:gd name="connsiteY119" fmla="*/ 683895 h 921485"/>
              <a:gd name="connsiteX120" fmla="*/ 1622238 w 2285015"/>
              <a:gd name="connsiteY120" fmla="*/ 735869 h 921485"/>
              <a:gd name="connsiteX121" fmla="*/ 1604812 w 2285015"/>
              <a:gd name="connsiteY121" fmla="*/ 766567 h 921485"/>
              <a:gd name="connsiteX122" fmla="*/ 1594915 w 2285015"/>
              <a:gd name="connsiteY122" fmla="*/ 772151 h 921485"/>
              <a:gd name="connsiteX123" fmla="*/ 1602412 w 2285015"/>
              <a:gd name="connsiteY123" fmla="*/ 780727 h 921485"/>
              <a:gd name="connsiteX124" fmla="*/ 1645531 w 2285015"/>
              <a:gd name="connsiteY124" fmla="*/ 921485 h 921485"/>
              <a:gd name="connsiteX125" fmla="*/ 1635536 w 2285015"/>
              <a:gd name="connsiteY125" fmla="*/ 895642 h 921485"/>
              <a:gd name="connsiteX126" fmla="*/ 1610173 w 2285015"/>
              <a:gd name="connsiteY126" fmla="*/ 837221 h 921485"/>
              <a:gd name="connsiteX127" fmla="*/ 1529977 w 2285015"/>
              <a:gd name="connsiteY127" fmla="*/ 774637 h 921485"/>
              <a:gd name="connsiteX128" fmla="*/ 1483687 w 2285015"/>
              <a:gd name="connsiteY128" fmla="*/ 747428 h 921485"/>
              <a:gd name="connsiteX129" fmla="*/ 1447239 w 2285015"/>
              <a:gd name="connsiteY129" fmla="*/ 677604 h 921485"/>
              <a:gd name="connsiteX130" fmla="*/ 1476367 w 2285015"/>
              <a:gd name="connsiteY130" fmla="*/ 612161 h 921485"/>
              <a:gd name="connsiteX131" fmla="*/ 1563244 w 2285015"/>
              <a:gd name="connsiteY131" fmla="*/ 583405 h 921485"/>
              <a:gd name="connsiteX132" fmla="*/ 1574319 w 2285015"/>
              <a:gd name="connsiteY132" fmla="*/ 584088 h 921485"/>
              <a:gd name="connsiteX133" fmla="*/ 1573317 w 2285015"/>
              <a:gd name="connsiteY133" fmla="*/ 573121 h 921485"/>
              <a:gd name="connsiteX134" fmla="*/ 1759225 w 2285015"/>
              <a:gd name="connsiteY134" fmla="*/ 241658 h 921485"/>
              <a:gd name="connsiteX135" fmla="*/ 1877688 w 2285015"/>
              <a:gd name="connsiteY135" fmla="*/ 215102 h 921485"/>
              <a:gd name="connsiteX136" fmla="*/ 221779 w 2285015"/>
              <a:gd name="connsiteY136" fmla="*/ 104909 h 921485"/>
              <a:gd name="connsiteX137" fmla="*/ 284920 w 2285015"/>
              <a:gd name="connsiteY137" fmla="*/ 114532 h 921485"/>
              <a:gd name="connsiteX138" fmla="*/ 583603 w 2285015"/>
              <a:gd name="connsiteY138" fmla="*/ 366136 h 921485"/>
              <a:gd name="connsiteX139" fmla="*/ 651541 w 2285015"/>
              <a:gd name="connsiteY139" fmla="*/ 454562 h 921485"/>
              <a:gd name="connsiteX140" fmla="*/ 1145809 w 2285015"/>
              <a:gd name="connsiteY140" fmla="*/ 694730 h 921485"/>
              <a:gd name="connsiteX141" fmla="*/ 1532663 w 2285015"/>
              <a:gd name="connsiteY141" fmla="*/ 382036 h 921485"/>
              <a:gd name="connsiteX142" fmla="*/ 1376389 w 2285015"/>
              <a:gd name="connsiteY142" fmla="*/ 619936 h 921485"/>
              <a:gd name="connsiteX143" fmla="*/ 745965 w 2285015"/>
              <a:gd name="connsiteY143" fmla="*/ 593006 h 921485"/>
              <a:gd name="connsiteX144" fmla="*/ 576583 w 2285015"/>
              <a:gd name="connsiteY144" fmla="*/ 415188 h 921485"/>
              <a:gd name="connsiteX145" fmla="*/ 264777 w 2285015"/>
              <a:gd name="connsiteY145" fmla="*/ 164635 h 921485"/>
              <a:gd name="connsiteX146" fmla="*/ 170920 w 2285015"/>
              <a:gd name="connsiteY146" fmla="*/ 161512 h 921485"/>
              <a:gd name="connsiteX147" fmla="*/ 54821 w 2285015"/>
              <a:gd name="connsiteY147" fmla="*/ 263182 h 921485"/>
              <a:gd name="connsiteX148" fmla="*/ 119626 w 2285015"/>
              <a:gd name="connsiteY148" fmla="*/ 408345 h 921485"/>
              <a:gd name="connsiteX149" fmla="*/ 257151 w 2285015"/>
              <a:gd name="connsiteY149" fmla="*/ 395917 h 921485"/>
              <a:gd name="connsiteX150" fmla="*/ 287205 w 2285015"/>
              <a:gd name="connsiteY150" fmla="*/ 337915 h 921485"/>
              <a:gd name="connsiteX151" fmla="*/ 268408 w 2285015"/>
              <a:gd name="connsiteY151" fmla="*/ 292389 h 921485"/>
              <a:gd name="connsiteX152" fmla="*/ 160892 w 2285015"/>
              <a:gd name="connsiteY152" fmla="*/ 278882 h 921485"/>
              <a:gd name="connsiteX153" fmla="*/ 150948 w 2285015"/>
              <a:gd name="connsiteY153" fmla="*/ 309665 h 921485"/>
              <a:gd name="connsiteX154" fmla="*/ 217207 w 2285015"/>
              <a:gd name="connsiteY154" fmla="*/ 330218 h 921485"/>
              <a:gd name="connsiteX155" fmla="*/ 188381 w 2285015"/>
              <a:gd name="connsiteY155" fmla="*/ 352208 h 921485"/>
              <a:gd name="connsiteX156" fmla="*/ 119486 w 2285015"/>
              <a:gd name="connsiteY156" fmla="*/ 324229 h 921485"/>
              <a:gd name="connsiteX157" fmla="*/ 118390 w 2285015"/>
              <a:gd name="connsiteY157" fmla="*/ 279821 h 921485"/>
              <a:gd name="connsiteX158" fmla="*/ 186522 w 2285015"/>
              <a:gd name="connsiteY158" fmla="*/ 234566 h 921485"/>
              <a:gd name="connsiteX159" fmla="*/ 305942 w 2285015"/>
              <a:gd name="connsiteY159" fmla="*/ 291752 h 921485"/>
              <a:gd name="connsiteX160" fmla="*/ 290090 w 2285015"/>
              <a:gd name="connsiteY160" fmla="*/ 416921 h 921485"/>
              <a:gd name="connsiteX161" fmla="*/ 258092 w 2285015"/>
              <a:gd name="connsiteY161" fmla="*/ 446523 h 921485"/>
              <a:gd name="connsiteX162" fmla="*/ 241564 w 2285015"/>
              <a:gd name="connsiteY162" fmla="*/ 455650 h 921485"/>
              <a:gd name="connsiteX163" fmla="*/ 260595 w 2285015"/>
              <a:gd name="connsiteY163" fmla="*/ 458090 h 921485"/>
              <a:gd name="connsiteX164" fmla="*/ 387220 w 2285015"/>
              <a:gd name="connsiteY164" fmla="*/ 537723 h 921485"/>
              <a:gd name="connsiteX165" fmla="*/ 409050 w 2285015"/>
              <a:gd name="connsiteY165" fmla="*/ 580671 h 921485"/>
              <a:gd name="connsiteX166" fmla="*/ 412269 w 2285015"/>
              <a:gd name="connsiteY166" fmla="*/ 591685 h 921485"/>
              <a:gd name="connsiteX167" fmla="*/ 423844 w 2285015"/>
              <a:gd name="connsiteY167" fmla="*/ 592695 h 921485"/>
              <a:gd name="connsiteX168" fmla="*/ 507082 w 2285015"/>
              <a:gd name="connsiteY168" fmla="*/ 636139 h 921485"/>
              <a:gd name="connsiteX169" fmla="*/ 582281 w 2285015"/>
              <a:gd name="connsiteY169" fmla="*/ 676718 h 921485"/>
              <a:gd name="connsiteX170" fmla="*/ 637120 w 2285015"/>
              <a:gd name="connsiteY170" fmla="*/ 684936 h 921485"/>
              <a:gd name="connsiteX171" fmla="*/ 646060 w 2285015"/>
              <a:gd name="connsiteY171" fmla="*/ 686031 h 921485"/>
              <a:gd name="connsiteX172" fmla="*/ 576528 w 2285015"/>
              <a:gd name="connsiteY172" fmla="*/ 696090 h 921485"/>
              <a:gd name="connsiteX173" fmla="*/ 505955 w 2285015"/>
              <a:gd name="connsiteY173" fmla="*/ 661811 h 921485"/>
              <a:gd name="connsiteX174" fmla="*/ 425935 w 2285015"/>
              <a:gd name="connsiteY174" fmla="*/ 625847 h 921485"/>
              <a:gd name="connsiteX175" fmla="*/ 414772 w 2285015"/>
              <a:gd name="connsiteY175" fmla="*/ 626663 h 921485"/>
              <a:gd name="connsiteX176" fmla="*/ 413909 w 2285015"/>
              <a:gd name="connsiteY176" fmla="*/ 633412 h 921485"/>
              <a:gd name="connsiteX177" fmla="*/ 412634 w 2285015"/>
              <a:gd name="connsiteY177" fmla="*/ 638268 h 921485"/>
              <a:gd name="connsiteX178" fmla="*/ 373522 w 2285015"/>
              <a:gd name="connsiteY178" fmla="*/ 688424 h 921485"/>
              <a:gd name="connsiteX179" fmla="*/ 321956 w 2285015"/>
              <a:gd name="connsiteY179" fmla="*/ 703758 h 921485"/>
              <a:gd name="connsiteX180" fmla="*/ 224376 w 2285015"/>
              <a:gd name="connsiteY180" fmla="*/ 677627 h 921485"/>
              <a:gd name="connsiteX181" fmla="*/ 209573 w 2285015"/>
              <a:gd name="connsiteY181" fmla="*/ 587203 h 921485"/>
              <a:gd name="connsiteX182" fmla="*/ 278832 w 2285015"/>
              <a:gd name="connsiteY182" fmla="*/ 561997 h 921485"/>
              <a:gd name="connsiteX183" fmla="*/ 307706 w 2285015"/>
              <a:gd name="connsiteY183" fmla="*/ 602172 h 921485"/>
              <a:gd name="connsiteX184" fmla="*/ 276827 w 2285015"/>
              <a:gd name="connsiteY184" fmla="*/ 587522 h 921485"/>
              <a:gd name="connsiteX185" fmla="*/ 246515 w 2285015"/>
              <a:gd name="connsiteY185" fmla="*/ 596913 h 921485"/>
              <a:gd name="connsiteX186" fmla="*/ 233767 w 2285015"/>
              <a:gd name="connsiteY186" fmla="*/ 621443 h 921485"/>
              <a:gd name="connsiteX187" fmla="*/ 277294 w 2285015"/>
              <a:gd name="connsiteY187" fmla="*/ 670053 h 921485"/>
              <a:gd name="connsiteX188" fmla="*/ 365795 w 2285015"/>
              <a:gd name="connsiteY188" fmla="*/ 646968 h 921485"/>
              <a:gd name="connsiteX189" fmla="*/ 366160 w 2285015"/>
              <a:gd name="connsiteY189" fmla="*/ 564078 h 921485"/>
              <a:gd name="connsiteX190" fmla="*/ 262360 w 2285015"/>
              <a:gd name="connsiteY190" fmla="*/ 487210 h 921485"/>
              <a:gd name="connsiteX191" fmla="*/ 223722 w 2285015"/>
              <a:gd name="connsiteY191" fmla="*/ 482355 h 921485"/>
              <a:gd name="connsiteX192" fmla="*/ 72911 w 2285015"/>
              <a:gd name="connsiteY192" fmla="*/ 434561 h 921485"/>
              <a:gd name="connsiteX193" fmla="*/ 5284 w 2285015"/>
              <a:gd name="connsiteY193" fmla="*/ 241557 h 921485"/>
              <a:gd name="connsiteX194" fmla="*/ 165378 w 2285015"/>
              <a:gd name="connsiteY194" fmla="*/ 106780 h 921485"/>
              <a:gd name="connsiteX195" fmla="*/ 221779 w 2285015"/>
              <a:gd name="connsiteY195" fmla="*/ 104909 h 921485"/>
              <a:gd name="connsiteX196" fmla="*/ 1245699 w 2285015"/>
              <a:gd name="connsiteY196" fmla="*/ 1886 h 921485"/>
              <a:gd name="connsiteX197" fmla="*/ 1341912 w 2285015"/>
              <a:gd name="connsiteY197" fmla="*/ 26502 h 921485"/>
              <a:gd name="connsiteX198" fmla="*/ 1387167 w 2285015"/>
              <a:gd name="connsiteY198" fmla="*/ 94850 h 921485"/>
              <a:gd name="connsiteX199" fmla="*/ 1389258 w 2285015"/>
              <a:gd name="connsiteY199" fmla="*/ 105631 h 921485"/>
              <a:gd name="connsiteX200" fmla="*/ 1400112 w 2285015"/>
              <a:gd name="connsiteY200" fmla="*/ 103782 h 921485"/>
              <a:gd name="connsiteX201" fmla="*/ 1427710 w 2285015"/>
              <a:gd name="connsiteY201" fmla="*/ 95883 h 921485"/>
              <a:gd name="connsiteX202" fmla="*/ 1467373 w 2285015"/>
              <a:gd name="connsiteY202" fmla="*/ 86034 h 921485"/>
              <a:gd name="connsiteX203" fmla="*/ 1539081 w 2285015"/>
              <a:gd name="connsiteY203" fmla="*/ 90398 h 921485"/>
              <a:gd name="connsiteX204" fmla="*/ 1579746 w 2285015"/>
              <a:gd name="connsiteY204" fmla="*/ 95106 h 921485"/>
              <a:gd name="connsiteX205" fmla="*/ 1480759 w 2285015"/>
              <a:gd name="connsiteY205" fmla="*/ 106983 h 921485"/>
              <a:gd name="connsiteX206" fmla="*/ 1401554 w 2285015"/>
              <a:gd name="connsiteY206" fmla="*/ 123901 h 921485"/>
              <a:gd name="connsiteX207" fmla="*/ 1390524 w 2285015"/>
              <a:gd name="connsiteY207" fmla="*/ 128337 h 921485"/>
              <a:gd name="connsiteX208" fmla="*/ 1389357 w 2285015"/>
              <a:gd name="connsiteY208" fmla="*/ 140718 h 921485"/>
              <a:gd name="connsiteX209" fmla="*/ 1386550 w 2285015"/>
              <a:gd name="connsiteY209" fmla="*/ 155282 h 921485"/>
              <a:gd name="connsiteX210" fmla="*/ 1304406 w 2285015"/>
              <a:gd name="connsiteY210" fmla="*/ 247702 h 921485"/>
              <a:gd name="connsiteX211" fmla="*/ 1292781 w 2285015"/>
              <a:gd name="connsiteY211" fmla="*/ 251415 h 921485"/>
              <a:gd name="connsiteX212" fmla="*/ 1301368 w 2285015"/>
              <a:gd name="connsiteY212" fmla="*/ 260402 h 921485"/>
              <a:gd name="connsiteX213" fmla="*/ 1352700 w 2285015"/>
              <a:gd name="connsiteY213" fmla="*/ 369872 h 921485"/>
              <a:gd name="connsiteX214" fmla="*/ 1309723 w 2285015"/>
              <a:gd name="connsiteY214" fmla="*/ 448418 h 921485"/>
              <a:gd name="connsiteX215" fmla="*/ 1209999 w 2285015"/>
              <a:gd name="connsiteY215" fmla="*/ 468724 h 921485"/>
              <a:gd name="connsiteX216" fmla="*/ 1194070 w 2285015"/>
              <a:gd name="connsiteY216" fmla="*/ 467512 h 921485"/>
              <a:gd name="connsiteX217" fmla="*/ 1157897 w 2285015"/>
              <a:gd name="connsiteY217" fmla="*/ 465523 h 921485"/>
              <a:gd name="connsiteX218" fmla="*/ 1099024 w 2285015"/>
              <a:gd name="connsiteY218" fmla="*/ 474036 h 921485"/>
              <a:gd name="connsiteX219" fmla="*/ 1034232 w 2285015"/>
              <a:gd name="connsiteY219" fmla="*/ 479070 h 921485"/>
              <a:gd name="connsiteX220" fmla="*/ 1093366 w 2285015"/>
              <a:gd name="connsiteY220" fmla="*/ 462471 h 921485"/>
              <a:gd name="connsiteX221" fmla="*/ 1102855 w 2285015"/>
              <a:gd name="connsiteY221" fmla="*/ 457304 h 921485"/>
              <a:gd name="connsiteX222" fmla="*/ 1128681 w 2285015"/>
              <a:gd name="connsiteY222" fmla="*/ 444613 h 921485"/>
              <a:gd name="connsiteX223" fmla="*/ 1139348 w 2285015"/>
              <a:gd name="connsiteY223" fmla="*/ 441792 h 921485"/>
              <a:gd name="connsiteX224" fmla="*/ 1138159 w 2285015"/>
              <a:gd name="connsiteY224" fmla="*/ 430957 h 921485"/>
              <a:gd name="connsiteX225" fmla="*/ 1153361 w 2285015"/>
              <a:gd name="connsiteY225" fmla="*/ 369522 h 921485"/>
              <a:gd name="connsiteX226" fmla="*/ 1199838 w 2285015"/>
              <a:gd name="connsiteY226" fmla="*/ 337550 h 921485"/>
              <a:gd name="connsiteX227" fmla="*/ 1237872 w 2285015"/>
              <a:gd name="connsiteY227" fmla="*/ 347804 h 921485"/>
              <a:gd name="connsiteX228" fmla="*/ 1244906 w 2285015"/>
              <a:gd name="connsiteY228" fmla="*/ 362260 h 921485"/>
              <a:gd name="connsiteX229" fmla="*/ 1234019 w 2285015"/>
              <a:gd name="connsiteY229" fmla="*/ 381849 h 921485"/>
              <a:gd name="connsiteX230" fmla="*/ 1233216 w 2285015"/>
              <a:gd name="connsiteY230" fmla="*/ 382214 h 921485"/>
              <a:gd name="connsiteX231" fmla="*/ 1224398 w 2285015"/>
              <a:gd name="connsiteY231" fmla="*/ 357405 h 921485"/>
              <a:gd name="connsiteX232" fmla="*/ 1185638 w 2285015"/>
              <a:gd name="connsiteY232" fmla="*/ 361576 h 921485"/>
              <a:gd name="connsiteX233" fmla="*/ 1162542 w 2285015"/>
              <a:gd name="connsiteY233" fmla="*/ 419266 h 921485"/>
              <a:gd name="connsiteX234" fmla="*/ 1162685 w 2285015"/>
              <a:gd name="connsiteY234" fmla="*/ 431283 h 921485"/>
              <a:gd name="connsiteX235" fmla="*/ 1162718 w 2285015"/>
              <a:gd name="connsiteY235" fmla="*/ 432596 h 921485"/>
              <a:gd name="connsiteX236" fmla="*/ 1174706 w 2285015"/>
              <a:gd name="connsiteY236" fmla="*/ 439175 h 921485"/>
              <a:gd name="connsiteX237" fmla="*/ 1189502 w 2285015"/>
              <a:gd name="connsiteY237" fmla="*/ 444938 h 921485"/>
              <a:gd name="connsiteX238" fmla="*/ 1252898 w 2285015"/>
              <a:gd name="connsiteY238" fmla="*/ 446251 h 921485"/>
              <a:gd name="connsiteX239" fmla="*/ 1311176 w 2285015"/>
              <a:gd name="connsiteY239" fmla="*/ 394378 h 921485"/>
              <a:gd name="connsiteX240" fmla="*/ 1307500 w 2285015"/>
              <a:gd name="connsiteY240" fmla="*/ 319545 h 921485"/>
              <a:gd name="connsiteX241" fmla="*/ 1185263 w 2285015"/>
              <a:gd name="connsiteY241" fmla="*/ 232485 h 921485"/>
              <a:gd name="connsiteX242" fmla="*/ 1166076 w 2285015"/>
              <a:gd name="connsiteY242" fmla="*/ 228089 h 921485"/>
              <a:gd name="connsiteX243" fmla="*/ 1154715 w 2285015"/>
              <a:gd name="connsiteY243" fmla="*/ 226085 h 921485"/>
              <a:gd name="connsiteX244" fmla="*/ 1155453 w 2285015"/>
              <a:gd name="connsiteY244" fmla="*/ 237340 h 921485"/>
              <a:gd name="connsiteX245" fmla="*/ 1146833 w 2285015"/>
              <a:gd name="connsiteY245" fmla="*/ 292296 h 921485"/>
              <a:gd name="connsiteX246" fmla="*/ 1026963 w 2285015"/>
              <a:gd name="connsiteY246" fmla="*/ 354609 h 921485"/>
              <a:gd name="connsiteX247" fmla="*/ 957252 w 2285015"/>
              <a:gd name="connsiteY247" fmla="*/ 306224 h 921485"/>
              <a:gd name="connsiteX248" fmla="*/ 955067 w 2285015"/>
              <a:gd name="connsiteY248" fmla="*/ 254436 h 921485"/>
              <a:gd name="connsiteX249" fmla="*/ 1017936 w 2285015"/>
              <a:gd name="connsiteY249" fmla="*/ 223498 h 921485"/>
              <a:gd name="connsiteX250" fmla="*/ 1057776 w 2285015"/>
              <a:gd name="connsiteY250" fmla="*/ 232485 h 921485"/>
              <a:gd name="connsiteX251" fmla="*/ 1027141 w 2285015"/>
              <a:gd name="connsiteY251" fmla="*/ 240012 h 921485"/>
              <a:gd name="connsiteX252" fmla="*/ 1018971 w 2285015"/>
              <a:gd name="connsiteY252" fmla="*/ 241146 h 921485"/>
              <a:gd name="connsiteX253" fmla="*/ 975179 w 2285015"/>
              <a:gd name="connsiteY253" fmla="*/ 274803 h 921485"/>
              <a:gd name="connsiteX254" fmla="*/ 996729 w 2285015"/>
              <a:gd name="connsiteY254" fmla="*/ 313758 h 921485"/>
              <a:gd name="connsiteX255" fmla="*/ 1078615 w 2285015"/>
              <a:gd name="connsiteY255" fmla="*/ 320470 h 921485"/>
              <a:gd name="connsiteX256" fmla="*/ 1127316 w 2285015"/>
              <a:gd name="connsiteY256" fmla="*/ 249053 h 921485"/>
              <a:gd name="connsiteX257" fmla="*/ 1127580 w 2285015"/>
              <a:gd name="connsiteY257" fmla="*/ 233549 h 921485"/>
              <a:gd name="connsiteX258" fmla="*/ 1126358 w 2285015"/>
              <a:gd name="connsiteY258" fmla="*/ 222387 h 921485"/>
              <a:gd name="connsiteX259" fmla="*/ 1116924 w 2285015"/>
              <a:gd name="connsiteY259" fmla="*/ 187362 h 921485"/>
              <a:gd name="connsiteX260" fmla="*/ 1112664 w 2285015"/>
              <a:gd name="connsiteY260" fmla="*/ 178570 h 921485"/>
              <a:gd name="connsiteX261" fmla="*/ 1076799 w 2285015"/>
              <a:gd name="connsiteY261" fmla="*/ 136990 h 921485"/>
              <a:gd name="connsiteX262" fmla="*/ 983629 w 2285015"/>
              <a:gd name="connsiteY262" fmla="*/ 124468 h 921485"/>
              <a:gd name="connsiteX263" fmla="*/ 890083 w 2285015"/>
              <a:gd name="connsiteY263" fmla="*/ 202922 h 921485"/>
              <a:gd name="connsiteX264" fmla="*/ 884004 w 2285015"/>
              <a:gd name="connsiteY264" fmla="*/ 222387 h 921485"/>
              <a:gd name="connsiteX265" fmla="*/ 881640 w 2285015"/>
              <a:gd name="connsiteY265" fmla="*/ 232182 h 921485"/>
              <a:gd name="connsiteX266" fmla="*/ 931744 w 2285015"/>
              <a:gd name="connsiteY266" fmla="*/ 446221 h 921485"/>
              <a:gd name="connsiteX267" fmla="*/ 1244961 w 2285015"/>
              <a:gd name="connsiteY267" fmla="*/ 543946 h 921485"/>
              <a:gd name="connsiteX268" fmla="*/ 1437805 w 2285015"/>
              <a:gd name="connsiteY268" fmla="*/ 349171 h 921485"/>
              <a:gd name="connsiteX269" fmla="*/ 1465997 w 2285015"/>
              <a:gd name="connsiteY269" fmla="*/ 299202 h 921485"/>
              <a:gd name="connsiteX270" fmla="*/ 1737858 w 2285015"/>
              <a:gd name="connsiteY270" fmla="*/ 73769 h 921485"/>
              <a:gd name="connsiteX271" fmla="*/ 2121520 w 2285015"/>
              <a:gd name="connsiteY271" fmla="*/ 183377 h 921485"/>
              <a:gd name="connsiteX272" fmla="*/ 2197543 w 2285015"/>
              <a:gd name="connsiteY272" fmla="*/ 265638 h 921485"/>
              <a:gd name="connsiteX273" fmla="*/ 2281547 w 2285015"/>
              <a:gd name="connsiteY273" fmla="*/ 448489 h 921485"/>
              <a:gd name="connsiteX274" fmla="*/ 2242798 w 2285015"/>
              <a:gd name="connsiteY274" fmla="*/ 371814 h 921485"/>
              <a:gd name="connsiteX275" fmla="*/ 2023436 w 2285015"/>
              <a:gd name="connsiteY275" fmla="*/ 144113 h 921485"/>
              <a:gd name="connsiteX276" fmla="*/ 1722535 w 2285015"/>
              <a:gd name="connsiteY276" fmla="*/ 110641 h 921485"/>
              <a:gd name="connsiteX277" fmla="*/ 1632894 w 2285015"/>
              <a:gd name="connsiteY277" fmla="*/ 154001 h 921485"/>
              <a:gd name="connsiteX278" fmla="*/ 1621269 w 2285015"/>
              <a:gd name="connsiteY278" fmla="*/ 162662 h 921485"/>
              <a:gd name="connsiteX279" fmla="*/ 1451708 w 2285015"/>
              <a:gd name="connsiteY279" fmla="*/ 392181 h 921485"/>
              <a:gd name="connsiteX280" fmla="*/ 1449617 w 2285015"/>
              <a:gd name="connsiteY280" fmla="*/ 395986 h 921485"/>
              <a:gd name="connsiteX281" fmla="*/ 1032249 w 2285015"/>
              <a:gd name="connsiteY281" fmla="*/ 563543 h 921485"/>
              <a:gd name="connsiteX282" fmla="*/ 845343 w 2285015"/>
              <a:gd name="connsiteY282" fmla="*/ 258662 h 921485"/>
              <a:gd name="connsiteX283" fmla="*/ 846307 w 2285015"/>
              <a:gd name="connsiteY283" fmla="*/ 232229 h 921485"/>
              <a:gd name="connsiteX284" fmla="*/ 837133 w 2285015"/>
              <a:gd name="connsiteY284" fmla="*/ 212321 h 921485"/>
              <a:gd name="connsiteX285" fmla="*/ 743765 w 2285015"/>
              <a:gd name="connsiteY285" fmla="*/ 106968 h 921485"/>
              <a:gd name="connsiteX286" fmla="*/ 611831 w 2285015"/>
              <a:gd name="connsiteY286" fmla="*/ 118992 h 921485"/>
              <a:gd name="connsiteX287" fmla="*/ 613697 w 2285015"/>
              <a:gd name="connsiteY287" fmla="*/ 196855 h 921485"/>
              <a:gd name="connsiteX288" fmla="*/ 689487 w 2285015"/>
              <a:gd name="connsiteY288" fmla="*/ 229510 h 921485"/>
              <a:gd name="connsiteX289" fmla="*/ 691299 w 2285015"/>
              <a:gd name="connsiteY289" fmla="*/ 229013 h 921485"/>
              <a:gd name="connsiteX290" fmla="*/ 705649 w 2285015"/>
              <a:gd name="connsiteY290" fmla="*/ 224477 h 921485"/>
              <a:gd name="connsiteX291" fmla="*/ 725116 w 2285015"/>
              <a:gd name="connsiteY291" fmla="*/ 202704 h 921485"/>
              <a:gd name="connsiteX292" fmla="*/ 698256 w 2285015"/>
              <a:gd name="connsiteY292" fmla="*/ 163749 h 921485"/>
              <a:gd name="connsiteX293" fmla="*/ 682366 w 2285015"/>
              <a:gd name="connsiteY293" fmla="*/ 157589 h 921485"/>
              <a:gd name="connsiteX294" fmla="*/ 706652 w 2285015"/>
              <a:gd name="connsiteY294" fmla="*/ 158311 h 921485"/>
              <a:gd name="connsiteX295" fmla="*/ 742787 w 2285015"/>
              <a:gd name="connsiteY295" fmla="*/ 210277 h 921485"/>
              <a:gd name="connsiteX296" fmla="*/ 725388 w 2285015"/>
              <a:gd name="connsiteY296" fmla="*/ 240936 h 921485"/>
              <a:gd name="connsiteX297" fmla="*/ 715460 w 2285015"/>
              <a:gd name="connsiteY297" fmla="*/ 246506 h 921485"/>
              <a:gd name="connsiteX298" fmla="*/ 722994 w 2285015"/>
              <a:gd name="connsiteY298" fmla="*/ 255081 h 921485"/>
              <a:gd name="connsiteX299" fmla="*/ 766109 w 2285015"/>
              <a:gd name="connsiteY299" fmla="*/ 395847 h 921485"/>
              <a:gd name="connsiteX300" fmla="*/ 756088 w 2285015"/>
              <a:gd name="connsiteY300" fmla="*/ 370004 h 921485"/>
              <a:gd name="connsiteX301" fmla="*/ 730697 w 2285015"/>
              <a:gd name="connsiteY301" fmla="*/ 311583 h 921485"/>
              <a:gd name="connsiteX302" fmla="*/ 650508 w 2285015"/>
              <a:gd name="connsiteY302" fmla="*/ 248999 h 921485"/>
              <a:gd name="connsiteX303" fmla="*/ 604259 w 2285015"/>
              <a:gd name="connsiteY303" fmla="*/ 221796 h 921485"/>
              <a:gd name="connsiteX304" fmla="*/ 567775 w 2285015"/>
              <a:gd name="connsiteY304" fmla="*/ 151997 h 921485"/>
              <a:gd name="connsiteX305" fmla="*/ 596874 w 2285015"/>
              <a:gd name="connsiteY305" fmla="*/ 86507 h 921485"/>
              <a:gd name="connsiteX306" fmla="*/ 773743 w 2285015"/>
              <a:gd name="connsiteY306" fmla="*/ 85598 h 921485"/>
              <a:gd name="connsiteX307" fmla="*/ 852037 w 2285015"/>
              <a:gd name="connsiteY307" fmla="*/ 173497 h 921485"/>
              <a:gd name="connsiteX308" fmla="*/ 858349 w 2285015"/>
              <a:gd name="connsiteY308" fmla="*/ 186050 h 921485"/>
              <a:gd name="connsiteX309" fmla="*/ 864374 w 2285015"/>
              <a:gd name="connsiteY309" fmla="*/ 173497 h 921485"/>
              <a:gd name="connsiteX310" fmla="*/ 967443 w 2285015"/>
              <a:gd name="connsiteY310" fmla="*/ 94578 h 921485"/>
              <a:gd name="connsiteX311" fmla="*/ 1115317 w 2285015"/>
              <a:gd name="connsiteY311" fmla="*/ 130138 h 921485"/>
              <a:gd name="connsiteX312" fmla="*/ 1147450 w 2285015"/>
              <a:gd name="connsiteY312" fmla="*/ 189141 h 921485"/>
              <a:gd name="connsiteX313" fmla="*/ 1150719 w 2285015"/>
              <a:gd name="connsiteY313" fmla="*/ 201694 h 921485"/>
              <a:gd name="connsiteX314" fmla="*/ 1162972 w 2285015"/>
              <a:gd name="connsiteY314" fmla="*/ 205275 h 921485"/>
              <a:gd name="connsiteX315" fmla="*/ 1325421 w 2285015"/>
              <a:gd name="connsiteY315" fmla="*/ 198151 h 921485"/>
              <a:gd name="connsiteX316" fmla="*/ 1366075 w 2285015"/>
              <a:gd name="connsiteY316" fmla="*/ 150450 h 921485"/>
              <a:gd name="connsiteX317" fmla="*/ 1369201 w 2285015"/>
              <a:gd name="connsiteY317" fmla="*/ 137751 h 921485"/>
              <a:gd name="connsiteX318" fmla="*/ 1370665 w 2285015"/>
              <a:gd name="connsiteY318" fmla="*/ 124063 h 921485"/>
              <a:gd name="connsiteX319" fmla="*/ 1368386 w 2285015"/>
              <a:gd name="connsiteY319" fmla="*/ 105593 h 921485"/>
              <a:gd name="connsiteX320" fmla="*/ 1366350 w 2285015"/>
              <a:gd name="connsiteY320" fmla="*/ 98850 h 921485"/>
              <a:gd name="connsiteX321" fmla="*/ 1337519 w 2285015"/>
              <a:gd name="connsiteY321" fmla="*/ 54031 h 921485"/>
              <a:gd name="connsiteX322" fmla="*/ 1239622 w 2285015"/>
              <a:gd name="connsiteY322" fmla="*/ 34541 h 921485"/>
              <a:gd name="connsiteX323" fmla="*/ 1197042 w 2285015"/>
              <a:gd name="connsiteY323" fmla="*/ 75400 h 921485"/>
              <a:gd name="connsiteX324" fmla="*/ 1197406 w 2285015"/>
              <a:gd name="connsiteY324" fmla="*/ 120344 h 921485"/>
              <a:gd name="connsiteX325" fmla="*/ 1238268 w 2285015"/>
              <a:gd name="connsiteY325" fmla="*/ 150366 h 921485"/>
              <a:gd name="connsiteX326" fmla="*/ 1267936 w 2285015"/>
              <a:gd name="connsiteY326" fmla="*/ 129773 h 921485"/>
              <a:gd name="connsiteX327" fmla="*/ 1273616 w 2285015"/>
              <a:gd name="connsiteY327" fmla="*/ 113811 h 921485"/>
              <a:gd name="connsiteX328" fmla="*/ 1288587 w 2285015"/>
              <a:gd name="connsiteY328" fmla="*/ 85925 h 921485"/>
              <a:gd name="connsiteX329" fmla="*/ 1301797 w 2285015"/>
              <a:gd name="connsiteY329" fmla="*/ 86189 h 921485"/>
              <a:gd name="connsiteX330" fmla="*/ 1317418 w 2285015"/>
              <a:gd name="connsiteY330" fmla="*/ 103697 h 921485"/>
              <a:gd name="connsiteX331" fmla="*/ 1315007 w 2285015"/>
              <a:gd name="connsiteY331" fmla="*/ 143235 h 921485"/>
              <a:gd name="connsiteX332" fmla="*/ 1207566 w 2285015"/>
              <a:gd name="connsiteY332" fmla="*/ 169450 h 921485"/>
              <a:gd name="connsiteX333" fmla="*/ 1175169 w 2285015"/>
              <a:gd name="connsiteY333" fmla="*/ 50411 h 921485"/>
              <a:gd name="connsiteX334" fmla="*/ 1245699 w 2285015"/>
              <a:gd name="connsiteY334" fmla="*/ 1886 h 921485"/>
            </a:gdLst>
            <a:ahLst/>
            <a:cxnLst/>
            <a:rect l="l" t="t" r="r" b="b"/>
            <a:pathLst>
              <a:path w="2285015" h="921485">
                <a:moveTo>
                  <a:pt x="1877688" y="215102"/>
                </a:moveTo>
                <a:cubicBezTo>
                  <a:pt x="1992997" y="212314"/>
                  <a:pt x="2096520" y="279880"/>
                  <a:pt x="2167292" y="409223"/>
                </a:cubicBezTo>
                <a:cubicBezTo>
                  <a:pt x="2188076" y="447175"/>
                  <a:pt x="2200658" y="480918"/>
                  <a:pt x="2212866" y="513528"/>
                </a:cubicBezTo>
                <a:cubicBezTo>
                  <a:pt x="2213538" y="515423"/>
                  <a:pt x="2214265" y="517333"/>
                  <a:pt x="2215002" y="519244"/>
                </a:cubicBezTo>
                <a:cubicBezTo>
                  <a:pt x="2204170" y="503608"/>
                  <a:pt x="2193690" y="487730"/>
                  <a:pt x="2183584" y="471621"/>
                </a:cubicBezTo>
                <a:lnTo>
                  <a:pt x="2161810" y="435795"/>
                </a:lnTo>
                <a:cubicBezTo>
                  <a:pt x="2120540" y="366486"/>
                  <a:pt x="2077871" y="294899"/>
                  <a:pt x="1971994" y="261194"/>
                </a:cubicBezTo>
                <a:cubicBezTo>
                  <a:pt x="1869330" y="228546"/>
                  <a:pt x="1724120" y="256207"/>
                  <a:pt x="1658785" y="358927"/>
                </a:cubicBezTo>
                <a:cubicBezTo>
                  <a:pt x="1621610" y="417332"/>
                  <a:pt x="1593209" y="507701"/>
                  <a:pt x="1610305" y="580042"/>
                </a:cubicBezTo>
                <a:cubicBezTo>
                  <a:pt x="1611307" y="584257"/>
                  <a:pt x="1612474" y="588432"/>
                  <a:pt x="1613806" y="592555"/>
                </a:cubicBezTo>
                <a:cubicBezTo>
                  <a:pt x="1614840" y="595771"/>
                  <a:pt x="1615853" y="599088"/>
                  <a:pt x="1617108" y="602258"/>
                </a:cubicBezTo>
                <a:cubicBezTo>
                  <a:pt x="1633279" y="642711"/>
                  <a:pt x="1664730" y="669114"/>
                  <a:pt x="1710657" y="680718"/>
                </a:cubicBezTo>
                <a:cubicBezTo>
                  <a:pt x="1714543" y="681666"/>
                  <a:pt x="1718461" y="682467"/>
                  <a:pt x="1722413" y="683119"/>
                </a:cubicBezTo>
                <a:cubicBezTo>
                  <a:pt x="1727048" y="683840"/>
                  <a:pt x="1731660" y="684338"/>
                  <a:pt x="1736251" y="684618"/>
                </a:cubicBezTo>
                <a:cubicBezTo>
                  <a:pt x="1761031" y="686062"/>
                  <a:pt x="1784765" y="680446"/>
                  <a:pt x="1803831" y="668205"/>
                </a:cubicBezTo>
                <a:cubicBezTo>
                  <a:pt x="1818219" y="658954"/>
                  <a:pt x="1830251" y="644528"/>
                  <a:pt x="1839002" y="627805"/>
                </a:cubicBezTo>
                <a:cubicBezTo>
                  <a:pt x="1841512" y="623110"/>
                  <a:pt x="1843703" y="618258"/>
                  <a:pt x="1845585" y="613280"/>
                </a:cubicBezTo>
                <a:cubicBezTo>
                  <a:pt x="1848954" y="604582"/>
                  <a:pt x="1851420" y="595560"/>
                  <a:pt x="1852939" y="586356"/>
                </a:cubicBezTo>
                <a:cubicBezTo>
                  <a:pt x="1853522" y="582628"/>
                  <a:pt x="1854029" y="578861"/>
                  <a:pt x="1854260" y="575102"/>
                </a:cubicBezTo>
                <a:cubicBezTo>
                  <a:pt x="1854711" y="568755"/>
                  <a:pt x="1854843" y="562424"/>
                  <a:pt x="1854348" y="556156"/>
                </a:cubicBezTo>
                <a:cubicBezTo>
                  <a:pt x="1851453" y="522227"/>
                  <a:pt x="1834104" y="496842"/>
                  <a:pt x="1805647" y="484716"/>
                </a:cubicBezTo>
                <a:cubicBezTo>
                  <a:pt x="1784632" y="475830"/>
                  <a:pt x="1747358" y="475830"/>
                  <a:pt x="1723668" y="491436"/>
                </a:cubicBezTo>
                <a:cubicBezTo>
                  <a:pt x="1709600" y="500733"/>
                  <a:pt x="1702169" y="514211"/>
                  <a:pt x="1702169" y="530398"/>
                </a:cubicBezTo>
                <a:cubicBezTo>
                  <a:pt x="1702213" y="554385"/>
                  <a:pt x="1731803" y="560917"/>
                  <a:pt x="1745960" y="563994"/>
                </a:cubicBezTo>
                <a:lnTo>
                  <a:pt x="1754084" y="565166"/>
                </a:lnTo>
                <a:cubicBezTo>
                  <a:pt x="1772677" y="567442"/>
                  <a:pt x="1782948" y="569983"/>
                  <a:pt x="1784765" y="572708"/>
                </a:cubicBezTo>
                <a:cubicBezTo>
                  <a:pt x="1783091" y="576965"/>
                  <a:pt x="1760711" y="581416"/>
                  <a:pt x="1744914" y="581673"/>
                </a:cubicBezTo>
                <a:cubicBezTo>
                  <a:pt x="1733521" y="581875"/>
                  <a:pt x="1695355" y="580143"/>
                  <a:pt x="1682101" y="550757"/>
                </a:cubicBezTo>
                <a:cubicBezTo>
                  <a:pt x="1674428" y="533792"/>
                  <a:pt x="1675188" y="515880"/>
                  <a:pt x="1684270" y="498932"/>
                </a:cubicBezTo>
                <a:cubicBezTo>
                  <a:pt x="1697028" y="475116"/>
                  <a:pt x="1725672" y="455208"/>
                  <a:pt x="1753941" y="450531"/>
                </a:cubicBezTo>
                <a:cubicBezTo>
                  <a:pt x="1802455" y="442553"/>
                  <a:pt x="1856186" y="470494"/>
                  <a:pt x="1873811" y="512843"/>
                </a:cubicBezTo>
                <a:cubicBezTo>
                  <a:pt x="1880614" y="529311"/>
                  <a:pt x="1883256" y="549134"/>
                  <a:pt x="1882386" y="569618"/>
                </a:cubicBezTo>
                <a:cubicBezTo>
                  <a:pt x="1882210" y="573446"/>
                  <a:pt x="1881935" y="577246"/>
                  <a:pt x="1881483" y="581106"/>
                </a:cubicBezTo>
                <a:cubicBezTo>
                  <a:pt x="1884478" y="580384"/>
                  <a:pt x="1887516" y="579785"/>
                  <a:pt x="1890565" y="578931"/>
                </a:cubicBezTo>
                <a:cubicBezTo>
                  <a:pt x="1891380" y="578737"/>
                  <a:pt x="1892150" y="578472"/>
                  <a:pt x="1893009" y="578193"/>
                </a:cubicBezTo>
                <a:cubicBezTo>
                  <a:pt x="1934400" y="566455"/>
                  <a:pt x="1989717" y="537164"/>
                  <a:pt x="2012780" y="491855"/>
                </a:cubicBezTo>
                <a:cubicBezTo>
                  <a:pt x="2024988" y="467775"/>
                  <a:pt x="2026254" y="442601"/>
                  <a:pt x="2016456" y="417076"/>
                </a:cubicBezTo>
                <a:cubicBezTo>
                  <a:pt x="2006560" y="391364"/>
                  <a:pt x="1985897" y="372909"/>
                  <a:pt x="1958134" y="365157"/>
                </a:cubicBezTo>
                <a:cubicBezTo>
                  <a:pt x="1937538" y="359378"/>
                  <a:pt x="1915257" y="360069"/>
                  <a:pt x="1894737" y="366377"/>
                </a:cubicBezTo>
                <a:cubicBezTo>
                  <a:pt x="1889685" y="367997"/>
                  <a:pt x="1884742" y="369951"/>
                  <a:pt x="1879942" y="372225"/>
                </a:cubicBezTo>
                <a:cubicBezTo>
                  <a:pt x="1875803" y="374160"/>
                  <a:pt x="1871862" y="376389"/>
                  <a:pt x="1867954" y="378789"/>
                </a:cubicBezTo>
                <a:cubicBezTo>
                  <a:pt x="1867954" y="379201"/>
                  <a:pt x="1867954" y="379651"/>
                  <a:pt x="1867855" y="380109"/>
                </a:cubicBezTo>
                <a:cubicBezTo>
                  <a:pt x="1867624" y="384112"/>
                  <a:pt x="1867613" y="388123"/>
                  <a:pt x="1867811" y="392126"/>
                </a:cubicBezTo>
                <a:cubicBezTo>
                  <a:pt x="1868956" y="414699"/>
                  <a:pt x="1877036" y="439415"/>
                  <a:pt x="1890918" y="449808"/>
                </a:cubicBezTo>
                <a:cubicBezTo>
                  <a:pt x="1904722" y="460054"/>
                  <a:pt x="1919209" y="461631"/>
                  <a:pt x="1929623" y="453980"/>
                </a:cubicBezTo>
                <a:cubicBezTo>
                  <a:pt x="1937670" y="448077"/>
                  <a:pt x="1941347" y="437637"/>
                  <a:pt x="1938506" y="429123"/>
                </a:cubicBezTo>
                <a:cubicBezTo>
                  <a:pt x="1938771" y="429255"/>
                  <a:pt x="1938991" y="429349"/>
                  <a:pt x="1939310" y="429535"/>
                </a:cubicBezTo>
                <a:cubicBezTo>
                  <a:pt x="1945618" y="432611"/>
                  <a:pt x="1950197" y="440907"/>
                  <a:pt x="1950197" y="449079"/>
                </a:cubicBezTo>
                <a:cubicBezTo>
                  <a:pt x="1950142" y="454562"/>
                  <a:pt x="1947753" y="459465"/>
                  <a:pt x="1943119" y="463534"/>
                </a:cubicBezTo>
                <a:cubicBezTo>
                  <a:pt x="1933443" y="472110"/>
                  <a:pt x="1916281" y="475248"/>
                  <a:pt x="1905085" y="473826"/>
                </a:cubicBezTo>
                <a:cubicBezTo>
                  <a:pt x="1881351" y="470883"/>
                  <a:pt x="1866688" y="454835"/>
                  <a:pt x="1858564" y="441863"/>
                </a:cubicBezTo>
                <a:cubicBezTo>
                  <a:pt x="1847534" y="424136"/>
                  <a:pt x="1842327" y="401549"/>
                  <a:pt x="1843461" y="380413"/>
                </a:cubicBezTo>
                <a:cubicBezTo>
                  <a:pt x="1843582" y="376730"/>
                  <a:pt x="1844044" y="373119"/>
                  <a:pt x="1844628" y="369576"/>
                </a:cubicBezTo>
                <a:cubicBezTo>
                  <a:pt x="1841006" y="368939"/>
                  <a:pt x="1837362" y="367930"/>
                  <a:pt x="1833905" y="366710"/>
                </a:cubicBezTo>
                <a:cubicBezTo>
                  <a:pt x="1825066" y="363587"/>
                  <a:pt x="1816667" y="358919"/>
                  <a:pt x="1808080" y="354064"/>
                </a:cubicBezTo>
                <a:lnTo>
                  <a:pt x="1798646" y="348853"/>
                </a:lnTo>
                <a:cubicBezTo>
                  <a:pt x="1778864" y="338382"/>
                  <a:pt x="1759445" y="332937"/>
                  <a:pt x="1739520" y="332261"/>
                </a:cubicBezTo>
                <a:cubicBezTo>
                  <a:pt x="1759390" y="327266"/>
                  <a:pt x="1780416" y="331926"/>
                  <a:pt x="1804326" y="337326"/>
                </a:cubicBezTo>
                <a:cubicBezTo>
                  <a:pt x="1822974" y="341550"/>
                  <a:pt x="1842228" y="345956"/>
                  <a:pt x="1863144" y="345862"/>
                </a:cubicBezTo>
                <a:lnTo>
                  <a:pt x="1899262" y="343858"/>
                </a:lnTo>
                <a:lnTo>
                  <a:pt x="1915301" y="342638"/>
                </a:lnTo>
                <a:cubicBezTo>
                  <a:pt x="1949162" y="340424"/>
                  <a:pt x="1987405" y="341069"/>
                  <a:pt x="2015014" y="362958"/>
                </a:cubicBezTo>
                <a:cubicBezTo>
                  <a:pt x="2043107" y="385228"/>
                  <a:pt x="2057528" y="411623"/>
                  <a:pt x="2057935" y="441467"/>
                </a:cubicBezTo>
                <a:cubicBezTo>
                  <a:pt x="2058442" y="475706"/>
                  <a:pt x="2039695" y="514933"/>
                  <a:pt x="2006648" y="550983"/>
                </a:cubicBezTo>
                <a:cubicBezTo>
                  <a:pt x="2003874" y="553966"/>
                  <a:pt x="2001034" y="556964"/>
                  <a:pt x="1998039" y="559955"/>
                </a:cubicBezTo>
                <a:cubicBezTo>
                  <a:pt x="2001969" y="561022"/>
                  <a:pt x="2005844" y="562279"/>
                  <a:pt x="2009653" y="563722"/>
                </a:cubicBezTo>
                <a:cubicBezTo>
                  <a:pt x="2049668" y="578861"/>
                  <a:pt x="2080723" y="612969"/>
                  <a:pt x="2091841" y="656055"/>
                </a:cubicBezTo>
                <a:cubicBezTo>
                  <a:pt x="2093019" y="660851"/>
                  <a:pt x="2093922" y="665708"/>
                  <a:pt x="2094560" y="670605"/>
                </a:cubicBezTo>
                <a:cubicBezTo>
                  <a:pt x="2095199" y="674745"/>
                  <a:pt x="2095606" y="678916"/>
                  <a:pt x="2095848" y="683033"/>
                </a:cubicBezTo>
                <a:cubicBezTo>
                  <a:pt x="2099481" y="684564"/>
                  <a:pt x="2103136" y="686046"/>
                  <a:pt x="2106812" y="687477"/>
                </a:cubicBezTo>
                <a:cubicBezTo>
                  <a:pt x="2132506" y="697505"/>
                  <a:pt x="2157473" y="704270"/>
                  <a:pt x="2186050" y="704363"/>
                </a:cubicBezTo>
                <a:cubicBezTo>
                  <a:pt x="2222983" y="704635"/>
                  <a:pt x="2257098" y="706367"/>
                  <a:pt x="2285015" y="716247"/>
                </a:cubicBezTo>
                <a:cubicBezTo>
                  <a:pt x="2271497" y="717195"/>
                  <a:pt x="2257890" y="719098"/>
                  <a:pt x="2244449" y="720955"/>
                </a:cubicBezTo>
                <a:cubicBezTo>
                  <a:pt x="2220407" y="724303"/>
                  <a:pt x="2195572" y="727837"/>
                  <a:pt x="2172697" y="725351"/>
                </a:cubicBezTo>
                <a:cubicBezTo>
                  <a:pt x="2158717" y="723814"/>
                  <a:pt x="2145650" y="719580"/>
                  <a:pt x="2132979" y="715510"/>
                </a:cubicBezTo>
                <a:cubicBezTo>
                  <a:pt x="2124029" y="712612"/>
                  <a:pt x="2114959" y="709653"/>
                  <a:pt x="2105381" y="707571"/>
                </a:cubicBezTo>
                <a:cubicBezTo>
                  <a:pt x="2101848" y="706818"/>
                  <a:pt x="2098215" y="706219"/>
                  <a:pt x="2094549" y="705762"/>
                </a:cubicBezTo>
                <a:cubicBezTo>
                  <a:pt x="2093988" y="709350"/>
                  <a:pt x="2093316" y="712977"/>
                  <a:pt x="2092447" y="716558"/>
                </a:cubicBezTo>
                <a:cubicBezTo>
                  <a:pt x="2086007" y="742774"/>
                  <a:pt x="2070573" y="766583"/>
                  <a:pt x="2047202" y="784898"/>
                </a:cubicBezTo>
                <a:cubicBezTo>
                  <a:pt x="2019428" y="806725"/>
                  <a:pt x="1984334" y="815604"/>
                  <a:pt x="1950990" y="809483"/>
                </a:cubicBezTo>
                <a:cubicBezTo>
                  <a:pt x="1921036" y="803944"/>
                  <a:pt x="1895970" y="786715"/>
                  <a:pt x="1880504" y="761013"/>
                </a:cubicBezTo>
                <a:cubicBezTo>
                  <a:pt x="1852135" y="713894"/>
                  <a:pt x="1876012" y="664461"/>
                  <a:pt x="1912857" y="641966"/>
                </a:cubicBezTo>
                <a:cubicBezTo>
                  <a:pt x="1943273" y="623377"/>
                  <a:pt x="1989563" y="619019"/>
                  <a:pt x="2020298" y="668181"/>
                </a:cubicBezTo>
                <a:cubicBezTo>
                  <a:pt x="2026265" y="677696"/>
                  <a:pt x="2027310" y="694700"/>
                  <a:pt x="2022731" y="707726"/>
                </a:cubicBezTo>
                <a:cubicBezTo>
                  <a:pt x="2020507" y="713987"/>
                  <a:pt x="2016016" y="722190"/>
                  <a:pt x="2007110" y="725274"/>
                </a:cubicBezTo>
                <a:cubicBezTo>
                  <a:pt x="2001672" y="727122"/>
                  <a:pt x="1997313" y="727231"/>
                  <a:pt x="1993911" y="725452"/>
                </a:cubicBezTo>
                <a:cubicBezTo>
                  <a:pt x="1986238" y="721607"/>
                  <a:pt x="1982331" y="708806"/>
                  <a:pt x="1978918" y="697614"/>
                </a:cubicBezTo>
                <a:lnTo>
                  <a:pt x="1973227" y="681635"/>
                </a:lnTo>
                <a:cubicBezTo>
                  <a:pt x="1966633" y="668313"/>
                  <a:pt x="1956054" y="660965"/>
                  <a:pt x="1943581" y="661058"/>
                </a:cubicBezTo>
                <a:cubicBezTo>
                  <a:pt x="1927751" y="661113"/>
                  <a:pt x="1911305" y="673199"/>
                  <a:pt x="1902785" y="691072"/>
                </a:cubicBezTo>
                <a:cubicBezTo>
                  <a:pt x="1896058" y="705047"/>
                  <a:pt x="1895970" y="720605"/>
                  <a:pt x="1902322" y="736024"/>
                </a:cubicBezTo>
                <a:cubicBezTo>
                  <a:pt x="1910072" y="754698"/>
                  <a:pt x="1926408" y="770350"/>
                  <a:pt x="1944935" y="776828"/>
                </a:cubicBezTo>
                <a:cubicBezTo>
                  <a:pt x="1976430" y="787935"/>
                  <a:pt x="2015741" y="780098"/>
                  <a:pt x="2042788" y="757324"/>
                </a:cubicBezTo>
                <a:cubicBezTo>
                  <a:pt x="2054105" y="747854"/>
                  <a:pt x="2065619" y="730571"/>
                  <a:pt x="2071608" y="712520"/>
                </a:cubicBezTo>
                <a:cubicBezTo>
                  <a:pt x="2072389" y="710311"/>
                  <a:pt x="2073094" y="708075"/>
                  <a:pt x="2073710" y="705816"/>
                </a:cubicBezTo>
                <a:cubicBezTo>
                  <a:pt x="2075241" y="699547"/>
                  <a:pt x="2076110" y="693248"/>
                  <a:pt x="2075912" y="687305"/>
                </a:cubicBezTo>
                <a:cubicBezTo>
                  <a:pt x="2075791" y="682582"/>
                  <a:pt x="2075241" y="678061"/>
                  <a:pt x="2074514" y="673650"/>
                </a:cubicBezTo>
                <a:cubicBezTo>
                  <a:pt x="2073710" y="669246"/>
                  <a:pt x="2072665" y="665043"/>
                  <a:pt x="2071289" y="660958"/>
                </a:cubicBezTo>
                <a:cubicBezTo>
                  <a:pt x="2064717" y="640692"/>
                  <a:pt x="2050989" y="624364"/>
                  <a:pt x="2030668" y="613202"/>
                </a:cubicBezTo>
                <a:cubicBezTo>
                  <a:pt x="1992678" y="592400"/>
                  <a:pt x="1937086" y="591848"/>
                  <a:pt x="1889685" y="601061"/>
                </a:cubicBezTo>
                <a:cubicBezTo>
                  <a:pt x="1885678" y="601825"/>
                  <a:pt x="1881682" y="602685"/>
                  <a:pt x="1877708" y="603640"/>
                </a:cubicBezTo>
                <a:cubicBezTo>
                  <a:pt x="1876805" y="607633"/>
                  <a:pt x="1875715" y="611617"/>
                  <a:pt x="1874636" y="615525"/>
                </a:cubicBezTo>
                <a:cubicBezTo>
                  <a:pt x="1867723" y="638470"/>
                  <a:pt x="1856836" y="659645"/>
                  <a:pt x="1842404" y="675017"/>
                </a:cubicBezTo>
                <a:cubicBezTo>
                  <a:pt x="1819837" y="699004"/>
                  <a:pt x="1787671" y="712837"/>
                  <a:pt x="1751255" y="715385"/>
                </a:cubicBezTo>
                <a:cubicBezTo>
                  <a:pt x="1747358" y="715615"/>
                  <a:pt x="1743461" y="715750"/>
                  <a:pt x="1739564" y="715790"/>
                </a:cubicBezTo>
                <a:cubicBezTo>
                  <a:pt x="1727257" y="715836"/>
                  <a:pt x="1714642" y="714608"/>
                  <a:pt x="1701751" y="712115"/>
                </a:cubicBezTo>
                <a:cubicBezTo>
                  <a:pt x="1699351" y="711610"/>
                  <a:pt x="1696885" y="711152"/>
                  <a:pt x="1694441" y="710562"/>
                </a:cubicBezTo>
                <a:cubicBezTo>
                  <a:pt x="1691359" y="709894"/>
                  <a:pt x="1688585" y="708892"/>
                  <a:pt x="1685646" y="708030"/>
                </a:cubicBezTo>
                <a:cubicBezTo>
                  <a:pt x="1642614" y="695920"/>
                  <a:pt x="1611296" y="670403"/>
                  <a:pt x="1590787" y="630570"/>
                </a:cubicBezTo>
                <a:cubicBezTo>
                  <a:pt x="1588607" y="626454"/>
                  <a:pt x="1586659" y="622142"/>
                  <a:pt x="1584755" y="617745"/>
                </a:cubicBezTo>
                <a:cubicBezTo>
                  <a:pt x="1580582" y="616791"/>
                  <a:pt x="1576311" y="616060"/>
                  <a:pt x="1572084" y="615525"/>
                </a:cubicBezTo>
                <a:cubicBezTo>
                  <a:pt x="1541261" y="611765"/>
                  <a:pt x="1508720" y="618476"/>
                  <a:pt x="1491338" y="644692"/>
                </a:cubicBezTo>
                <a:cubicBezTo>
                  <a:pt x="1475816" y="667948"/>
                  <a:pt x="1476543" y="697784"/>
                  <a:pt x="1493144" y="722508"/>
                </a:cubicBezTo>
                <a:cubicBezTo>
                  <a:pt x="1510361" y="748134"/>
                  <a:pt x="1540138" y="760904"/>
                  <a:pt x="1568903" y="755109"/>
                </a:cubicBezTo>
                <a:cubicBezTo>
                  <a:pt x="1569585" y="754962"/>
                  <a:pt x="1570092" y="754790"/>
                  <a:pt x="1570675" y="754651"/>
                </a:cubicBezTo>
                <a:cubicBezTo>
                  <a:pt x="1576311" y="753377"/>
                  <a:pt x="1581177" y="751847"/>
                  <a:pt x="1585063" y="750161"/>
                </a:cubicBezTo>
                <a:cubicBezTo>
                  <a:pt x="1599043" y="743947"/>
                  <a:pt x="1603535" y="735294"/>
                  <a:pt x="1604536" y="728388"/>
                </a:cubicBezTo>
                <a:cubicBezTo>
                  <a:pt x="1606540" y="714702"/>
                  <a:pt x="1595785" y="698996"/>
                  <a:pt x="1577709" y="689395"/>
                </a:cubicBezTo>
                <a:cubicBezTo>
                  <a:pt x="1572899" y="686816"/>
                  <a:pt x="1567505" y="684672"/>
                  <a:pt x="1561780" y="683173"/>
                </a:cubicBezTo>
                <a:cubicBezTo>
                  <a:pt x="1569761" y="680909"/>
                  <a:pt x="1578238" y="681161"/>
                  <a:pt x="1586076" y="683895"/>
                </a:cubicBezTo>
                <a:cubicBezTo>
                  <a:pt x="1607256" y="691150"/>
                  <a:pt x="1623185" y="714057"/>
                  <a:pt x="1622238" y="735869"/>
                </a:cubicBezTo>
                <a:cubicBezTo>
                  <a:pt x="1621654" y="748422"/>
                  <a:pt x="1615655" y="758815"/>
                  <a:pt x="1604812" y="766567"/>
                </a:cubicBezTo>
                <a:cubicBezTo>
                  <a:pt x="1601718" y="768762"/>
                  <a:pt x="1598394" y="770634"/>
                  <a:pt x="1594915" y="772151"/>
                </a:cubicBezTo>
                <a:cubicBezTo>
                  <a:pt x="1597601" y="774840"/>
                  <a:pt x="1600111" y="777705"/>
                  <a:pt x="1602412" y="780727"/>
                </a:cubicBezTo>
                <a:cubicBezTo>
                  <a:pt x="1630373" y="815829"/>
                  <a:pt x="1640897" y="871695"/>
                  <a:pt x="1645531" y="921485"/>
                </a:cubicBezTo>
                <a:cubicBezTo>
                  <a:pt x="1642086" y="912871"/>
                  <a:pt x="1638673" y="904217"/>
                  <a:pt x="1635536" y="895642"/>
                </a:cubicBezTo>
                <a:cubicBezTo>
                  <a:pt x="1628182" y="875998"/>
                  <a:pt x="1620708" y="855686"/>
                  <a:pt x="1610173" y="837221"/>
                </a:cubicBezTo>
                <a:cubicBezTo>
                  <a:pt x="1592978" y="807059"/>
                  <a:pt x="1560977" y="790608"/>
                  <a:pt x="1529977" y="774637"/>
                </a:cubicBezTo>
                <a:cubicBezTo>
                  <a:pt x="1513003" y="765883"/>
                  <a:pt x="1496875" y="757626"/>
                  <a:pt x="1483687" y="747428"/>
                </a:cubicBezTo>
                <a:cubicBezTo>
                  <a:pt x="1461352" y="730199"/>
                  <a:pt x="1448054" y="704720"/>
                  <a:pt x="1447239" y="677604"/>
                </a:cubicBezTo>
                <a:cubicBezTo>
                  <a:pt x="1446512" y="652336"/>
                  <a:pt x="1456860" y="629125"/>
                  <a:pt x="1476367" y="612161"/>
                </a:cubicBezTo>
                <a:cubicBezTo>
                  <a:pt x="1500893" y="590846"/>
                  <a:pt x="1531981" y="582504"/>
                  <a:pt x="1563244" y="583405"/>
                </a:cubicBezTo>
                <a:cubicBezTo>
                  <a:pt x="1566932" y="583499"/>
                  <a:pt x="1570598" y="583778"/>
                  <a:pt x="1574319" y="584088"/>
                </a:cubicBezTo>
                <a:cubicBezTo>
                  <a:pt x="1574010" y="580407"/>
                  <a:pt x="1573603" y="576741"/>
                  <a:pt x="1573317" y="573121"/>
                </a:cubicBezTo>
                <a:cubicBezTo>
                  <a:pt x="1562518" y="416120"/>
                  <a:pt x="1629272" y="296133"/>
                  <a:pt x="1759225" y="241658"/>
                </a:cubicBezTo>
                <a:cubicBezTo>
                  <a:pt x="1799505" y="224777"/>
                  <a:pt x="1839251" y="216031"/>
                  <a:pt x="1877688" y="215102"/>
                </a:cubicBezTo>
                <a:close/>
                <a:moveTo>
                  <a:pt x="221779" y="104909"/>
                </a:moveTo>
                <a:cubicBezTo>
                  <a:pt x="241896" y="106213"/>
                  <a:pt x="263137" y="109433"/>
                  <a:pt x="284920" y="114532"/>
                </a:cubicBezTo>
                <a:cubicBezTo>
                  <a:pt x="420843" y="146333"/>
                  <a:pt x="503591" y="258056"/>
                  <a:pt x="583603" y="366136"/>
                </a:cubicBezTo>
                <a:cubicBezTo>
                  <a:pt x="605620" y="395831"/>
                  <a:pt x="628304" y="426536"/>
                  <a:pt x="651541" y="454562"/>
                </a:cubicBezTo>
                <a:cubicBezTo>
                  <a:pt x="734063" y="554237"/>
                  <a:pt x="908079" y="717949"/>
                  <a:pt x="1145809" y="694730"/>
                </a:cubicBezTo>
                <a:cubicBezTo>
                  <a:pt x="1330319" y="676640"/>
                  <a:pt x="1441140" y="531757"/>
                  <a:pt x="1532663" y="382036"/>
                </a:cubicBezTo>
                <a:cubicBezTo>
                  <a:pt x="1497304" y="477369"/>
                  <a:pt x="1445147" y="556987"/>
                  <a:pt x="1376389" y="619936"/>
                </a:cubicBezTo>
                <a:cubicBezTo>
                  <a:pt x="1176555" y="802640"/>
                  <a:pt x="911951" y="719673"/>
                  <a:pt x="745965" y="593006"/>
                </a:cubicBezTo>
                <a:cubicBezTo>
                  <a:pt x="681829" y="544070"/>
                  <a:pt x="628327" y="478534"/>
                  <a:pt x="576583" y="415188"/>
                </a:cubicBezTo>
                <a:cubicBezTo>
                  <a:pt x="491385" y="310845"/>
                  <a:pt x="403258" y="203046"/>
                  <a:pt x="264777" y="164635"/>
                </a:cubicBezTo>
                <a:cubicBezTo>
                  <a:pt x="235819" y="156657"/>
                  <a:pt x="197297" y="157737"/>
                  <a:pt x="170920" y="161512"/>
                </a:cubicBezTo>
                <a:cubicBezTo>
                  <a:pt x="114223" y="169544"/>
                  <a:pt x="68666" y="209446"/>
                  <a:pt x="54821" y="263182"/>
                </a:cubicBezTo>
                <a:cubicBezTo>
                  <a:pt x="42484" y="311210"/>
                  <a:pt x="67531" y="383488"/>
                  <a:pt x="119626" y="408345"/>
                </a:cubicBezTo>
                <a:cubicBezTo>
                  <a:pt x="157929" y="426521"/>
                  <a:pt x="217308" y="430437"/>
                  <a:pt x="257151" y="395917"/>
                </a:cubicBezTo>
                <a:cubicBezTo>
                  <a:pt x="275257" y="380233"/>
                  <a:pt x="286474" y="358546"/>
                  <a:pt x="287205" y="337915"/>
                </a:cubicBezTo>
                <a:cubicBezTo>
                  <a:pt x="287734" y="320819"/>
                  <a:pt x="281297" y="305043"/>
                  <a:pt x="268408" y="292389"/>
                </a:cubicBezTo>
                <a:cubicBezTo>
                  <a:pt x="238182" y="262499"/>
                  <a:pt x="194927" y="257109"/>
                  <a:pt x="160892" y="278882"/>
                </a:cubicBezTo>
                <a:cubicBezTo>
                  <a:pt x="149845" y="286004"/>
                  <a:pt x="145857" y="298385"/>
                  <a:pt x="150948" y="309665"/>
                </a:cubicBezTo>
                <a:cubicBezTo>
                  <a:pt x="157432" y="324003"/>
                  <a:pt x="178438" y="336525"/>
                  <a:pt x="217207" y="330218"/>
                </a:cubicBezTo>
                <a:cubicBezTo>
                  <a:pt x="211532" y="340875"/>
                  <a:pt x="201674" y="348589"/>
                  <a:pt x="188381" y="352208"/>
                </a:cubicBezTo>
                <a:cubicBezTo>
                  <a:pt x="165284" y="358328"/>
                  <a:pt x="133332" y="350608"/>
                  <a:pt x="119486" y="324229"/>
                </a:cubicBezTo>
                <a:cubicBezTo>
                  <a:pt x="111634" y="309090"/>
                  <a:pt x="111222" y="294105"/>
                  <a:pt x="118390" y="279821"/>
                </a:cubicBezTo>
                <a:cubicBezTo>
                  <a:pt x="130565" y="255469"/>
                  <a:pt x="161871" y="238606"/>
                  <a:pt x="186522" y="234566"/>
                </a:cubicBezTo>
                <a:cubicBezTo>
                  <a:pt x="230043" y="227444"/>
                  <a:pt x="276936" y="249900"/>
                  <a:pt x="305942" y="291752"/>
                </a:cubicBezTo>
                <a:cubicBezTo>
                  <a:pt x="336929" y="336517"/>
                  <a:pt x="309331" y="389392"/>
                  <a:pt x="290090" y="416921"/>
                </a:cubicBezTo>
                <a:cubicBezTo>
                  <a:pt x="286047" y="422769"/>
                  <a:pt x="271929" y="436774"/>
                  <a:pt x="258092" y="446523"/>
                </a:cubicBezTo>
                <a:cubicBezTo>
                  <a:pt x="252276" y="450655"/>
                  <a:pt x="246515" y="453925"/>
                  <a:pt x="241564" y="455650"/>
                </a:cubicBezTo>
                <a:cubicBezTo>
                  <a:pt x="247937" y="456215"/>
                  <a:pt x="254285" y="457029"/>
                  <a:pt x="260595" y="458090"/>
                </a:cubicBezTo>
                <a:cubicBezTo>
                  <a:pt x="314912" y="467115"/>
                  <a:pt x="355906" y="493013"/>
                  <a:pt x="387220" y="537723"/>
                </a:cubicBezTo>
                <a:cubicBezTo>
                  <a:pt x="397062" y="551813"/>
                  <a:pt x="404323" y="566332"/>
                  <a:pt x="409050" y="580671"/>
                </a:cubicBezTo>
                <a:cubicBezTo>
                  <a:pt x="410317" y="584283"/>
                  <a:pt x="411391" y="587960"/>
                  <a:pt x="412269" y="591685"/>
                </a:cubicBezTo>
                <a:cubicBezTo>
                  <a:pt x="416147" y="591732"/>
                  <a:pt x="420016" y="592070"/>
                  <a:pt x="423844" y="592695"/>
                </a:cubicBezTo>
                <a:cubicBezTo>
                  <a:pt x="451341" y="597456"/>
                  <a:pt x="479538" y="617000"/>
                  <a:pt x="507082" y="636139"/>
                </a:cubicBezTo>
                <a:cubicBezTo>
                  <a:pt x="533218" y="654370"/>
                  <a:pt x="557971" y="671552"/>
                  <a:pt x="582281" y="676718"/>
                </a:cubicBezTo>
                <a:cubicBezTo>
                  <a:pt x="600535" y="680625"/>
                  <a:pt x="619154" y="682800"/>
                  <a:pt x="637120" y="684936"/>
                </a:cubicBezTo>
                <a:cubicBezTo>
                  <a:pt x="640113" y="685301"/>
                  <a:pt x="643114" y="685697"/>
                  <a:pt x="646060" y="686031"/>
                </a:cubicBezTo>
                <a:cubicBezTo>
                  <a:pt x="623414" y="692106"/>
                  <a:pt x="600029" y="698048"/>
                  <a:pt x="576528" y="696090"/>
                </a:cubicBezTo>
                <a:cubicBezTo>
                  <a:pt x="551612" y="694055"/>
                  <a:pt x="528422" y="677673"/>
                  <a:pt x="505955" y="661811"/>
                </a:cubicBezTo>
                <a:cubicBezTo>
                  <a:pt x="480991" y="644132"/>
                  <a:pt x="455252" y="625987"/>
                  <a:pt x="425935" y="625847"/>
                </a:cubicBezTo>
                <a:cubicBezTo>
                  <a:pt x="422198" y="625826"/>
                  <a:pt x="418465" y="626099"/>
                  <a:pt x="414772" y="626663"/>
                </a:cubicBezTo>
                <a:cubicBezTo>
                  <a:pt x="414538" y="628970"/>
                  <a:pt x="414368" y="631246"/>
                  <a:pt x="413909" y="633412"/>
                </a:cubicBezTo>
                <a:cubicBezTo>
                  <a:pt x="413597" y="635045"/>
                  <a:pt x="413084" y="636636"/>
                  <a:pt x="412634" y="638268"/>
                </a:cubicBezTo>
                <a:cubicBezTo>
                  <a:pt x="407285" y="658464"/>
                  <a:pt x="394209" y="675319"/>
                  <a:pt x="373522" y="688424"/>
                </a:cubicBezTo>
                <a:cubicBezTo>
                  <a:pt x="361939" y="695725"/>
                  <a:pt x="342651" y="701489"/>
                  <a:pt x="321956" y="703758"/>
                </a:cubicBezTo>
                <a:cubicBezTo>
                  <a:pt x="286382" y="707758"/>
                  <a:pt x="249019" y="697675"/>
                  <a:pt x="224376" y="677627"/>
                </a:cubicBezTo>
                <a:cubicBezTo>
                  <a:pt x="198277" y="656397"/>
                  <a:pt x="191638" y="615858"/>
                  <a:pt x="209573" y="587203"/>
                </a:cubicBezTo>
                <a:cubicBezTo>
                  <a:pt x="225331" y="561997"/>
                  <a:pt x="251188" y="552614"/>
                  <a:pt x="278832" y="561997"/>
                </a:cubicBezTo>
                <a:cubicBezTo>
                  <a:pt x="299442" y="569027"/>
                  <a:pt x="306376" y="585665"/>
                  <a:pt x="307706" y="602172"/>
                </a:cubicBezTo>
                <a:cubicBezTo>
                  <a:pt x="299123" y="594140"/>
                  <a:pt x="288271" y="588702"/>
                  <a:pt x="276827" y="587522"/>
                </a:cubicBezTo>
                <a:cubicBezTo>
                  <a:pt x="265867" y="586415"/>
                  <a:pt x="254927" y="589804"/>
                  <a:pt x="246515" y="596913"/>
                </a:cubicBezTo>
                <a:cubicBezTo>
                  <a:pt x="238890" y="603306"/>
                  <a:pt x="234341" y="612052"/>
                  <a:pt x="233767" y="621443"/>
                </a:cubicBezTo>
                <a:cubicBezTo>
                  <a:pt x="232173" y="645748"/>
                  <a:pt x="254454" y="663388"/>
                  <a:pt x="277294" y="670053"/>
                </a:cubicBezTo>
                <a:cubicBezTo>
                  <a:pt x="309144" y="679444"/>
                  <a:pt x="350488" y="676182"/>
                  <a:pt x="365795" y="646968"/>
                </a:cubicBezTo>
                <a:cubicBezTo>
                  <a:pt x="378591" y="622445"/>
                  <a:pt x="373957" y="586970"/>
                  <a:pt x="366160" y="564078"/>
                </a:cubicBezTo>
                <a:cubicBezTo>
                  <a:pt x="352618" y="524580"/>
                  <a:pt x="311865" y="494426"/>
                  <a:pt x="262360" y="487210"/>
                </a:cubicBezTo>
                <a:lnTo>
                  <a:pt x="223722" y="482355"/>
                </a:lnTo>
                <a:cubicBezTo>
                  <a:pt x="169778" y="476195"/>
                  <a:pt x="118795" y="470338"/>
                  <a:pt x="72911" y="434561"/>
                </a:cubicBezTo>
                <a:cubicBezTo>
                  <a:pt x="17956" y="391714"/>
                  <a:pt x="-13047" y="303326"/>
                  <a:pt x="5284" y="241557"/>
                </a:cubicBezTo>
                <a:cubicBezTo>
                  <a:pt x="25855" y="172131"/>
                  <a:pt x="90209" y="118020"/>
                  <a:pt x="165378" y="106780"/>
                </a:cubicBezTo>
                <a:cubicBezTo>
                  <a:pt x="182667" y="104217"/>
                  <a:pt x="201661" y="103605"/>
                  <a:pt x="221779" y="104909"/>
                </a:cubicBezTo>
                <a:close/>
                <a:moveTo>
                  <a:pt x="1245699" y="1886"/>
                </a:moveTo>
                <a:cubicBezTo>
                  <a:pt x="1279065" y="-4235"/>
                  <a:pt x="1314105" y="4691"/>
                  <a:pt x="1341912" y="26502"/>
                </a:cubicBezTo>
                <a:cubicBezTo>
                  <a:pt x="1365249" y="44826"/>
                  <a:pt x="1380672" y="68634"/>
                  <a:pt x="1387167" y="94850"/>
                </a:cubicBezTo>
                <a:cubicBezTo>
                  <a:pt x="1388047" y="98407"/>
                  <a:pt x="1388741" y="102005"/>
                  <a:pt x="1389258" y="105631"/>
                </a:cubicBezTo>
                <a:cubicBezTo>
                  <a:pt x="1392935" y="105181"/>
                  <a:pt x="1396524" y="104552"/>
                  <a:pt x="1400112" y="103782"/>
                </a:cubicBezTo>
                <a:cubicBezTo>
                  <a:pt x="1409635" y="101732"/>
                  <a:pt x="1418771" y="98787"/>
                  <a:pt x="1427710" y="95883"/>
                </a:cubicBezTo>
                <a:cubicBezTo>
                  <a:pt x="1440326" y="91797"/>
                  <a:pt x="1453393" y="87533"/>
                  <a:pt x="1467373" y="86034"/>
                </a:cubicBezTo>
                <a:cubicBezTo>
                  <a:pt x="1490303" y="83540"/>
                  <a:pt x="1515127" y="87028"/>
                  <a:pt x="1539081" y="90398"/>
                </a:cubicBezTo>
                <a:cubicBezTo>
                  <a:pt x="1552610" y="92295"/>
                  <a:pt x="1566184" y="94198"/>
                  <a:pt x="1579746" y="95106"/>
                </a:cubicBezTo>
                <a:cubicBezTo>
                  <a:pt x="1551807" y="104994"/>
                  <a:pt x="1517670" y="106719"/>
                  <a:pt x="1480759" y="106983"/>
                </a:cubicBezTo>
                <a:cubicBezTo>
                  <a:pt x="1452215" y="107123"/>
                  <a:pt x="1427303" y="113880"/>
                  <a:pt x="1401554" y="123901"/>
                </a:cubicBezTo>
                <a:cubicBezTo>
                  <a:pt x="1397856" y="125326"/>
                  <a:pt x="1394179" y="126806"/>
                  <a:pt x="1390524" y="128337"/>
                </a:cubicBezTo>
                <a:cubicBezTo>
                  <a:pt x="1390370" y="132482"/>
                  <a:pt x="1389974" y="136616"/>
                  <a:pt x="1389357" y="140718"/>
                </a:cubicBezTo>
                <a:cubicBezTo>
                  <a:pt x="1388675" y="145572"/>
                  <a:pt x="1387772" y="150427"/>
                  <a:pt x="1386550" y="155282"/>
                </a:cubicBezTo>
                <a:cubicBezTo>
                  <a:pt x="1375476" y="198369"/>
                  <a:pt x="1344388" y="232508"/>
                  <a:pt x="1304406" y="247702"/>
                </a:cubicBezTo>
                <a:cubicBezTo>
                  <a:pt x="1300586" y="249115"/>
                  <a:pt x="1296711" y="250355"/>
                  <a:pt x="1292781" y="251415"/>
                </a:cubicBezTo>
                <a:cubicBezTo>
                  <a:pt x="1295699" y="254356"/>
                  <a:pt x="1298561" y="257353"/>
                  <a:pt x="1301368" y="260402"/>
                </a:cubicBezTo>
                <a:cubicBezTo>
                  <a:pt x="1334415" y="296452"/>
                  <a:pt x="1353195" y="335686"/>
                  <a:pt x="1352700" y="369872"/>
                </a:cubicBezTo>
                <a:cubicBezTo>
                  <a:pt x="1352248" y="399707"/>
                  <a:pt x="1337816" y="426102"/>
                  <a:pt x="1309723" y="448418"/>
                </a:cubicBezTo>
                <a:cubicBezTo>
                  <a:pt x="1282125" y="470315"/>
                  <a:pt x="1243861" y="470944"/>
                  <a:pt x="1209999" y="468724"/>
                </a:cubicBezTo>
                <a:lnTo>
                  <a:pt x="1194070" y="467512"/>
                </a:lnTo>
                <a:lnTo>
                  <a:pt x="1157897" y="465523"/>
                </a:lnTo>
                <a:cubicBezTo>
                  <a:pt x="1136981" y="465469"/>
                  <a:pt x="1117727" y="469834"/>
                  <a:pt x="1099024" y="474036"/>
                </a:cubicBezTo>
                <a:cubicBezTo>
                  <a:pt x="1075125" y="479435"/>
                  <a:pt x="1054121" y="484103"/>
                  <a:pt x="1034232" y="479070"/>
                </a:cubicBezTo>
                <a:cubicBezTo>
                  <a:pt x="1054154" y="478402"/>
                  <a:pt x="1073628" y="472988"/>
                  <a:pt x="1093366" y="462471"/>
                </a:cubicBezTo>
                <a:lnTo>
                  <a:pt x="1102855" y="457304"/>
                </a:lnTo>
                <a:cubicBezTo>
                  <a:pt x="1111431" y="452451"/>
                  <a:pt x="1119775" y="447743"/>
                  <a:pt x="1128681" y="444613"/>
                </a:cubicBezTo>
                <a:cubicBezTo>
                  <a:pt x="1132148" y="443381"/>
                  <a:pt x="1135715" y="442438"/>
                  <a:pt x="1139348" y="441792"/>
                </a:cubicBezTo>
                <a:cubicBezTo>
                  <a:pt x="1138742" y="438212"/>
                  <a:pt x="1138401" y="434585"/>
                  <a:pt x="1138159" y="430957"/>
                </a:cubicBezTo>
                <a:cubicBezTo>
                  <a:pt x="1136981" y="409821"/>
                  <a:pt x="1142265" y="387248"/>
                  <a:pt x="1153361" y="369522"/>
                </a:cubicBezTo>
                <a:cubicBezTo>
                  <a:pt x="1161452" y="356496"/>
                  <a:pt x="1176049" y="340448"/>
                  <a:pt x="1199838" y="337550"/>
                </a:cubicBezTo>
                <a:cubicBezTo>
                  <a:pt x="1211067" y="336145"/>
                  <a:pt x="1228163" y="339322"/>
                  <a:pt x="1237872" y="347804"/>
                </a:cubicBezTo>
                <a:cubicBezTo>
                  <a:pt x="1242551" y="351921"/>
                  <a:pt x="1244906" y="356814"/>
                  <a:pt x="1244906" y="362260"/>
                </a:cubicBezTo>
                <a:cubicBezTo>
                  <a:pt x="1244961" y="370462"/>
                  <a:pt x="1240382" y="378727"/>
                  <a:pt x="1234019" y="381849"/>
                </a:cubicBezTo>
                <a:cubicBezTo>
                  <a:pt x="1233799" y="382029"/>
                  <a:pt x="1233524" y="382113"/>
                  <a:pt x="1233216" y="382214"/>
                </a:cubicBezTo>
                <a:cubicBezTo>
                  <a:pt x="1236111" y="373678"/>
                  <a:pt x="1232390" y="363308"/>
                  <a:pt x="1224398" y="357405"/>
                </a:cubicBezTo>
                <a:cubicBezTo>
                  <a:pt x="1213973" y="349746"/>
                  <a:pt x="1199442" y="351291"/>
                  <a:pt x="1185638" y="361576"/>
                </a:cubicBezTo>
                <a:cubicBezTo>
                  <a:pt x="1171745" y="371915"/>
                  <a:pt x="1163720" y="396678"/>
                  <a:pt x="1162542" y="419266"/>
                </a:cubicBezTo>
                <a:cubicBezTo>
                  <a:pt x="1162333" y="423271"/>
                  <a:pt x="1162377" y="427284"/>
                  <a:pt x="1162685" y="431283"/>
                </a:cubicBezTo>
                <a:cubicBezTo>
                  <a:pt x="1162685" y="431741"/>
                  <a:pt x="1162718" y="432145"/>
                  <a:pt x="1162718" y="432596"/>
                </a:cubicBezTo>
                <a:cubicBezTo>
                  <a:pt x="1166582" y="435012"/>
                  <a:pt x="1170589" y="437209"/>
                  <a:pt x="1174706" y="439175"/>
                </a:cubicBezTo>
                <a:cubicBezTo>
                  <a:pt x="1179495" y="441436"/>
                  <a:pt x="1184438" y="443362"/>
                  <a:pt x="1189502" y="444938"/>
                </a:cubicBezTo>
                <a:cubicBezTo>
                  <a:pt x="1209966" y="451285"/>
                  <a:pt x="1232258" y="452015"/>
                  <a:pt x="1252898" y="446251"/>
                </a:cubicBezTo>
                <a:cubicBezTo>
                  <a:pt x="1280683" y="438453"/>
                  <a:pt x="1301379" y="420044"/>
                  <a:pt x="1311176" y="394378"/>
                </a:cubicBezTo>
                <a:cubicBezTo>
                  <a:pt x="1320985" y="368792"/>
                  <a:pt x="1319752" y="343625"/>
                  <a:pt x="1307500" y="319545"/>
                </a:cubicBezTo>
                <a:cubicBezTo>
                  <a:pt x="1284041" y="273382"/>
                  <a:pt x="1226974" y="243779"/>
                  <a:pt x="1185263" y="232485"/>
                </a:cubicBezTo>
                <a:cubicBezTo>
                  <a:pt x="1178868" y="230714"/>
                  <a:pt x="1172472" y="229355"/>
                  <a:pt x="1166076" y="228089"/>
                </a:cubicBezTo>
                <a:cubicBezTo>
                  <a:pt x="1162300" y="227366"/>
                  <a:pt x="1158535" y="226682"/>
                  <a:pt x="1154715" y="226085"/>
                </a:cubicBezTo>
                <a:cubicBezTo>
                  <a:pt x="1155068" y="229828"/>
                  <a:pt x="1155321" y="233582"/>
                  <a:pt x="1155453" y="237340"/>
                </a:cubicBezTo>
                <a:cubicBezTo>
                  <a:pt x="1156080" y="257194"/>
                  <a:pt x="1153460" y="276333"/>
                  <a:pt x="1146833" y="292296"/>
                </a:cubicBezTo>
                <a:cubicBezTo>
                  <a:pt x="1129231" y="334700"/>
                  <a:pt x="1075444" y="362640"/>
                  <a:pt x="1026963" y="354609"/>
                </a:cubicBezTo>
                <a:cubicBezTo>
                  <a:pt x="998688" y="349987"/>
                  <a:pt x="970048" y="330071"/>
                  <a:pt x="957252" y="306224"/>
                </a:cubicBezTo>
                <a:cubicBezTo>
                  <a:pt x="948179" y="289306"/>
                  <a:pt x="947449" y="271394"/>
                  <a:pt x="955067" y="254436"/>
                </a:cubicBezTo>
                <a:cubicBezTo>
                  <a:pt x="968314" y="225051"/>
                  <a:pt x="1006531" y="223327"/>
                  <a:pt x="1017936" y="223498"/>
                </a:cubicBezTo>
                <a:cubicBezTo>
                  <a:pt x="1033687" y="223777"/>
                  <a:pt x="1056048" y="228229"/>
                  <a:pt x="1057776" y="232485"/>
                </a:cubicBezTo>
                <a:cubicBezTo>
                  <a:pt x="1055938" y="235157"/>
                  <a:pt x="1045711" y="237697"/>
                  <a:pt x="1027141" y="240012"/>
                </a:cubicBezTo>
                <a:lnTo>
                  <a:pt x="1018971" y="241146"/>
                </a:lnTo>
                <a:cubicBezTo>
                  <a:pt x="1004767" y="244246"/>
                  <a:pt x="975225" y="250816"/>
                  <a:pt x="975179" y="274803"/>
                </a:cubicBezTo>
                <a:cubicBezTo>
                  <a:pt x="975179" y="290991"/>
                  <a:pt x="982626" y="304460"/>
                  <a:pt x="996729" y="313758"/>
                </a:cubicBezTo>
                <a:cubicBezTo>
                  <a:pt x="1020347" y="329356"/>
                  <a:pt x="1057655" y="329356"/>
                  <a:pt x="1078615" y="320470"/>
                </a:cubicBezTo>
                <a:cubicBezTo>
                  <a:pt x="1107115" y="308313"/>
                  <a:pt x="1124453" y="283014"/>
                  <a:pt x="1127316" y="249053"/>
                </a:cubicBezTo>
                <a:cubicBezTo>
                  <a:pt x="1127723" y="243919"/>
                  <a:pt x="1127767" y="238708"/>
                  <a:pt x="1127580" y="233549"/>
                </a:cubicBezTo>
                <a:cubicBezTo>
                  <a:pt x="1127360" y="229821"/>
                  <a:pt x="1126864" y="226093"/>
                  <a:pt x="1126358" y="222387"/>
                </a:cubicBezTo>
                <a:cubicBezTo>
                  <a:pt x="1124817" y="210340"/>
                  <a:pt x="1121635" y="198558"/>
                  <a:pt x="1116924" y="187362"/>
                </a:cubicBezTo>
                <a:cubicBezTo>
                  <a:pt x="1115603" y="184379"/>
                  <a:pt x="1114150" y="181530"/>
                  <a:pt x="1112664" y="178570"/>
                </a:cubicBezTo>
                <a:cubicBezTo>
                  <a:pt x="1103769" y="161341"/>
                  <a:pt x="1091605" y="146505"/>
                  <a:pt x="1076799" y="136990"/>
                </a:cubicBezTo>
                <a:cubicBezTo>
                  <a:pt x="1051303" y="120577"/>
                  <a:pt x="1017354" y="116040"/>
                  <a:pt x="983629" y="124468"/>
                </a:cubicBezTo>
                <a:cubicBezTo>
                  <a:pt x="937700" y="136089"/>
                  <a:pt x="906246" y="162436"/>
                  <a:pt x="890083" y="202922"/>
                </a:cubicBezTo>
                <a:cubicBezTo>
                  <a:pt x="887588" y="209229"/>
                  <a:pt x="885628" y="215761"/>
                  <a:pt x="884004" y="222387"/>
                </a:cubicBezTo>
                <a:cubicBezTo>
                  <a:pt x="883140" y="225642"/>
                  <a:pt x="882277" y="228865"/>
                  <a:pt x="881640" y="232182"/>
                </a:cubicBezTo>
                <a:cubicBezTo>
                  <a:pt x="867981" y="303241"/>
                  <a:pt x="895852" y="389718"/>
                  <a:pt x="931744" y="446221"/>
                </a:cubicBezTo>
                <a:cubicBezTo>
                  <a:pt x="997117" y="548987"/>
                  <a:pt x="1142397" y="576655"/>
                  <a:pt x="1244961" y="543946"/>
                </a:cubicBezTo>
                <a:cubicBezTo>
                  <a:pt x="1348583" y="510979"/>
                  <a:pt x="1391878" y="432386"/>
                  <a:pt x="1437805" y="349171"/>
                </a:cubicBezTo>
                <a:lnTo>
                  <a:pt x="1465997" y="299202"/>
                </a:lnTo>
                <a:cubicBezTo>
                  <a:pt x="1509535" y="225463"/>
                  <a:pt x="1602797" y="98120"/>
                  <a:pt x="1737858" y="73769"/>
                </a:cubicBezTo>
                <a:cubicBezTo>
                  <a:pt x="1873018" y="49323"/>
                  <a:pt x="2012901" y="89234"/>
                  <a:pt x="2121520" y="183377"/>
                </a:cubicBezTo>
                <a:cubicBezTo>
                  <a:pt x="2150934" y="208817"/>
                  <a:pt x="2177222" y="237247"/>
                  <a:pt x="2197543" y="265638"/>
                </a:cubicBezTo>
                <a:cubicBezTo>
                  <a:pt x="2241609" y="327189"/>
                  <a:pt x="2269570" y="388351"/>
                  <a:pt x="2281547" y="448489"/>
                </a:cubicBezTo>
                <a:cubicBezTo>
                  <a:pt x="2269482" y="422509"/>
                  <a:pt x="2256558" y="396937"/>
                  <a:pt x="2242798" y="371814"/>
                </a:cubicBezTo>
                <a:cubicBezTo>
                  <a:pt x="2185709" y="266950"/>
                  <a:pt x="2109906" y="188240"/>
                  <a:pt x="2023436" y="144113"/>
                </a:cubicBezTo>
                <a:cubicBezTo>
                  <a:pt x="1930768" y="96854"/>
                  <a:pt x="1812671" y="83757"/>
                  <a:pt x="1722535" y="110641"/>
                </a:cubicBezTo>
                <a:cubicBezTo>
                  <a:pt x="1690522" y="120207"/>
                  <a:pt x="1660261" y="134847"/>
                  <a:pt x="1632894" y="154001"/>
                </a:cubicBezTo>
                <a:cubicBezTo>
                  <a:pt x="1628909" y="156812"/>
                  <a:pt x="1625078" y="159764"/>
                  <a:pt x="1621269" y="162662"/>
                </a:cubicBezTo>
                <a:cubicBezTo>
                  <a:pt x="1545972" y="220297"/>
                  <a:pt x="1498185" y="307233"/>
                  <a:pt x="1451708" y="392181"/>
                </a:cubicBezTo>
                <a:lnTo>
                  <a:pt x="1449617" y="395986"/>
                </a:lnTo>
                <a:cubicBezTo>
                  <a:pt x="1355518" y="567815"/>
                  <a:pt x="1195633" y="632015"/>
                  <a:pt x="1032249" y="563543"/>
                </a:cubicBezTo>
                <a:cubicBezTo>
                  <a:pt x="909744" y="512168"/>
                  <a:pt x="843485" y="402551"/>
                  <a:pt x="845343" y="258662"/>
                </a:cubicBezTo>
                <a:cubicBezTo>
                  <a:pt x="845417" y="249844"/>
                  <a:pt x="845739" y="241029"/>
                  <a:pt x="846307" y="232229"/>
                </a:cubicBezTo>
                <a:cubicBezTo>
                  <a:pt x="843491" y="225484"/>
                  <a:pt x="840432" y="218843"/>
                  <a:pt x="837133" y="212321"/>
                </a:cubicBezTo>
                <a:cubicBezTo>
                  <a:pt x="814667" y="168060"/>
                  <a:pt x="781043" y="129595"/>
                  <a:pt x="743765" y="106968"/>
                </a:cubicBezTo>
                <a:cubicBezTo>
                  <a:pt x="707725" y="85032"/>
                  <a:pt x="640012" y="76728"/>
                  <a:pt x="611831" y="118992"/>
                </a:cubicBezTo>
                <a:cubicBezTo>
                  <a:pt x="596352" y="142350"/>
                  <a:pt x="597083" y="172146"/>
                  <a:pt x="613697" y="196855"/>
                </a:cubicBezTo>
                <a:cubicBezTo>
                  <a:pt x="630940" y="222488"/>
                  <a:pt x="660714" y="235274"/>
                  <a:pt x="689487" y="229510"/>
                </a:cubicBezTo>
                <a:cubicBezTo>
                  <a:pt x="690124" y="229370"/>
                  <a:pt x="690653" y="229153"/>
                  <a:pt x="691299" y="229013"/>
                </a:cubicBezTo>
                <a:cubicBezTo>
                  <a:pt x="696888" y="227739"/>
                  <a:pt x="701754" y="226240"/>
                  <a:pt x="705649" y="224477"/>
                </a:cubicBezTo>
                <a:cubicBezTo>
                  <a:pt x="719580" y="218402"/>
                  <a:pt x="724074" y="209687"/>
                  <a:pt x="725116" y="202704"/>
                </a:cubicBezTo>
                <a:cubicBezTo>
                  <a:pt x="727113" y="189103"/>
                  <a:pt x="716315" y="173412"/>
                  <a:pt x="698256" y="163749"/>
                </a:cubicBezTo>
                <a:cubicBezTo>
                  <a:pt x="693483" y="161209"/>
                  <a:pt x="688034" y="159034"/>
                  <a:pt x="682366" y="157589"/>
                </a:cubicBezTo>
                <a:cubicBezTo>
                  <a:pt x="690334" y="155264"/>
                  <a:pt x="698836" y="155517"/>
                  <a:pt x="706652" y="158311"/>
                </a:cubicBezTo>
                <a:cubicBezTo>
                  <a:pt x="727844" y="165567"/>
                  <a:pt x="743727" y="188419"/>
                  <a:pt x="742787" y="210277"/>
                </a:cubicBezTo>
                <a:cubicBezTo>
                  <a:pt x="742234" y="222752"/>
                  <a:pt x="736202" y="233270"/>
                  <a:pt x="725388" y="240936"/>
                </a:cubicBezTo>
                <a:cubicBezTo>
                  <a:pt x="722254" y="243088"/>
                  <a:pt x="718931" y="244953"/>
                  <a:pt x="715460" y="246506"/>
                </a:cubicBezTo>
                <a:cubicBezTo>
                  <a:pt x="718123" y="249228"/>
                  <a:pt x="720638" y="252090"/>
                  <a:pt x="722994" y="255081"/>
                </a:cubicBezTo>
                <a:cubicBezTo>
                  <a:pt x="750949" y="290230"/>
                  <a:pt x="761491" y="346048"/>
                  <a:pt x="766109" y="395847"/>
                </a:cubicBezTo>
                <a:cubicBezTo>
                  <a:pt x="762670" y="387271"/>
                  <a:pt x="759329" y="378656"/>
                  <a:pt x="756088" y="370004"/>
                </a:cubicBezTo>
                <a:cubicBezTo>
                  <a:pt x="748764" y="350360"/>
                  <a:pt x="741231" y="330086"/>
                  <a:pt x="730697" y="311583"/>
                </a:cubicBezTo>
                <a:cubicBezTo>
                  <a:pt x="713548" y="281475"/>
                  <a:pt x="681502" y="264961"/>
                  <a:pt x="650508" y="248999"/>
                </a:cubicBezTo>
                <a:cubicBezTo>
                  <a:pt x="633536" y="240291"/>
                  <a:pt x="617467" y="231996"/>
                  <a:pt x="604259" y="221796"/>
                </a:cubicBezTo>
                <a:cubicBezTo>
                  <a:pt x="581877" y="204561"/>
                  <a:pt x="568584" y="179121"/>
                  <a:pt x="567775" y="151997"/>
                </a:cubicBezTo>
                <a:cubicBezTo>
                  <a:pt x="567052" y="126689"/>
                  <a:pt x="577345" y="103426"/>
                  <a:pt x="596874" y="86507"/>
                </a:cubicBezTo>
                <a:cubicBezTo>
                  <a:pt x="646613" y="43296"/>
                  <a:pt x="723491" y="53371"/>
                  <a:pt x="773743" y="85598"/>
                </a:cubicBezTo>
                <a:cubicBezTo>
                  <a:pt x="806317" y="106501"/>
                  <a:pt x="832430" y="136080"/>
                  <a:pt x="852037" y="173497"/>
                </a:cubicBezTo>
                <a:cubicBezTo>
                  <a:pt x="854167" y="177622"/>
                  <a:pt x="856297" y="181700"/>
                  <a:pt x="858349" y="186050"/>
                </a:cubicBezTo>
                <a:cubicBezTo>
                  <a:pt x="860207" y="181700"/>
                  <a:pt x="862243" y="177537"/>
                  <a:pt x="864374" y="173497"/>
                </a:cubicBezTo>
                <a:cubicBezTo>
                  <a:pt x="886344" y="131591"/>
                  <a:pt x="920122" y="105522"/>
                  <a:pt x="967443" y="94578"/>
                </a:cubicBezTo>
                <a:cubicBezTo>
                  <a:pt x="1026364" y="80977"/>
                  <a:pt x="1081697" y="94267"/>
                  <a:pt x="1115317" y="130138"/>
                </a:cubicBezTo>
                <a:cubicBezTo>
                  <a:pt x="1129704" y="145425"/>
                  <a:pt x="1140592" y="166467"/>
                  <a:pt x="1147450" y="189141"/>
                </a:cubicBezTo>
                <a:cubicBezTo>
                  <a:pt x="1148683" y="193289"/>
                  <a:pt x="1149773" y="197475"/>
                  <a:pt x="1150719" y="201694"/>
                </a:cubicBezTo>
                <a:cubicBezTo>
                  <a:pt x="1154770" y="203010"/>
                  <a:pt x="1158854" y="204203"/>
                  <a:pt x="1162972" y="205275"/>
                </a:cubicBezTo>
                <a:cubicBezTo>
                  <a:pt x="1214083" y="219155"/>
                  <a:pt x="1281476" y="222278"/>
                  <a:pt x="1325421" y="198151"/>
                </a:cubicBezTo>
                <a:cubicBezTo>
                  <a:pt x="1345753" y="187045"/>
                  <a:pt x="1359349" y="170716"/>
                  <a:pt x="1366075" y="150450"/>
                </a:cubicBezTo>
                <a:cubicBezTo>
                  <a:pt x="1367341" y="146373"/>
                  <a:pt x="1368431" y="142147"/>
                  <a:pt x="1369201" y="137751"/>
                </a:cubicBezTo>
                <a:cubicBezTo>
                  <a:pt x="1369983" y="133307"/>
                  <a:pt x="1370522" y="128817"/>
                  <a:pt x="1370665" y="124063"/>
                </a:cubicBezTo>
                <a:cubicBezTo>
                  <a:pt x="1370841" y="118114"/>
                  <a:pt x="1369983" y="111861"/>
                  <a:pt x="1368386" y="105593"/>
                </a:cubicBezTo>
                <a:cubicBezTo>
                  <a:pt x="1367792" y="103371"/>
                  <a:pt x="1367077" y="101118"/>
                  <a:pt x="1366350" y="98850"/>
                </a:cubicBezTo>
                <a:cubicBezTo>
                  <a:pt x="1360306" y="80791"/>
                  <a:pt x="1348781" y="63562"/>
                  <a:pt x="1337519" y="54031"/>
                </a:cubicBezTo>
                <a:cubicBezTo>
                  <a:pt x="1310516" y="31325"/>
                  <a:pt x="1271183" y="23473"/>
                  <a:pt x="1239622" y="34541"/>
                </a:cubicBezTo>
                <a:cubicBezTo>
                  <a:pt x="1221106" y="41082"/>
                  <a:pt x="1204814" y="56672"/>
                  <a:pt x="1197042" y="75400"/>
                </a:cubicBezTo>
                <a:cubicBezTo>
                  <a:pt x="1190613" y="90826"/>
                  <a:pt x="1190745" y="106331"/>
                  <a:pt x="1197406" y="120344"/>
                </a:cubicBezTo>
                <a:cubicBezTo>
                  <a:pt x="1206036" y="138208"/>
                  <a:pt x="1222416" y="150326"/>
                  <a:pt x="1238268" y="150366"/>
                </a:cubicBezTo>
                <a:cubicBezTo>
                  <a:pt x="1250829" y="150458"/>
                  <a:pt x="1261364" y="143111"/>
                  <a:pt x="1267936" y="129773"/>
                </a:cubicBezTo>
                <a:lnTo>
                  <a:pt x="1273616" y="113811"/>
                </a:lnTo>
                <a:cubicBezTo>
                  <a:pt x="1277062" y="102563"/>
                  <a:pt x="1280970" y="89817"/>
                  <a:pt x="1288587" y="85925"/>
                </a:cubicBezTo>
                <a:cubicBezTo>
                  <a:pt x="1292033" y="84200"/>
                  <a:pt x="1296348" y="84247"/>
                  <a:pt x="1301797" y="86189"/>
                </a:cubicBezTo>
                <a:cubicBezTo>
                  <a:pt x="1310692" y="89272"/>
                  <a:pt x="1315183" y="97389"/>
                  <a:pt x="1317418" y="103697"/>
                </a:cubicBezTo>
                <a:cubicBezTo>
                  <a:pt x="1321987" y="116701"/>
                  <a:pt x="1320952" y="133712"/>
                  <a:pt x="1315007" y="143235"/>
                </a:cubicBezTo>
                <a:cubicBezTo>
                  <a:pt x="1284327" y="192342"/>
                  <a:pt x="1237938" y="188039"/>
                  <a:pt x="1207566" y="169450"/>
                </a:cubicBezTo>
                <a:cubicBezTo>
                  <a:pt x="1170721" y="146909"/>
                  <a:pt x="1146844" y="97483"/>
                  <a:pt x="1175169" y="50411"/>
                </a:cubicBezTo>
                <a:cubicBezTo>
                  <a:pt x="1190635" y="24653"/>
                  <a:pt x="1215701" y="7456"/>
                  <a:pt x="1245699" y="1886"/>
                </a:cubicBezTo>
                <a:close/>
              </a:path>
            </a:pathLst>
          </a:custGeom>
          <a:gradFill>
            <a:gsLst>
              <a:gs pos="30000">
                <a:schemeClr val="accent1">
                  <a:lumMod val="80000"/>
                  <a:lumOff val="20000"/>
                </a:schemeClr>
              </a:gs>
              <a:gs pos="67000">
                <a:schemeClr val="accent1">
                  <a:alpha val="0"/>
                </a:schemeClr>
              </a:gs>
            </a:gsLst>
            <a:lin ang="3000000" scaled="0"/>
          </a:gradFill>
          <a:ln w="1099" cap="flat">
            <a:noFill/>
            <a:miter/>
          </a:ln>
          <a:effectLst/>
        </p:spPr>
        <p:txBody>
          <a:bodyPr vert="horz" wrap="square" lIns="93269" tIns="46634" rIns="93269" bIns="46634" rtlCol="0" anchor="ctr"/>
          <a:lstStyle/>
          <a:p>
            <a:pPr algn="l"/>
            <a:endParaRPr kumimoji="1" lang="zh-CN" altLang="en-US"/>
          </a:p>
        </p:txBody>
      </p:sp>
      <p:sp>
        <p:nvSpPr>
          <p:cNvPr id="11" name="标题 1"/>
          <p:cNvSpPr txBox="1"/>
          <p:nvPr/>
        </p:nvSpPr>
        <p:spPr>
          <a:xfrm>
            <a:off x="343383" y="4828638"/>
            <a:ext cx="3923817" cy="1770379"/>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527073" y="6088106"/>
            <a:ext cx="5282161" cy="510911"/>
          </a:xfrm>
          <a:custGeom>
            <a:avLst/>
            <a:gdLst>
              <a:gd name="connsiteX0" fmla="*/ 2969306 w 5282161"/>
              <a:gd name="connsiteY0" fmla="*/ 34 h 510911"/>
              <a:gd name="connsiteX1" fmla="*/ 4130916 w 5282161"/>
              <a:gd name="connsiteY1" fmla="*/ 308046 h 510911"/>
              <a:gd name="connsiteX2" fmla="*/ 5037805 w 5282161"/>
              <a:gd name="connsiteY2" fmla="*/ 418546 h 510911"/>
              <a:gd name="connsiteX3" fmla="*/ 5205485 w 5282161"/>
              <a:gd name="connsiteY3" fmla="*/ 482782 h 510911"/>
              <a:gd name="connsiteX4" fmla="*/ 5282161 w 5282161"/>
              <a:gd name="connsiteY4" fmla="*/ 510911 h 510911"/>
              <a:gd name="connsiteX5" fmla="*/ 0 w 5282161"/>
              <a:gd name="connsiteY5" fmla="*/ 510911 h 510911"/>
              <a:gd name="connsiteX6" fmla="*/ 37981 w 5282161"/>
              <a:gd name="connsiteY6" fmla="*/ 492225 h 510911"/>
              <a:gd name="connsiteX7" fmla="*/ 1060220 w 5282161"/>
              <a:gd name="connsiteY7" fmla="*/ 189927 h 510911"/>
              <a:gd name="connsiteX8" fmla="*/ 2094392 w 5282161"/>
              <a:gd name="connsiteY8" fmla="*/ 287470 h 510911"/>
              <a:gd name="connsiteX9" fmla="*/ 2969306 w 5282161"/>
              <a:gd name="connsiteY9" fmla="*/ 34 h 510911"/>
            </a:gdLst>
            <a:ahLst/>
            <a:cxnLst/>
            <a:rect l="l" t="t" r="r" b="b"/>
            <a:pathLst>
              <a:path w="5282161" h="510911">
                <a:moveTo>
                  <a:pt x="2969306" y="34"/>
                </a:moveTo>
                <a:cubicBezTo>
                  <a:pt x="3382846" y="3465"/>
                  <a:pt x="3594780" y="270191"/>
                  <a:pt x="4130916" y="308046"/>
                </a:cubicBezTo>
                <a:cubicBezTo>
                  <a:pt x="4667052" y="345901"/>
                  <a:pt x="4563147" y="275751"/>
                  <a:pt x="5037805" y="418546"/>
                </a:cubicBezTo>
                <a:cubicBezTo>
                  <a:pt x="5077249" y="435079"/>
                  <a:pt x="5135463" y="456975"/>
                  <a:pt x="5205485" y="482782"/>
                </a:cubicBezTo>
                <a:lnTo>
                  <a:pt x="5282161" y="510911"/>
                </a:lnTo>
                <a:lnTo>
                  <a:pt x="0" y="510911"/>
                </a:lnTo>
                <a:lnTo>
                  <a:pt x="37981" y="492225"/>
                </a:lnTo>
                <a:cubicBezTo>
                  <a:pt x="348233" y="351554"/>
                  <a:pt x="821565" y="221888"/>
                  <a:pt x="1060220" y="189927"/>
                </a:cubicBezTo>
                <a:cubicBezTo>
                  <a:pt x="1505632" y="126005"/>
                  <a:pt x="1701783" y="319119"/>
                  <a:pt x="2094392" y="287470"/>
                </a:cubicBezTo>
                <a:cubicBezTo>
                  <a:pt x="2487001" y="255821"/>
                  <a:pt x="2555766" y="-3397"/>
                  <a:pt x="2969306" y="34"/>
                </a:cubicBezTo>
                <a:close/>
              </a:path>
            </a:pathLst>
          </a:custGeom>
          <a:gradFill>
            <a:gsLst>
              <a:gs pos="0">
                <a:schemeClr val="accent1">
                  <a:lumMod val="40000"/>
                  <a:lumOff val="60000"/>
                  <a:alpha val="8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7924800" y="4983480"/>
            <a:ext cx="3923817" cy="1615537"/>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0845478" y="873341"/>
            <a:ext cx="677017" cy="637753"/>
          </a:xfrm>
          <a:custGeom>
            <a:avLst/>
            <a:gdLst>
              <a:gd name="connsiteX0" fmla="*/ 714771 w 750373"/>
              <a:gd name="connsiteY0" fmla="*/ 635651 h 706855"/>
              <a:gd name="connsiteX1" fmla="*/ 750373 w 750373"/>
              <a:gd name="connsiteY1" fmla="*/ 671253 h 706855"/>
              <a:gd name="connsiteX2" fmla="*/ 714771 w 750373"/>
              <a:gd name="connsiteY2" fmla="*/ 706855 h 706855"/>
              <a:gd name="connsiteX3" fmla="*/ 679169 w 750373"/>
              <a:gd name="connsiteY3" fmla="*/ 671253 h 706855"/>
              <a:gd name="connsiteX4" fmla="*/ 714771 w 750373"/>
              <a:gd name="connsiteY4" fmla="*/ 635651 h 706855"/>
              <a:gd name="connsiteX5" fmla="*/ 544979 w 750373"/>
              <a:gd name="connsiteY5" fmla="*/ 635651 h 706855"/>
              <a:gd name="connsiteX6" fmla="*/ 580581 w 750373"/>
              <a:gd name="connsiteY6" fmla="*/ 671253 h 706855"/>
              <a:gd name="connsiteX7" fmla="*/ 544979 w 750373"/>
              <a:gd name="connsiteY7" fmla="*/ 706855 h 706855"/>
              <a:gd name="connsiteX8" fmla="*/ 509377 w 750373"/>
              <a:gd name="connsiteY8" fmla="*/ 671253 h 706855"/>
              <a:gd name="connsiteX9" fmla="*/ 544979 w 750373"/>
              <a:gd name="connsiteY9" fmla="*/ 635651 h 706855"/>
              <a:gd name="connsiteX10" fmla="*/ 375186 w 750373"/>
              <a:gd name="connsiteY10" fmla="*/ 635651 h 706855"/>
              <a:gd name="connsiteX11" fmla="*/ 410788 w 750373"/>
              <a:gd name="connsiteY11" fmla="*/ 671253 h 706855"/>
              <a:gd name="connsiteX12" fmla="*/ 375186 w 750373"/>
              <a:gd name="connsiteY12" fmla="*/ 706855 h 706855"/>
              <a:gd name="connsiteX13" fmla="*/ 339584 w 750373"/>
              <a:gd name="connsiteY13" fmla="*/ 671253 h 706855"/>
              <a:gd name="connsiteX14" fmla="*/ 375186 w 750373"/>
              <a:gd name="connsiteY14" fmla="*/ 635651 h 706855"/>
              <a:gd name="connsiteX15" fmla="*/ 205394 w 750373"/>
              <a:gd name="connsiteY15" fmla="*/ 635651 h 706855"/>
              <a:gd name="connsiteX16" fmla="*/ 240996 w 750373"/>
              <a:gd name="connsiteY16" fmla="*/ 671253 h 706855"/>
              <a:gd name="connsiteX17" fmla="*/ 205394 w 750373"/>
              <a:gd name="connsiteY17" fmla="*/ 706855 h 706855"/>
              <a:gd name="connsiteX18" fmla="*/ 169792 w 750373"/>
              <a:gd name="connsiteY18" fmla="*/ 671253 h 706855"/>
              <a:gd name="connsiteX19" fmla="*/ 205394 w 750373"/>
              <a:gd name="connsiteY19" fmla="*/ 635651 h 706855"/>
              <a:gd name="connsiteX20" fmla="*/ 35602 w 750373"/>
              <a:gd name="connsiteY20" fmla="*/ 635651 h 706855"/>
              <a:gd name="connsiteX21" fmla="*/ 71204 w 750373"/>
              <a:gd name="connsiteY21" fmla="*/ 671253 h 706855"/>
              <a:gd name="connsiteX22" fmla="*/ 35602 w 750373"/>
              <a:gd name="connsiteY22" fmla="*/ 706855 h 706855"/>
              <a:gd name="connsiteX23" fmla="*/ 0 w 750373"/>
              <a:gd name="connsiteY23" fmla="*/ 671253 h 706855"/>
              <a:gd name="connsiteX24" fmla="*/ 35602 w 750373"/>
              <a:gd name="connsiteY24" fmla="*/ 635651 h 706855"/>
              <a:gd name="connsiteX25" fmla="*/ 714771 w 750373"/>
              <a:gd name="connsiteY25" fmla="*/ 508521 h 706855"/>
              <a:gd name="connsiteX26" fmla="*/ 750373 w 750373"/>
              <a:gd name="connsiteY26" fmla="*/ 544123 h 706855"/>
              <a:gd name="connsiteX27" fmla="*/ 714771 w 750373"/>
              <a:gd name="connsiteY27" fmla="*/ 579725 h 706855"/>
              <a:gd name="connsiteX28" fmla="*/ 679169 w 750373"/>
              <a:gd name="connsiteY28" fmla="*/ 544123 h 706855"/>
              <a:gd name="connsiteX29" fmla="*/ 714771 w 750373"/>
              <a:gd name="connsiteY29" fmla="*/ 508521 h 706855"/>
              <a:gd name="connsiteX30" fmla="*/ 544979 w 750373"/>
              <a:gd name="connsiteY30" fmla="*/ 508521 h 706855"/>
              <a:gd name="connsiteX31" fmla="*/ 580581 w 750373"/>
              <a:gd name="connsiteY31" fmla="*/ 544123 h 706855"/>
              <a:gd name="connsiteX32" fmla="*/ 544979 w 750373"/>
              <a:gd name="connsiteY32" fmla="*/ 579725 h 706855"/>
              <a:gd name="connsiteX33" fmla="*/ 509377 w 750373"/>
              <a:gd name="connsiteY33" fmla="*/ 544123 h 706855"/>
              <a:gd name="connsiteX34" fmla="*/ 544979 w 750373"/>
              <a:gd name="connsiteY34" fmla="*/ 508521 h 706855"/>
              <a:gd name="connsiteX35" fmla="*/ 375186 w 750373"/>
              <a:gd name="connsiteY35" fmla="*/ 508521 h 706855"/>
              <a:gd name="connsiteX36" fmla="*/ 410788 w 750373"/>
              <a:gd name="connsiteY36" fmla="*/ 544123 h 706855"/>
              <a:gd name="connsiteX37" fmla="*/ 375186 w 750373"/>
              <a:gd name="connsiteY37" fmla="*/ 579725 h 706855"/>
              <a:gd name="connsiteX38" fmla="*/ 339584 w 750373"/>
              <a:gd name="connsiteY38" fmla="*/ 544123 h 706855"/>
              <a:gd name="connsiteX39" fmla="*/ 375186 w 750373"/>
              <a:gd name="connsiteY39" fmla="*/ 508521 h 706855"/>
              <a:gd name="connsiteX40" fmla="*/ 205394 w 750373"/>
              <a:gd name="connsiteY40" fmla="*/ 508521 h 706855"/>
              <a:gd name="connsiteX41" fmla="*/ 240996 w 750373"/>
              <a:gd name="connsiteY41" fmla="*/ 544123 h 706855"/>
              <a:gd name="connsiteX42" fmla="*/ 205394 w 750373"/>
              <a:gd name="connsiteY42" fmla="*/ 579725 h 706855"/>
              <a:gd name="connsiteX43" fmla="*/ 169792 w 750373"/>
              <a:gd name="connsiteY43" fmla="*/ 544123 h 706855"/>
              <a:gd name="connsiteX44" fmla="*/ 205394 w 750373"/>
              <a:gd name="connsiteY44" fmla="*/ 508521 h 706855"/>
              <a:gd name="connsiteX45" fmla="*/ 35602 w 750373"/>
              <a:gd name="connsiteY45" fmla="*/ 508521 h 706855"/>
              <a:gd name="connsiteX46" fmla="*/ 71204 w 750373"/>
              <a:gd name="connsiteY46" fmla="*/ 544123 h 706855"/>
              <a:gd name="connsiteX47" fmla="*/ 35602 w 750373"/>
              <a:gd name="connsiteY47" fmla="*/ 579725 h 706855"/>
              <a:gd name="connsiteX48" fmla="*/ 0 w 750373"/>
              <a:gd name="connsiteY48" fmla="*/ 544123 h 706855"/>
              <a:gd name="connsiteX49" fmla="*/ 35602 w 750373"/>
              <a:gd name="connsiteY49" fmla="*/ 508521 h 706855"/>
              <a:gd name="connsiteX50" fmla="*/ 714771 w 750373"/>
              <a:gd name="connsiteY50" fmla="*/ 381391 h 706855"/>
              <a:gd name="connsiteX51" fmla="*/ 750373 w 750373"/>
              <a:gd name="connsiteY51" fmla="*/ 416993 h 706855"/>
              <a:gd name="connsiteX52" fmla="*/ 714771 w 750373"/>
              <a:gd name="connsiteY52" fmla="*/ 452595 h 706855"/>
              <a:gd name="connsiteX53" fmla="*/ 679169 w 750373"/>
              <a:gd name="connsiteY53" fmla="*/ 416993 h 706855"/>
              <a:gd name="connsiteX54" fmla="*/ 714771 w 750373"/>
              <a:gd name="connsiteY54" fmla="*/ 381391 h 706855"/>
              <a:gd name="connsiteX55" fmla="*/ 544979 w 750373"/>
              <a:gd name="connsiteY55" fmla="*/ 381391 h 706855"/>
              <a:gd name="connsiteX56" fmla="*/ 580581 w 750373"/>
              <a:gd name="connsiteY56" fmla="*/ 416993 h 706855"/>
              <a:gd name="connsiteX57" fmla="*/ 544979 w 750373"/>
              <a:gd name="connsiteY57" fmla="*/ 452595 h 706855"/>
              <a:gd name="connsiteX58" fmla="*/ 509377 w 750373"/>
              <a:gd name="connsiteY58" fmla="*/ 416993 h 706855"/>
              <a:gd name="connsiteX59" fmla="*/ 544979 w 750373"/>
              <a:gd name="connsiteY59" fmla="*/ 381391 h 706855"/>
              <a:gd name="connsiteX60" fmla="*/ 375186 w 750373"/>
              <a:gd name="connsiteY60" fmla="*/ 381391 h 706855"/>
              <a:gd name="connsiteX61" fmla="*/ 410788 w 750373"/>
              <a:gd name="connsiteY61" fmla="*/ 416993 h 706855"/>
              <a:gd name="connsiteX62" fmla="*/ 375186 w 750373"/>
              <a:gd name="connsiteY62" fmla="*/ 452595 h 706855"/>
              <a:gd name="connsiteX63" fmla="*/ 339584 w 750373"/>
              <a:gd name="connsiteY63" fmla="*/ 416993 h 706855"/>
              <a:gd name="connsiteX64" fmla="*/ 375186 w 750373"/>
              <a:gd name="connsiteY64" fmla="*/ 381391 h 706855"/>
              <a:gd name="connsiteX65" fmla="*/ 205394 w 750373"/>
              <a:gd name="connsiteY65" fmla="*/ 381391 h 706855"/>
              <a:gd name="connsiteX66" fmla="*/ 240996 w 750373"/>
              <a:gd name="connsiteY66" fmla="*/ 416993 h 706855"/>
              <a:gd name="connsiteX67" fmla="*/ 205394 w 750373"/>
              <a:gd name="connsiteY67" fmla="*/ 452595 h 706855"/>
              <a:gd name="connsiteX68" fmla="*/ 169792 w 750373"/>
              <a:gd name="connsiteY68" fmla="*/ 416993 h 706855"/>
              <a:gd name="connsiteX69" fmla="*/ 205394 w 750373"/>
              <a:gd name="connsiteY69" fmla="*/ 381391 h 706855"/>
              <a:gd name="connsiteX70" fmla="*/ 35602 w 750373"/>
              <a:gd name="connsiteY70" fmla="*/ 381391 h 706855"/>
              <a:gd name="connsiteX71" fmla="*/ 71204 w 750373"/>
              <a:gd name="connsiteY71" fmla="*/ 416993 h 706855"/>
              <a:gd name="connsiteX72" fmla="*/ 35602 w 750373"/>
              <a:gd name="connsiteY72" fmla="*/ 452595 h 706855"/>
              <a:gd name="connsiteX73" fmla="*/ 0 w 750373"/>
              <a:gd name="connsiteY73" fmla="*/ 416993 h 706855"/>
              <a:gd name="connsiteX74" fmla="*/ 35602 w 750373"/>
              <a:gd name="connsiteY74" fmla="*/ 381391 h 706855"/>
              <a:gd name="connsiteX75" fmla="*/ 714771 w 750373"/>
              <a:gd name="connsiteY75" fmla="*/ 254260 h 706855"/>
              <a:gd name="connsiteX76" fmla="*/ 750373 w 750373"/>
              <a:gd name="connsiteY76" fmla="*/ 289862 h 706855"/>
              <a:gd name="connsiteX77" fmla="*/ 714771 w 750373"/>
              <a:gd name="connsiteY77" fmla="*/ 325464 h 706855"/>
              <a:gd name="connsiteX78" fmla="*/ 679169 w 750373"/>
              <a:gd name="connsiteY78" fmla="*/ 289862 h 706855"/>
              <a:gd name="connsiteX79" fmla="*/ 714771 w 750373"/>
              <a:gd name="connsiteY79" fmla="*/ 254260 h 706855"/>
              <a:gd name="connsiteX80" fmla="*/ 544979 w 750373"/>
              <a:gd name="connsiteY80" fmla="*/ 254260 h 706855"/>
              <a:gd name="connsiteX81" fmla="*/ 580581 w 750373"/>
              <a:gd name="connsiteY81" fmla="*/ 289862 h 706855"/>
              <a:gd name="connsiteX82" fmla="*/ 544979 w 750373"/>
              <a:gd name="connsiteY82" fmla="*/ 325464 h 706855"/>
              <a:gd name="connsiteX83" fmla="*/ 509377 w 750373"/>
              <a:gd name="connsiteY83" fmla="*/ 289862 h 706855"/>
              <a:gd name="connsiteX84" fmla="*/ 544979 w 750373"/>
              <a:gd name="connsiteY84" fmla="*/ 254260 h 706855"/>
              <a:gd name="connsiteX85" fmla="*/ 375186 w 750373"/>
              <a:gd name="connsiteY85" fmla="*/ 254260 h 706855"/>
              <a:gd name="connsiteX86" fmla="*/ 410788 w 750373"/>
              <a:gd name="connsiteY86" fmla="*/ 289862 h 706855"/>
              <a:gd name="connsiteX87" fmla="*/ 375186 w 750373"/>
              <a:gd name="connsiteY87" fmla="*/ 325464 h 706855"/>
              <a:gd name="connsiteX88" fmla="*/ 339584 w 750373"/>
              <a:gd name="connsiteY88" fmla="*/ 289862 h 706855"/>
              <a:gd name="connsiteX89" fmla="*/ 375186 w 750373"/>
              <a:gd name="connsiteY89" fmla="*/ 254260 h 706855"/>
              <a:gd name="connsiteX90" fmla="*/ 205394 w 750373"/>
              <a:gd name="connsiteY90" fmla="*/ 254260 h 706855"/>
              <a:gd name="connsiteX91" fmla="*/ 240996 w 750373"/>
              <a:gd name="connsiteY91" fmla="*/ 289862 h 706855"/>
              <a:gd name="connsiteX92" fmla="*/ 205394 w 750373"/>
              <a:gd name="connsiteY92" fmla="*/ 325464 h 706855"/>
              <a:gd name="connsiteX93" fmla="*/ 169792 w 750373"/>
              <a:gd name="connsiteY93" fmla="*/ 289862 h 706855"/>
              <a:gd name="connsiteX94" fmla="*/ 205394 w 750373"/>
              <a:gd name="connsiteY94" fmla="*/ 254260 h 706855"/>
              <a:gd name="connsiteX95" fmla="*/ 35602 w 750373"/>
              <a:gd name="connsiteY95" fmla="*/ 254260 h 706855"/>
              <a:gd name="connsiteX96" fmla="*/ 71204 w 750373"/>
              <a:gd name="connsiteY96" fmla="*/ 289862 h 706855"/>
              <a:gd name="connsiteX97" fmla="*/ 35602 w 750373"/>
              <a:gd name="connsiteY97" fmla="*/ 325464 h 706855"/>
              <a:gd name="connsiteX98" fmla="*/ 0 w 750373"/>
              <a:gd name="connsiteY98" fmla="*/ 289862 h 706855"/>
              <a:gd name="connsiteX99" fmla="*/ 35602 w 750373"/>
              <a:gd name="connsiteY99" fmla="*/ 254260 h 706855"/>
              <a:gd name="connsiteX100" fmla="*/ 714771 w 750373"/>
              <a:gd name="connsiteY100" fmla="*/ 127130 h 706855"/>
              <a:gd name="connsiteX101" fmla="*/ 750373 w 750373"/>
              <a:gd name="connsiteY101" fmla="*/ 162732 h 706855"/>
              <a:gd name="connsiteX102" fmla="*/ 714771 w 750373"/>
              <a:gd name="connsiteY102" fmla="*/ 198334 h 706855"/>
              <a:gd name="connsiteX103" fmla="*/ 679169 w 750373"/>
              <a:gd name="connsiteY103" fmla="*/ 162732 h 706855"/>
              <a:gd name="connsiteX104" fmla="*/ 714771 w 750373"/>
              <a:gd name="connsiteY104" fmla="*/ 127130 h 706855"/>
              <a:gd name="connsiteX105" fmla="*/ 544979 w 750373"/>
              <a:gd name="connsiteY105" fmla="*/ 127130 h 706855"/>
              <a:gd name="connsiteX106" fmla="*/ 580581 w 750373"/>
              <a:gd name="connsiteY106" fmla="*/ 162732 h 706855"/>
              <a:gd name="connsiteX107" fmla="*/ 544979 w 750373"/>
              <a:gd name="connsiteY107" fmla="*/ 198334 h 706855"/>
              <a:gd name="connsiteX108" fmla="*/ 509377 w 750373"/>
              <a:gd name="connsiteY108" fmla="*/ 162732 h 706855"/>
              <a:gd name="connsiteX109" fmla="*/ 544979 w 750373"/>
              <a:gd name="connsiteY109" fmla="*/ 127130 h 706855"/>
              <a:gd name="connsiteX110" fmla="*/ 375186 w 750373"/>
              <a:gd name="connsiteY110" fmla="*/ 127130 h 706855"/>
              <a:gd name="connsiteX111" fmla="*/ 410788 w 750373"/>
              <a:gd name="connsiteY111" fmla="*/ 162732 h 706855"/>
              <a:gd name="connsiteX112" fmla="*/ 375186 w 750373"/>
              <a:gd name="connsiteY112" fmla="*/ 198334 h 706855"/>
              <a:gd name="connsiteX113" fmla="*/ 339584 w 750373"/>
              <a:gd name="connsiteY113" fmla="*/ 162732 h 706855"/>
              <a:gd name="connsiteX114" fmla="*/ 375186 w 750373"/>
              <a:gd name="connsiteY114" fmla="*/ 127130 h 706855"/>
              <a:gd name="connsiteX115" fmla="*/ 205394 w 750373"/>
              <a:gd name="connsiteY115" fmla="*/ 127130 h 706855"/>
              <a:gd name="connsiteX116" fmla="*/ 240996 w 750373"/>
              <a:gd name="connsiteY116" fmla="*/ 162732 h 706855"/>
              <a:gd name="connsiteX117" fmla="*/ 205394 w 750373"/>
              <a:gd name="connsiteY117" fmla="*/ 198334 h 706855"/>
              <a:gd name="connsiteX118" fmla="*/ 169792 w 750373"/>
              <a:gd name="connsiteY118" fmla="*/ 162732 h 706855"/>
              <a:gd name="connsiteX119" fmla="*/ 205394 w 750373"/>
              <a:gd name="connsiteY119" fmla="*/ 127130 h 706855"/>
              <a:gd name="connsiteX120" fmla="*/ 35602 w 750373"/>
              <a:gd name="connsiteY120" fmla="*/ 127130 h 706855"/>
              <a:gd name="connsiteX121" fmla="*/ 71204 w 750373"/>
              <a:gd name="connsiteY121" fmla="*/ 162732 h 706855"/>
              <a:gd name="connsiteX122" fmla="*/ 35602 w 750373"/>
              <a:gd name="connsiteY122" fmla="*/ 198334 h 706855"/>
              <a:gd name="connsiteX123" fmla="*/ 0 w 750373"/>
              <a:gd name="connsiteY123" fmla="*/ 162732 h 706855"/>
              <a:gd name="connsiteX124" fmla="*/ 35602 w 750373"/>
              <a:gd name="connsiteY124" fmla="*/ 127130 h 706855"/>
              <a:gd name="connsiteX125" fmla="*/ 375186 w 750373"/>
              <a:gd name="connsiteY125" fmla="*/ 2 h 706855"/>
              <a:gd name="connsiteX126" fmla="*/ 410788 w 750373"/>
              <a:gd name="connsiteY126" fmla="*/ 35604 h 706855"/>
              <a:gd name="connsiteX127" fmla="*/ 375186 w 750373"/>
              <a:gd name="connsiteY127" fmla="*/ 71206 h 706855"/>
              <a:gd name="connsiteX128" fmla="*/ 339584 w 750373"/>
              <a:gd name="connsiteY128" fmla="*/ 35604 h 706855"/>
              <a:gd name="connsiteX129" fmla="*/ 375186 w 750373"/>
              <a:gd name="connsiteY129" fmla="*/ 2 h 706855"/>
              <a:gd name="connsiteX130" fmla="*/ 35602 w 750373"/>
              <a:gd name="connsiteY130" fmla="*/ 1 h 706855"/>
              <a:gd name="connsiteX131" fmla="*/ 71204 w 750373"/>
              <a:gd name="connsiteY131" fmla="*/ 35603 h 706855"/>
              <a:gd name="connsiteX132" fmla="*/ 35602 w 750373"/>
              <a:gd name="connsiteY132" fmla="*/ 71205 h 706855"/>
              <a:gd name="connsiteX133" fmla="*/ 0 w 750373"/>
              <a:gd name="connsiteY133" fmla="*/ 35603 h 706855"/>
              <a:gd name="connsiteX134" fmla="*/ 35602 w 750373"/>
              <a:gd name="connsiteY134" fmla="*/ 1 h 706855"/>
              <a:gd name="connsiteX135" fmla="*/ 714771 w 750373"/>
              <a:gd name="connsiteY135" fmla="*/ 0 h 706855"/>
              <a:gd name="connsiteX136" fmla="*/ 750373 w 750373"/>
              <a:gd name="connsiteY136" fmla="*/ 35602 h 706855"/>
              <a:gd name="connsiteX137" fmla="*/ 714771 w 750373"/>
              <a:gd name="connsiteY137" fmla="*/ 71204 h 706855"/>
              <a:gd name="connsiteX138" fmla="*/ 679169 w 750373"/>
              <a:gd name="connsiteY138" fmla="*/ 35602 h 706855"/>
              <a:gd name="connsiteX139" fmla="*/ 714771 w 750373"/>
              <a:gd name="connsiteY139" fmla="*/ 0 h 706855"/>
              <a:gd name="connsiteX140" fmla="*/ 544979 w 750373"/>
              <a:gd name="connsiteY140" fmla="*/ 0 h 706855"/>
              <a:gd name="connsiteX141" fmla="*/ 580581 w 750373"/>
              <a:gd name="connsiteY141" fmla="*/ 35602 h 706855"/>
              <a:gd name="connsiteX142" fmla="*/ 544979 w 750373"/>
              <a:gd name="connsiteY142" fmla="*/ 71204 h 706855"/>
              <a:gd name="connsiteX143" fmla="*/ 509377 w 750373"/>
              <a:gd name="connsiteY143" fmla="*/ 35602 h 706855"/>
              <a:gd name="connsiteX144" fmla="*/ 544979 w 750373"/>
              <a:gd name="connsiteY144" fmla="*/ 0 h 706855"/>
              <a:gd name="connsiteX145" fmla="*/ 205394 w 750373"/>
              <a:gd name="connsiteY145" fmla="*/ 0 h 706855"/>
              <a:gd name="connsiteX146" fmla="*/ 240996 w 750373"/>
              <a:gd name="connsiteY146" fmla="*/ 35602 h 706855"/>
              <a:gd name="connsiteX147" fmla="*/ 205394 w 750373"/>
              <a:gd name="connsiteY147" fmla="*/ 71204 h 706855"/>
              <a:gd name="connsiteX148" fmla="*/ 169792 w 750373"/>
              <a:gd name="connsiteY148" fmla="*/ 35602 h 706855"/>
              <a:gd name="connsiteX149" fmla="*/ 205394 w 750373"/>
              <a:gd name="connsiteY149" fmla="*/ 0 h 706855"/>
            </a:gdLst>
            <a:ahLst/>
            <a:cxnLst/>
            <a:rect l="l" t="t" r="r" b="b"/>
            <a:pathLst>
              <a:path w="750373" h="706855">
                <a:moveTo>
                  <a:pt x="714771" y="635651"/>
                </a:moveTo>
                <a:cubicBezTo>
                  <a:pt x="734433" y="635651"/>
                  <a:pt x="750373" y="651591"/>
                  <a:pt x="750373" y="671253"/>
                </a:cubicBezTo>
                <a:cubicBezTo>
                  <a:pt x="750373" y="690915"/>
                  <a:pt x="734433" y="706855"/>
                  <a:pt x="714771" y="706855"/>
                </a:cubicBezTo>
                <a:cubicBezTo>
                  <a:pt x="695109" y="706855"/>
                  <a:pt x="679169" y="690915"/>
                  <a:pt x="679169" y="671253"/>
                </a:cubicBezTo>
                <a:cubicBezTo>
                  <a:pt x="679169" y="651591"/>
                  <a:pt x="695109" y="635651"/>
                  <a:pt x="714771" y="635651"/>
                </a:cubicBezTo>
                <a:close/>
                <a:moveTo>
                  <a:pt x="544979" y="635651"/>
                </a:moveTo>
                <a:cubicBezTo>
                  <a:pt x="564641" y="635651"/>
                  <a:pt x="580581" y="651591"/>
                  <a:pt x="580581" y="671253"/>
                </a:cubicBezTo>
                <a:cubicBezTo>
                  <a:pt x="580581" y="690915"/>
                  <a:pt x="564641" y="706855"/>
                  <a:pt x="544979" y="706855"/>
                </a:cubicBezTo>
                <a:cubicBezTo>
                  <a:pt x="525317" y="706855"/>
                  <a:pt x="509377" y="690915"/>
                  <a:pt x="509377" y="671253"/>
                </a:cubicBezTo>
                <a:cubicBezTo>
                  <a:pt x="509377" y="651591"/>
                  <a:pt x="525317" y="635651"/>
                  <a:pt x="544979" y="635651"/>
                </a:cubicBezTo>
                <a:close/>
                <a:moveTo>
                  <a:pt x="375186" y="635651"/>
                </a:moveTo>
                <a:cubicBezTo>
                  <a:pt x="394848" y="635651"/>
                  <a:pt x="410788" y="651591"/>
                  <a:pt x="410788" y="671253"/>
                </a:cubicBezTo>
                <a:cubicBezTo>
                  <a:pt x="410788" y="690915"/>
                  <a:pt x="394848" y="706855"/>
                  <a:pt x="375186" y="706855"/>
                </a:cubicBezTo>
                <a:cubicBezTo>
                  <a:pt x="355524" y="706855"/>
                  <a:pt x="339584" y="690915"/>
                  <a:pt x="339584" y="671253"/>
                </a:cubicBezTo>
                <a:cubicBezTo>
                  <a:pt x="339584" y="651591"/>
                  <a:pt x="355524" y="635651"/>
                  <a:pt x="375186" y="635651"/>
                </a:cubicBezTo>
                <a:close/>
                <a:moveTo>
                  <a:pt x="205394" y="635651"/>
                </a:moveTo>
                <a:cubicBezTo>
                  <a:pt x="225056" y="635651"/>
                  <a:pt x="240996" y="651591"/>
                  <a:pt x="240996" y="671253"/>
                </a:cubicBezTo>
                <a:cubicBezTo>
                  <a:pt x="240996" y="690915"/>
                  <a:pt x="225056" y="706855"/>
                  <a:pt x="205394" y="706855"/>
                </a:cubicBezTo>
                <a:cubicBezTo>
                  <a:pt x="185732" y="706855"/>
                  <a:pt x="169792" y="690915"/>
                  <a:pt x="169792" y="671253"/>
                </a:cubicBezTo>
                <a:cubicBezTo>
                  <a:pt x="169792" y="651591"/>
                  <a:pt x="185732" y="635651"/>
                  <a:pt x="205394" y="635651"/>
                </a:cubicBezTo>
                <a:close/>
                <a:moveTo>
                  <a:pt x="35602" y="635651"/>
                </a:moveTo>
                <a:cubicBezTo>
                  <a:pt x="55264" y="635651"/>
                  <a:pt x="71204" y="651591"/>
                  <a:pt x="71204" y="671253"/>
                </a:cubicBezTo>
                <a:cubicBezTo>
                  <a:pt x="71204" y="690915"/>
                  <a:pt x="55264" y="706855"/>
                  <a:pt x="35602" y="706855"/>
                </a:cubicBezTo>
                <a:cubicBezTo>
                  <a:pt x="15940" y="706855"/>
                  <a:pt x="0" y="690915"/>
                  <a:pt x="0" y="671253"/>
                </a:cubicBezTo>
                <a:cubicBezTo>
                  <a:pt x="0" y="651591"/>
                  <a:pt x="15940" y="635651"/>
                  <a:pt x="35602" y="635651"/>
                </a:cubicBezTo>
                <a:close/>
                <a:moveTo>
                  <a:pt x="714771" y="508521"/>
                </a:moveTo>
                <a:cubicBezTo>
                  <a:pt x="734433" y="508521"/>
                  <a:pt x="750373" y="524461"/>
                  <a:pt x="750373" y="544123"/>
                </a:cubicBezTo>
                <a:cubicBezTo>
                  <a:pt x="750373" y="563785"/>
                  <a:pt x="734433" y="579725"/>
                  <a:pt x="714771" y="579725"/>
                </a:cubicBezTo>
                <a:cubicBezTo>
                  <a:pt x="695109" y="579725"/>
                  <a:pt x="679169" y="563785"/>
                  <a:pt x="679169" y="544123"/>
                </a:cubicBezTo>
                <a:cubicBezTo>
                  <a:pt x="679169" y="524461"/>
                  <a:pt x="695109" y="508521"/>
                  <a:pt x="714771" y="508521"/>
                </a:cubicBezTo>
                <a:close/>
                <a:moveTo>
                  <a:pt x="544979" y="508521"/>
                </a:moveTo>
                <a:cubicBezTo>
                  <a:pt x="564641" y="508521"/>
                  <a:pt x="580581" y="524461"/>
                  <a:pt x="580581" y="544123"/>
                </a:cubicBezTo>
                <a:cubicBezTo>
                  <a:pt x="580581" y="563785"/>
                  <a:pt x="564641" y="579725"/>
                  <a:pt x="544979" y="579725"/>
                </a:cubicBezTo>
                <a:cubicBezTo>
                  <a:pt x="525317" y="579725"/>
                  <a:pt x="509377" y="563785"/>
                  <a:pt x="509377" y="544123"/>
                </a:cubicBezTo>
                <a:cubicBezTo>
                  <a:pt x="509377" y="524461"/>
                  <a:pt x="525317" y="508521"/>
                  <a:pt x="544979" y="508521"/>
                </a:cubicBezTo>
                <a:close/>
                <a:moveTo>
                  <a:pt x="375186" y="508521"/>
                </a:moveTo>
                <a:cubicBezTo>
                  <a:pt x="394848" y="508521"/>
                  <a:pt x="410788" y="524461"/>
                  <a:pt x="410788" y="544123"/>
                </a:cubicBezTo>
                <a:cubicBezTo>
                  <a:pt x="410788" y="563785"/>
                  <a:pt x="394848" y="579725"/>
                  <a:pt x="375186" y="579725"/>
                </a:cubicBezTo>
                <a:cubicBezTo>
                  <a:pt x="355524" y="579725"/>
                  <a:pt x="339584" y="563785"/>
                  <a:pt x="339584" y="544123"/>
                </a:cubicBezTo>
                <a:cubicBezTo>
                  <a:pt x="339584" y="524461"/>
                  <a:pt x="355524" y="508521"/>
                  <a:pt x="375186" y="508521"/>
                </a:cubicBezTo>
                <a:close/>
                <a:moveTo>
                  <a:pt x="205394" y="508521"/>
                </a:moveTo>
                <a:cubicBezTo>
                  <a:pt x="225056" y="508521"/>
                  <a:pt x="240996" y="524461"/>
                  <a:pt x="240996" y="544123"/>
                </a:cubicBezTo>
                <a:cubicBezTo>
                  <a:pt x="240996" y="563785"/>
                  <a:pt x="225056" y="579725"/>
                  <a:pt x="205394" y="579725"/>
                </a:cubicBezTo>
                <a:cubicBezTo>
                  <a:pt x="185732" y="579725"/>
                  <a:pt x="169792" y="563785"/>
                  <a:pt x="169792" y="544123"/>
                </a:cubicBezTo>
                <a:cubicBezTo>
                  <a:pt x="169792" y="524461"/>
                  <a:pt x="185732" y="508521"/>
                  <a:pt x="205394" y="508521"/>
                </a:cubicBezTo>
                <a:close/>
                <a:moveTo>
                  <a:pt x="35602" y="508521"/>
                </a:moveTo>
                <a:cubicBezTo>
                  <a:pt x="55264" y="508521"/>
                  <a:pt x="71204" y="524461"/>
                  <a:pt x="71204" y="544123"/>
                </a:cubicBezTo>
                <a:cubicBezTo>
                  <a:pt x="71204" y="563785"/>
                  <a:pt x="55264" y="579725"/>
                  <a:pt x="35602" y="579725"/>
                </a:cubicBezTo>
                <a:cubicBezTo>
                  <a:pt x="15940" y="579725"/>
                  <a:pt x="0" y="563785"/>
                  <a:pt x="0" y="544123"/>
                </a:cubicBezTo>
                <a:cubicBezTo>
                  <a:pt x="0" y="524461"/>
                  <a:pt x="15940" y="508521"/>
                  <a:pt x="35602" y="508521"/>
                </a:cubicBezTo>
                <a:close/>
                <a:moveTo>
                  <a:pt x="714771" y="381391"/>
                </a:moveTo>
                <a:cubicBezTo>
                  <a:pt x="734433" y="381391"/>
                  <a:pt x="750373" y="397331"/>
                  <a:pt x="750373" y="416993"/>
                </a:cubicBezTo>
                <a:cubicBezTo>
                  <a:pt x="750373" y="436655"/>
                  <a:pt x="734433" y="452595"/>
                  <a:pt x="714771" y="452595"/>
                </a:cubicBezTo>
                <a:cubicBezTo>
                  <a:pt x="695109" y="452595"/>
                  <a:pt x="679169" y="436655"/>
                  <a:pt x="679169" y="416993"/>
                </a:cubicBezTo>
                <a:cubicBezTo>
                  <a:pt x="679169" y="397331"/>
                  <a:pt x="695109" y="381391"/>
                  <a:pt x="714771" y="381391"/>
                </a:cubicBezTo>
                <a:close/>
                <a:moveTo>
                  <a:pt x="544979" y="381391"/>
                </a:moveTo>
                <a:cubicBezTo>
                  <a:pt x="564641" y="381391"/>
                  <a:pt x="580581" y="397331"/>
                  <a:pt x="580581" y="416993"/>
                </a:cubicBezTo>
                <a:cubicBezTo>
                  <a:pt x="580581" y="436655"/>
                  <a:pt x="564641" y="452595"/>
                  <a:pt x="544979" y="452595"/>
                </a:cubicBezTo>
                <a:cubicBezTo>
                  <a:pt x="525317" y="452595"/>
                  <a:pt x="509377" y="436655"/>
                  <a:pt x="509377" y="416993"/>
                </a:cubicBezTo>
                <a:cubicBezTo>
                  <a:pt x="509377" y="397331"/>
                  <a:pt x="525317" y="381391"/>
                  <a:pt x="544979" y="381391"/>
                </a:cubicBezTo>
                <a:close/>
                <a:moveTo>
                  <a:pt x="375186" y="381391"/>
                </a:moveTo>
                <a:cubicBezTo>
                  <a:pt x="394848" y="381391"/>
                  <a:pt x="410788" y="397331"/>
                  <a:pt x="410788" y="416993"/>
                </a:cubicBezTo>
                <a:cubicBezTo>
                  <a:pt x="410788" y="436655"/>
                  <a:pt x="394848" y="452595"/>
                  <a:pt x="375186" y="452595"/>
                </a:cubicBezTo>
                <a:cubicBezTo>
                  <a:pt x="355524" y="452595"/>
                  <a:pt x="339584" y="436655"/>
                  <a:pt x="339584" y="416993"/>
                </a:cubicBezTo>
                <a:cubicBezTo>
                  <a:pt x="339584" y="397331"/>
                  <a:pt x="355524" y="381391"/>
                  <a:pt x="375186" y="381391"/>
                </a:cubicBezTo>
                <a:close/>
                <a:moveTo>
                  <a:pt x="205394" y="381391"/>
                </a:moveTo>
                <a:cubicBezTo>
                  <a:pt x="225056" y="381391"/>
                  <a:pt x="240996" y="397331"/>
                  <a:pt x="240996" y="416993"/>
                </a:cubicBezTo>
                <a:cubicBezTo>
                  <a:pt x="240996" y="436655"/>
                  <a:pt x="225056" y="452595"/>
                  <a:pt x="205394" y="452595"/>
                </a:cubicBezTo>
                <a:cubicBezTo>
                  <a:pt x="185732" y="452595"/>
                  <a:pt x="169792" y="436655"/>
                  <a:pt x="169792" y="416993"/>
                </a:cubicBezTo>
                <a:cubicBezTo>
                  <a:pt x="169792" y="397331"/>
                  <a:pt x="185732" y="381391"/>
                  <a:pt x="205394" y="381391"/>
                </a:cubicBezTo>
                <a:close/>
                <a:moveTo>
                  <a:pt x="35602" y="381391"/>
                </a:moveTo>
                <a:cubicBezTo>
                  <a:pt x="55264" y="381391"/>
                  <a:pt x="71204" y="397331"/>
                  <a:pt x="71204" y="416993"/>
                </a:cubicBezTo>
                <a:cubicBezTo>
                  <a:pt x="71204" y="436655"/>
                  <a:pt x="55264" y="452595"/>
                  <a:pt x="35602" y="452595"/>
                </a:cubicBezTo>
                <a:cubicBezTo>
                  <a:pt x="15940" y="452595"/>
                  <a:pt x="0" y="436655"/>
                  <a:pt x="0" y="416993"/>
                </a:cubicBezTo>
                <a:cubicBezTo>
                  <a:pt x="0" y="397331"/>
                  <a:pt x="15940" y="381391"/>
                  <a:pt x="35602" y="381391"/>
                </a:cubicBezTo>
                <a:close/>
                <a:moveTo>
                  <a:pt x="714771" y="254260"/>
                </a:moveTo>
                <a:cubicBezTo>
                  <a:pt x="734433" y="254260"/>
                  <a:pt x="750373" y="270200"/>
                  <a:pt x="750373" y="289862"/>
                </a:cubicBezTo>
                <a:cubicBezTo>
                  <a:pt x="750373" y="309524"/>
                  <a:pt x="734433" y="325464"/>
                  <a:pt x="714771" y="325464"/>
                </a:cubicBezTo>
                <a:cubicBezTo>
                  <a:pt x="695109" y="325464"/>
                  <a:pt x="679169" y="309524"/>
                  <a:pt x="679169" y="289862"/>
                </a:cubicBezTo>
                <a:cubicBezTo>
                  <a:pt x="679169" y="270200"/>
                  <a:pt x="695109" y="254260"/>
                  <a:pt x="714771" y="254260"/>
                </a:cubicBezTo>
                <a:close/>
                <a:moveTo>
                  <a:pt x="544979" y="254260"/>
                </a:moveTo>
                <a:cubicBezTo>
                  <a:pt x="564641" y="254260"/>
                  <a:pt x="580581" y="270200"/>
                  <a:pt x="580581" y="289862"/>
                </a:cubicBezTo>
                <a:cubicBezTo>
                  <a:pt x="580581" y="309524"/>
                  <a:pt x="564641" y="325464"/>
                  <a:pt x="544979" y="325464"/>
                </a:cubicBezTo>
                <a:cubicBezTo>
                  <a:pt x="525317" y="325464"/>
                  <a:pt x="509377" y="309524"/>
                  <a:pt x="509377" y="289862"/>
                </a:cubicBezTo>
                <a:cubicBezTo>
                  <a:pt x="509377" y="270200"/>
                  <a:pt x="525317" y="254260"/>
                  <a:pt x="544979" y="254260"/>
                </a:cubicBezTo>
                <a:close/>
                <a:moveTo>
                  <a:pt x="375186" y="254260"/>
                </a:moveTo>
                <a:cubicBezTo>
                  <a:pt x="394848" y="254260"/>
                  <a:pt x="410788" y="270200"/>
                  <a:pt x="410788" y="289862"/>
                </a:cubicBezTo>
                <a:cubicBezTo>
                  <a:pt x="410788" y="309524"/>
                  <a:pt x="394848" y="325464"/>
                  <a:pt x="375186" y="325464"/>
                </a:cubicBezTo>
                <a:cubicBezTo>
                  <a:pt x="355524" y="325464"/>
                  <a:pt x="339584" y="309524"/>
                  <a:pt x="339584" y="289862"/>
                </a:cubicBezTo>
                <a:cubicBezTo>
                  <a:pt x="339584" y="270200"/>
                  <a:pt x="355524" y="254260"/>
                  <a:pt x="375186" y="254260"/>
                </a:cubicBezTo>
                <a:close/>
                <a:moveTo>
                  <a:pt x="205394" y="254260"/>
                </a:moveTo>
                <a:cubicBezTo>
                  <a:pt x="225056" y="254260"/>
                  <a:pt x="240996" y="270200"/>
                  <a:pt x="240996" y="289862"/>
                </a:cubicBezTo>
                <a:cubicBezTo>
                  <a:pt x="240996" y="309524"/>
                  <a:pt x="225056" y="325464"/>
                  <a:pt x="205394" y="325464"/>
                </a:cubicBezTo>
                <a:cubicBezTo>
                  <a:pt x="185732" y="325464"/>
                  <a:pt x="169792" y="309524"/>
                  <a:pt x="169792" y="289862"/>
                </a:cubicBezTo>
                <a:cubicBezTo>
                  <a:pt x="169792" y="270200"/>
                  <a:pt x="185732" y="254260"/>
                  <a:pt x="205394" y="254260"/>
                </a:cubicBezTo>
                <a:close/>
                <a:moveTo>
                  <a:pt x="35602" y="254260"/>
                </a:moveTo>
                <a:cubicBezTo>
                  <a:pt x="55264" y="254260"/>
                  <a:pt x="71204" y="270200"/>
                  <a:pt x="71204" y="289862"/>
                </a:cubicBezTo>
                <a:cubicBezTo>
                  <a:pt x="71204" y="309524"/>
                  <a:pt x="55264" y="325464"/>
                  <a:pt x="35602" y="325464"/>
                </a:cubicBezTo>
                <a:cubicBezTo>
                  <a:pt x="15940" y="325464"/>
                  <a:pt x="0" y="309524"/>
                  <a:pt x="0" y="289862"/>
                </a:cubicBezTo>
                <a:cubicBezTo>
                  <a:pt x="0" y="270200"/>
                  <a:pt x="15940" y="254260"/>
                  <a:pt x="35602" y="254260"/>
                </a:cubicBezTo>
                <a:close/>
                <a:moveTo>
                  <a:pt x="714771" y="127130"/>
                </a:moveTo>
                <a:cubicBezTo>
                  <a:pt x="734433" y="127130"/>
                  <a:pt x="750373" y="143070"/>
                  <a:pt x="750373" y="162732"/>
                </a:cubicBezTo>
                <a:cubicBezTo>
                  <a:pt x="750373" y="182394"/>
                  <a:pt x="734433" y="198334"/>
                  <a:pt x="714771" y="198334"/>
                </a:cubicBezTo>
                <a:cubicBezTo>
                  <a:pt x="695109" y="198334"/>
                  <a:pt x="679169" y="182394"/>
                  <a:pt x="679169" y="162732"/>
                </a:cubicBezTo>
                <a:cubicBezTo>
                  <a:pt x="679169" y="143070"/>
                  <a:pt x="695109" y="127130"/>
                  <a:pt x="714771" y="127130"/>
                </a:cubicBezTo>
                <a:close/>
                <a:moveTo>
                  <a:pt x="544979" y="127130"/>
                </a:moveTo>
                <a:cubicBezTo>
                  <a:pt x="564641" y="127130"/>
                  <a:pt x="580581" y="143070"/>
                  <a:pt x="580581" y="162732"/>
                </a:cubicBezTo>
                <a:cubicBezTo>
                  <a:pt x="580581" y="182394"/>
                  <a:pt x="564641" y="198334"/>
                  <a:pt x="544979" y="198334"/>
                </a:cubicBezTo>
                <a:cubicBezTo>
                  <a:pt x="525317" y="198334"/>
                  <a:pt x="509377" y="182394"/>
                  <a:pt x="509377" y="162732"/>
                </a:cubicBezTo>
                <a:cubicBezTo>
                  <a:pt x="509377" y="143070"/>
                  <a:pt x="525317" y="127130"/>
                  <a:pt x="544979" y="127130"/>
                </a:cubicBezTo>
                <a:close/>
                <a:moveTo>
                  <a:pt x="375186" y="127130"/>
                </a:moveTo>
                <a:cubicBezTo>
                  <a:pt x="394848" y="127130"/>
                  <a:pt x="410788" y="143070"/>
                  <a:pt x="410788" y="162732"/>
                </a:cubicBezTo>
                <a:cubicBezTo>
                  <a:pt x="410788" y="182394"/>
                  <a:pt x="394848" y="198334"/>
                  <a:pt x="375186" y="198334"/>
                </a:cubicBezTo>
                <a:cubicBezTo>
                  <a:pt x="355524" y="198334"/>
                  <a:pt x="339584" y="182394"/>
                  <a:pt x="339584" y="162732"/>
                </a:cubicBezTo>
                <a:cubicBezTo>
                  <a:pt x="339584" y="143070"/>
                  <a:pt x="355524" y="127130"/>
                  <a:pt x="375186" y="127130"/>
                </a:cubicBezTo>
                <a:close/>
                <a:moveTo>
                  <a:pt x="205394" y="127130"/>
                </a:moveTo>
                <a:cubicBezTo>
                  <a:pt x="225056" y="127130"/>
                  <a:pt x="240996" y="143070"/>
                  <a:pt x="240996" y="162732"/>
                </a:cubicBezTo>
                <a:cubicBezTo>
                  <a:pt x="240996" y="182394"/>
                  <a:pt x="225056" y="198334"/>
                  <a:pt x="205394" y="198334"/>
                </a:cubicBezTo>
                <a:cubicBezTo>
                  <a:pt x="185732" y="198334"/>
                  <a:pt x="169792" y="182394"/>
                  <a:pt x="169792" y="162732"/>
                </a:cubicBezTo>
                <a:cubicBezTo>
                  <a:pt x="169792" y="143070"/>
                  <a:pt x="185732" y="127130"/>
                  <a:pt x="205394" y="127130"/>
                </a:cubicBezTo>
                <a:close/>
                <a:moveTo>
                  <a:pt x="35602" y="127130"/>
                </a:moveTo>
                <a:cubicBezTo>
                  <a:pt x="55264" y="127130"/>
                  <a:pt x="71204" y="143070"/>
                  <a:pt x="71204" y="162732"/>
                </a:cubicBezTo>
                <a:cubicBezTo>
                  <a:pt x="71204" y="182394"/>
                  <a:pt x="55264" y="198334"/>
                  <a:pt x="35602" y="198334"/>
                </a:cubicBezTo>
                <a:cubicBezTo>
                  <a:pt x="15940" y="198334"/>
                  <a:pt x="0" y="182394"/>
                  <a:pt x="0" y="162732"/>
                </a:cubicBezTo>
                <a:cubicBezTo>
                  <a:pt x="0" y="143070"/>
                  <a:pt x="15940" y="127130"/>
                  <a:pt x="35602" y="127130"/>
                </a:cubicBezTo>
                <a:close/>
                <a:moveTo>
                  <a:pt x="375186" y="2"/>
                </a:moveTo>
                <a:cubicBezTo>
                  <a:pt x="394848" y="2"/>
                  <a:pt x="410788" y="15942"/>
                  <a:pt x="410788" y="35604"/>
                </a:cubicBezTo>
                <a:cubicBezTo>
                  <a:pt x="410788" y="55266"/>
                  <a:pt x="394848" y="71206"/>
                  <a:pt x="375186" y="71206"/>
                </a:cubicBezTo>
                <a:cubicBezTo>
                  <a:pt x="355524" y="71206"/>
                  <a:pt x="339584" y="55266"/>
                  <a:pt x="339584" y="35604"/>
                </a:cubicBezTo>
                <a:cubicBezTo>
                  <a:pt x="339584" y="15942"/>
                  <a:pt x="355524" y="2"/>
                  <a:pt x="375186" y="2"/>
                </a:cubicBezTo>
                <a:close/>
                <a:moveTo>
                  <a:pt x="35602" y="1"/>
                </a:moveTo>
                <a:cubicBezTo>
                  <a:pt x="55264" y="1"/>
                  <a:pt x="71204" y="15941"/>
                  <a:pt x="71204" y="35603"/>
                </a:cubicBezTo>
                <a:cubicBezTo>
                  <a:pt x="71204" y="55265"/>
                  <a:pt x="55264" y="71205"/>
                  <a:pt x="35602" y="71205"/>
                </a:cubicBezTo>
                <a:cubicBezTo>
                  <a:pt x="15940" y="71205"/>
                  <a:pt x="0" y="55265"/>
                  <a:pt x="0" y="35603"/>
                </a:cubicBezTo>
                <a:cubicBezTo>
                  <a:pt x="0" y="15941"/>
                  <a:pt x="15940" y="1"/>
                  <a:pt x="35602" y="1"/>
                </a:cubicBezTo>
                <a:close/>
                <a:moveTo>
                  <a:pt x="714771" y="0"/>
                </a:moveTo>
                <a:cubicBezTo>
                  <a:pt x="734433" y="0"/>
                  <a:pt x="750373" y="15940"/>
                  <a:pt x="750373" y="35602"/>
                </a:cubicBezTo>
                <a:cubicBezTo>
                  <a:pt x="750373" y="55264"/>
                  <a:pt x="734433" y="71204"/>
                  <a:pt x="714771" y="71204"/>
                </a:cubicBezTo>
                <a:cubicBezTo>
                  <a:pt x="695109" y="71204"/>
                  <a:pt x="679169" y="55264"/>
                  <a:pt x="679169" y="35602"/>
                </a:cubicBezTo>
                <a:cubicBezTo>
                  <a:pt x="679169" y="15940"/>
                  <a:pt x="695109" y="0"/>
                  <a:pt x="714771" y="0"/>
                </a:cubicBezTo>
                <a:close/>
                <a:moveTo>
                  <a:pt x="544979" y="0"/>
                </a:moveTo>
                <a:cubicBezTo>
                  <a:pt x="564641" y="0"/>
                  <a:pt x="580581" y="15940"/>
                  <a:pt x="580581" y="35602"/>
                </a:cubicBezTo>
                <a:cubicBezTo>
                  <a:pt x="580581" y="55264"/>
                  <a:pt x="564641" y="71204"/>
                  <a:pt x="544979" y="71204"/>
                </a:cubicBezTo>
                <a:cubicBezTo>
                  <a:pt x="525317" y="71204"/>
                  <a:pt x="509377" y="55264"/>
                  <a:pt x="509377" y="35602"/>
                </a:cubicBezTo>
                <a:cubicBezTo>
                  <a:pt x="509377" y="15940"/>
                  <a:pt x="525317" y="0"/>
                  <a:pt x="544979" y="0"/>
                </a:cubicBezTo>
                <a:close/>
                <a:moveTo>
                  <a:pt x="205394" y="0"/>
                </a:moveTo>
                <a:cubicBezTo>
                  <a:pt x="225056" y="0"/>
                  <a:pt x="240996" y="15940"/>
                  <a:pt x="240996" y="35602"/>
                </a:cubicBezTo>
                <a:cubicBezTo>
                  <a:pt x="240996" y="55264"/>
                  <a:pt x="225056" y="71204"/>
                  <a:pt x="205394" y="71204"/>
                </a:cubicBezTo>
                <a:cubicBezTo>
                  <a:pt x="185732" y="71204"/>
                  <a:pt x="169792" y="55264"/>
                  <a:pt x="169792" y="35602"/>
                </a:cubicBezTo>
                <a:cubicBezTo>
                  <a:pt x="169792" y="15940"/>
                  <a:pt x="185732" y="0"/>
                  <a:pt x="205394" y="0"/>
                </a:cubicBezTo>
                <a:close/>
              </a:path>
            </a:pathLst>
          </a:custGeom>
          <a:gradFill>
            <a:gsLst>
              <a:gs pos="0">
                <a:schemeClr val="accent1">
                  <a:lumMod val="80000"/>
                  <a:lumOff val="20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6200000" flipH="1">
            <a:off x="3086432" y="713523"/>
            <a:ext cx="430013" cy="619730"/>
          </a:xfrm>
          <a:custGeom>
            <a:avLst/>
            <a:gdLst>
              <a:gd name="connsiteX0" fmla="*/ 468160 w 502177"/>
              <a:gd name="connsiteY0" fmla="*/ 655698 h 723732"/>
              <a:gd name="connsiteX1" fmla="*/ 502177 w 502177"/>
              <a:gd name="connsiteY1" fmla="*/ 689715 h 723732"/>
              <a:gd name="connsiteX2" fmla="*/ 468160 w 502177"/>
              <a:gd name="connsiteY2" fmla="*/ 723732 h 723732"/>
              <a:gd name="connsiteX3" fmla="*/ 434143 w 502177"/>
              <a:gd name="connsiteY3" fmla="*/ 689715 h 723732"/>
              <a:gd name="connsiteX4" fmla="*/ 468160 w 502177"/>
              <a:gd name="connsiteY4" fmla="*/ 655698 h 723732"/>
              <a:gd name="connsiteX5" fmla="*/ 323445 w 502177"/>
              <a:gd name="connsiteY5" fmla="*/ 655698 h 723732"/>
              <a:gd name="connsiteX6" fmla="*/ 357462 w 502177"/>
              <a:gd name="connsiteY6" fmla="*/ 689715 h 723732"/>
              <a:gd name="connsiteX7" fmla="*/ 323445 w 502177"/>
              <a:gd name="connsiteY7" fmla="*/ 723732 h 723732"/>
              <a:gd name="connsiteX8" fmla="*/ 289428 w 502177"/>
              <a:gd name="connsiteY8" fmla="*/ 689715 h 723732"/>
              <a:gd name="connsiteX9" fmla="*/ 323445 w 502177"/>
              <a:gd name="connsiteY9" fmla="*/ 655698 h 723732"/>
              <a:gd name="connsiteX10" fmla="*/ 178732 w 502177"/>
              <a:gd name="connsiteY10" fmla="*/ 655698 h 723732"/>
              <a:gd name="connsiteX11" fmla="*/ 212749 w 502177"/>
              <a:gd name="connsiteY11" fmla="*/ 689715 h 723732"/>
              <a:gd name="connsiteX12" fmla="*/ 178732 w 502177"/>
              <a:gd name="connsiteY12" fmla="*/ 723732 h 723732"/>
              <a:gd name="connsiteX13" fmla="*/ 144715 w 502177"/>
              <a:gd name="connsiteY13" fmla="*/ 689715 h 723732"/>
              <a:gd name="connsiteX14" fmla="*/ 178732 w 502177"/>
              <a:gd name="connsiteY14" fmla="*/ 655698 h 723732"/>
              <a:gd name="connsiteX15" fmla="*/ 34017 w 502177"/>
              <a:gd name="connsiteY15" fmla="*/ 655698 h 723732"/>
              <a:gd name="connsiteX16" fmla="*/ 68034 w 502177"/>
              <a:gd name="connsiteY16" fmla="*/ 689715 h 723732"/>
              <a:gd name="connsiteX17" fmla="*/ 34017 w 502177"/>
              <a:gd name="connsiteY17" fmla="*/ 723732 h 723732"/>
              <a:gd name="connsiteX18" fmla="*/ 0 w 502177"/>
              <a:gd name="connsiteY18" fmla="*/ 689715 h 723732"/>
              <a:gd name="connsiteX19" fmla="*/ 34017 w 502177"/>
              <a:gd name="connsiteY19" fmla="*/ 655698 h 723732"/>
              <a:gd name="connsiteX20" fmla="*/ 468160 w 502177"/>
              <a:gd name="connsiteY20" fmla="*/ 524558 h 723732"/>
              <a:gd name="connsiteX21" fmla="*/ 502177 w 502177"/>
              <a:gd name="connsiteY21" fmla="*/ 558575 h 723732"/>
              <a:gd name="connsiteX22" fmla="*/ 468160 w 502177"/>
              <a:gd name="connsiteY22" fmla="*/ 592592 h 723732"/>
              <a:gd name="connsiteX23" fmla="*/ 434143 w 502177"/>
              <a:gd name="connsiteY23" fmla="*/ 558575 h 723732"/>
              <a:gd name="connsiteX24" fmla="*/ 468160 w 502177"/>
              <a:gd name="connsiteY24" fmla="*/ 524558 h 723732"/>
              <a:gd name="connsiteX25" fmla="*/ 323445 w 502177"/>
              <a:gd name="connsiteY25" fmla="*/ 524558 h 723732"/>
              <a:gd name="connsiteX26" fmla="*/ 357462 w 502177"/>
              <a:gd name="connsiteY26" fmla="*/ 558575 h 723732"/>
              <a:gd name="connsiteX27" fmla="*/ 323445 w 502177"/>
              <a:gd name="connsiteY27" fmla="*/ 592592 h 723732"/>
              <a:gd name="connsiteX28" fmla="*/ 289428 w 502177"/>
              <a:gd name="connsiteY28" fmla="*/ 558575 h 723732"/>
              <a:gd name="connsiteX29" fmla="*/ 323445 w 502177"/>
              <a:gd name="connsiteY29" fmla="*/ 524558 h 723732"/>
              <a:gd name="connsiteX30" fmla="*/ 178732 w 502177"/>
              <a:gd name="connsiteY30" fmla="*/ 524558 h 723732"/>
              <a:gd name="connsiteX31" fmla="*/ 212749 w 502177"/>
              <a:gd name="connsiteY31" fmla="*/ 558575 h 723732"/>
              <a:gd name="connsiteX32" fmla="*/ 178732 w 502177"/>
              <a:gd name="connsiteY32" fmla="*/ 592592 h 723732"/>
              <a:gd name="connsiteX33" fmla="*/ 144715 w 502177"/>
              <a:gd name="connsiteY33" fmla="*/ 558575 h 723732"/>
              <a:gd name="connsiteX34" fmla="*/ 178732 w 502177"/>
              <a:gd name="connsiteY34" fmla="*/ 524558 h 723732"/>
              <a:gd name="connsiteX35" fmla="*/ 34017 w 502177"/>
              <a:gd name="connsiteY35" fmla="*/ 524558 h 723732"/>
              <a:gd name="connsiteX36" fmla="*/ 68034 w 502177"/>
              <a:gd name="connsiteY36" fmla="*/ 558575 h 723732"/>
              <a:gd name="connsiteX37" fmla="*/ 34017 w 502177"/>
              <a:gd name="connsiteY37" fmla="*/ 592592 h 723732"/>
              <a:gd name="connsiteX38" fmla="*/ 0 w 502177"/>
              <a:gd name="connsiteY38" fmla="*/ 558575 h 723732"/>
              <a:gd name="connsiteX39" fmla="*/ 34017 w 502177"/>
              <a:gd name="connsiteY39" fmla="*/ 524558 h 723732"/>
              <a:gd name="connsiteX40" fmla="*/ 468160 w 502177"/>
              <a:gd name="connsiteY40" fmla="*/ 393419 h 723732"/>
              <a:gd name="connsiteX41" fmla="*/ 502177 w 502177"/>
              <a:gd name="connsiteY41" fmla="*/ 427436 h 723732"/>
              <a:gd name="connsiteX42" fmla="*/ 468160 w 502177"/>
              <a:gd name="connsiteY42" fmla="*/ 461453 h 723732"/>
              <a:gd name="connsiteX43" fmla="*/ 434143 w 502177"/>
              <a:gd name="connsiteY43" fmla="*/ 427436 h 723732"/>
              <a:gd name="connsiteX44" fmla="*/ 468160 w 502177"/>
              <a:gd name="connsiteY44" fmla="*/ 393419 h 723732"/>
              <a:gd name="connsiteX45" fmla="*/ 323445 w 502177"/>
              <a:gd name="connsiteY45" fmla="*/ 393419 h 723732"/>
              <a:gd name="connsiteX46" fmla="*/ 357462 w 502177"/>
              <a:gd name="connsiteY46" fmla="*/ 427436 h 723732"/>
              <a:gd name="connsiteX47" fmla="*/ 323445 w 502177"/>
              <a:gd name="connsiteY47" fmla="*/ 461453 h 723732"/>
              <a:gd name="connsiteX48" fmla="*/ 289428 w 502177"/>
              <a:gd name="connsiteY48" fmla="*/ 427436 h 723732"/>
              <a:gd name="connsiteX49" fmla="*/ 323445 w 502177"/>
              <a:gd name="connsiteY49" fmla="*/ 393419 h 723732"/>
              <a:gd name="connsiteX50" fmla="*/ 178732 w 502177"/>
              <a:gd name="connsiteY50" fmla="*/ 393419 h 723732"/>
              <a:gd name="connsiteX51" fmla="*/ 212749 w 502177"/>
              <a:gd name="connsiteY51" fmla="*/ 427436 h 723732"/>
              <a:gd name="connsiteX52" fmla="*/ 178732 w 502177"/>
              <a:gd name="connsiteY52" fmla="*/ 461453 h 723732"/>
              <a:gd name="connsiteX53" fmla="*/ 144715 w 502177"/>
              <a:gd name="connsiteY53" fmla="*/ 427436 h 723732"/>
              <a:gd name="connsiteX54" fmla="*/ 178732 w 502177"/>
              <a:gd name="connsiteY54" fmla="*/ 393419 h 723732"/>
              <a:gd name="connsiteX55" fmla="*/ 34017 w 502177"/>
              <a:gd name="connsiteY55" fmla="*/ 393419 h 723732"/>
              <a:gd name="connsiteX56" fmla="*/ 68034 w 502177"/>
              <a:gd name="connsiteY56" fmla="*/ 427436 h 723732"/>
              <a:gd name="connsiteX57" fmla="*/ 34017 w 502177"/>
              <a:gd name="connsiteY57" fmla="*/ 461453 h 723732"/>
              <a:gd name="connsiteX58" fmla="*/ 0 w 502177"/>
              <a:gd name="connsiteY58" fmla="*/ 427436 h 723732"/>
              <a:gd name="connsiteX59" fmla="*/ 34017 w 502177"/>
              <a:gd name="connsiteY59" fmla="*/ 393419 h 723732"/>
              <a:gd name="connsiteX60" fmla="*/ 468160 w 502177"/>
              <a:gd name="connsiteY60" fmla="*/ 262279 h 723732"/>
              <a:gd name="connsiteX61" fmla="*/ 502177 w 502177"/>
              <a:gd name="connsiteY61" fmla="*/ 296296 h 723732"/>
              <a:gd name="connsiteX62" fmla="*/ 468160 w 502177"/>
              <a:gd name="connsiteY62" fmla="*/ 330313 h 723732"/>
              <a:gd name="connsiteX63" fmla="*/ 434143 w 502177"/>
              <a:gd name="connsiteY63" fmla="*/ 296296 h 723732"/>
              <a:gd name="connsiteX64" fmla="*/ 468160 w 502177"/>
              <a:gd name="connsiteY64" fmla="*/ 262279 h 723732"/>
              <a:gd name="connsiteX65" fmla="*/ 323445 w 502177"/>
              <a:gd name="connsiteY65" fmla="*/ 262279 h 723732"/>
              <a:gd name="connsiteX66" fmla="*/ 357462 w 502177"/>
              <a:gd name="connsiteY66" fmla="*/ 296296 h 723732"/>
              <a:gd name="connsiteX67" fmla="*/ 323445 w 502177"/>
              <a:gd name="connsiteY67" fmla="*/ 330313 h 723732"/>
              <a:gd name="connsiteX68" fmla="*/ 289428 w 502177"/>
              <a:gd name="connsiteY68" fmla="*/ 296296 h 723732"/>
              <a:gd name="connsiteX69" fmla="*/ 323445 w 502177"/>
              <a:gd name="connsiteY69" fmla="*/ 262279 h 723732"/>
              <a:gd name="connsiteX70" fmla="*/ 178732 w 502177"/>
              <a:gd name="connsiteY70" fmla="*/ 262279 h 723732"/>
              <a:gd name="connsiteX71" fmla="*/ 212749 w 502177"/>
              <a:gd name="connsiteY71" fmla="*/ 296296 h 723732"/>
              <a:gd name="connsiteX72" fmla="*/ 178732 w 502177"/>
              <a:gd name="connsiteY72" fmla="*/ 330313 h 723732"/>
              <a:gd name="connsiteX73" fmla="*/ 144715 w 502177"/>
              <a:gd name="connsiteY73" fmla="*/ 296296 h 723732"/>
              <a:gd name="connsiteX74" fmla="*/ 178732 w 502177"/>
              <a:gd name="connsiteY74" fmla="*/ 262279 h 723732"/>
              <a:gd name="connsiteX75" fmla="*/ 34017 w 502177"/>
              <a:gd name="connsiteY75" fmla="*/ 262279 h 723732"/>
              <a:gd name="connsiteX76" fmla="*/ 68034 w 502177"/>
              <a:gd name="connsiteY76" fmla="*/ 296296 h 723732"/>
              <a:gd name="connsiteX77" fmla="*/ 34017 w 502177"/>
              <a:gd name="connsiteY77" fmla="*/ 330313 h 723732"/>
              <a:gd name="connsiteX78" fmla="*/ 0 w 502177"/>
              <a:gd name="connsiteY78" fmla="*/ 296296 h 723732"/>
              <a:gd name="connsiteX79" fmla="*/ 34017 w 502177"/>
              <a:gd name="connsiteY79" fmla="*/ 262279 h 723732"/>
              <a:gd name="connsiteX80" fmla="*/ 468160 w 502177"/>
              <a:gd name="connsiteY80" fmla="*/ 131140 h 723732"/>
              <a:gd name="connsiteX81" fmla="*/ 502177 w 502177"/>
              <a:gd name="connsiteY81" fmla="*/ 165157 h 723732"/>
              <a:gd name="connsiteX82" fmla="*/ 468160 w 502177"/>
              <a:gd name="connsiteY82" fmla="*/ 199174 h 723732"/>
              <a:gd name="connsiteX83" fmla="*/ 434143 w 502177"/>
              <a:gd name="connsiteY83" fmla="*/ 165157 h 723732"/>
              <a:gd name="connsiteX84" fmla="*/ 468160 w 502177"/>
              <a:gd name="connsiteY84" fmla="*/ 131140 h 723732"/>
              <a:gd name="connsiteX85" fmla="*/ 323445 w 502177"/>
              <a:gd name="connsiteY85" fmla="*/ 131140 h 723732"/>
              <a:gd name="connsiteX86" fmla="*/ 357462 w 502177"/>
              <a:gd name="connsiteY86" fmla="*/ 165157 h 723732"/>
              <a:gd name="connsiteX87" fmla="*/ 323445 w 502177"/>
              <a:gd name="connsiteY87" fmla="*/ 199174 h 723732"/>
              <a:gd name="connsiteX88" fmla="*/ 289428 w 502177"/>
              <a:gd name="connsiteY88" fmla="*/ 165157 h 723732"/>
              <a:gd name="connsiteX89" fmla="*/ 323445 w 502177"/>
              <a:gd name="connsiteY89" fmla="*/ 131140 h 723732"/>
              <a:gd name="connsiteX90" fmla="*/ 178732 w 502177"/>
              <a:gd name="connsiteY90" fmla="*/ 131140 h 723732"/>
              <a:gd name="connsiteX91" fmla="*/ 212749 w 502177"/>
              <a:gd name="connsiteY91" fmla="*/ 165157 h 723732"/>
              <a:gd name="connsiteX92" fmla="*/ 178732 w 502177"/>
              <a:gd name="connsiteY92" fmla="*/ 199174 h 723732"/>
              <a:gd name="connsiteX93" fmla="*/ 144715 w 502177"/>
              <a:gd name="connsiteY93" fmla="*/ 165157 h 723732"/>
              <a:gd name="connsiteX94" fmla="*/ 178732 w 502177"/>
              <a:gd name="connsiteY94" fmla="*/ 131140 h 723732"/>
              <a:gd name="connsiteX95" fmla="*/ 34017 w 502177"/>
              <a:gd name="connsiteY95" fmla="*/ 131140 h 723732"/>
              <a:gd name="connsiteX96" fmla="*/ 68034 w 502177"/>
              <a:gd name="connsiteY96" fmla="*/ 165157 h 723732"/>
              <a:gd name="connsiteX97" fmla="*/ 34017 w 502177"/>
              <a:gd name="connsiteY97" fmla="*/ 199174 h 723732"/>
              <a:gd name="connsiteX98" fmla="*/ 0 w 502177"/>
              <a:gd name="connsiteY98" fmla="*/ 165157 h 723732"/>
              <a:gd name="connsiteX99" fmla="*/ 34017 w 502177"/>
              <a:gd name="connsiteY99" fmla="*/ 131140 h 723732"/>
              <a:gd name="connsiteX100" fmla="*/ 468160 w 502177"/>
              <a:gd name="connsiteY100" fmla="*/ 0 h 723732"/>
              <a:gd name="connsiteX101" fmla="*/ 502177 w 502177"/>
              <a:gd name="connsiteY101" fmla="*/ 34017 h 723732"/>
              <a:gd name="connsiteX102" fmla="*/ 468160 w 502177"/>
              <a:gd name="connsiteY102" fmla="*/ 68034 h 723732"/>
              <a:gd name="connsiteX103" fmla="*/ 434143 w 502177"/>
              <a:gd name="connsiteY103" fmla="*/ 34017 h 723732"/>
              <a:gd name="connsiteX104" fmla="*/ 468160 w 502177"/>
              <a:gd name="connsiteY104" fmla="*/ 0 h 723732"/>
              <a:gd name="connsiteX105" fmla="*/ 323445 w 502177"/>
              <a:gd name="connsiteY105" fmla="*/ 0 h 723732"/>
              <a:gd name="connsiteX106" fmla="*/ 357462 w 502177"/>
              <a:gd name="connsiteY106" fmla="*/ 34017 h 723732"/>
              <a:gd name="connsiteX107" fmla="*/ 323445 w 502177"/>
              <a:gd name="connsiteY107" fmla="*/ 68034 h 723732"/>
              <a:gd name="connsiteX108" fmla="*/ 289428 w 502177"/>
              <a:gd name="connsiteY108" fmla="*/ 34017 h 723732"/>
              <a:gd name="connsiteX109" fmla="*/ 323445 w 502177"/>
              <a:gd name="connsiteY109" fmla="*/ 0 h 723732"/>
              <a:gd name="connsiteX110" fmla="*/ 178732 w 502177"/>
              <a:gd name="connsiteY110" fmla="*/ 0 h 723732"/>
              <a:gd name="connsiteX111" fmla="*/ 212749 w 502177"/>
              <a:gd name="connsiteY111" fmla="*/ 34017 h 723732"/>
              <a:gd name="connsiteX112" fmla="*/ 178732 w 502177"/>
              <a:gd name="connsiteY112" fmla="*/ 68034 h 723732"/>
              <a:gd name="connsiteX113" fmla="*/ 144715 w 502177"/>
              <a:gd name="connsiteY113" fmla="*/ 34017 h 723732"/>
              <a:gd name="connsiteX114" fmla="*/ 178732 w 502177"/>
              <a:gd name="connsiteY114" fmla="*/ 0 h 723732"/>
              <a:gd name="connsiteX115" fmla="*/ 34017 w 502177"/>
              <a:gd name="connsiteY115" fmla="*/ 0 h 723732"/>
              <a:gd name="connsiteX116" fmla="*/ 68034 w 502177"/>
              <a:gd name="connsiteY116" fmla="*/ 34017 h 723732"/>
              <a:gd name="connsiteX117" fmla="*/ 34017 w 502177"/>
              <a:gd name="connsiteY117" fmla="*/ 68034 h 723732"/>
              <a:gd name="connsiteX118" fmla="*/ 0 w 502177"/>
              <a:gd name="connsiteY118" fmla="*/ 34017 h 723732"/>
              <a:gd name="connsiteX119" fmla="*/ 34017 w 502177"/>
              <a:gd name="connsiteY119" fmla="*/ 0 h 723732"/>
            </a:gdLst>
            <a:ahLst/>
            <a:cxnLst/>
            <a:rect l="l" t="t" r="r" b="b"/>
            <a:pathLst>
              <a:path w="502177" h="723732">
                <a:moveTo>
                  <a:pt x="468160" y="655698"/>
                </a:moveTo>
                <a:cubicBezTo>
                  <a:pt x="486947" y="655698"/>
                  <a:pt x="502177" y="670928"/>
                  <a:pt x="502177" y="689715"/>
                </a:cubicBezTo>
                <a:cubicBezTo>
                  <a:pt x="502177" y="708502"/>
                  <a:pt x="486947" y="723732"/>
                  <a:pt x="468160" y="723732"/>
                </a:cubicBezTo>
                <a:cubicBezTo>
                  <a:pt x="449373" y="723732"/>
                  <a:pt x="434143" y="708502"/>
                  <a:pt x="434143" y="689715"/>
                </a:cubicBezTo>
                <a:cubicBezTo>
                  <a:pt x="434143" y="670928"/>
                  <a:pt x="449373" y="655698"/>
                  <a:pt x="468160" y="655698"/>
                </a:cubicBezTo>
                <a:close/>
                <a:moveTo>
                  <a:pt x="323445" y="655698"/>
                </a:moveTo>
                <a:cubicBezTo>
                  <a:pt x="342232" y="655698"/>
                  <a:pt x="357462" y="670928"/>
                  <a:pt x="357462" y="689715"/>
                </a:cubicBezTo>
                <a:cubicBezTo>
                  <a:pt x="357462" y="708502"/>
                  <a:pt x="342232" y="723732"/>
                  <a:pt x="323445" y="723732"/>
                </a:cubicBezTo>
                <a:cubicBezTo>
                  <a:pt x="304658" y="723732"/>
                  <a:pt x="289428" y="708502"/>
                  <a:pt x="289428" y="689715"/>
                </a:cubicBezTo>
                <a:cubicBezTo>
                  <a:pt x="289428" y="670928"/>
                  <a:pt x="304658" y="655698"/>
                  <a:pt x="323445" y="655698"/>
                </a:cubicBezTo>
                <a:close/>
                <a:moveTo>
                  <a:pt x="178732" y="655698"/>
                </a:moveTo>
                <a:cubicBezTo>
                  <a:pt x="197519" y="655698"/>
                  <a:pt x="212749" y="670928"/>
                  <a:pt x="212749" y="689715"/>
                </a:cubicBezTo>
                <a:cubicBezTo>
                  <a:pt x="212749" y="708502"/>
                  <a:pt x="197519" y="723732"/>
                  <a:pt x="178732" y="723732"/>
                </a:cubicBezTo>
                <a:cubicBezTo>
                  <a:pt x="159945" y="723732"/>
                  <a:pt x="144715" y="708502"/>
                  <a:pt x="144715" y="689715"/>
                </a:cubicBezTo>
                <a:cubicBezTo>
                  <a:pt x="144715" y="670928"/>
                  <a:pt x="159945" y="655698"/>
                  <a:pt x="178732" y="655698"/>
                </a:cubicBezTo>
                <a:close/>
                <a:moveTo>
                  <a:pt x="34017" y="655698"/>
                </a:moveTo>
                <a:cubicBezTo>
                  <a:pt x="52804" y="655698"/>
                  <a:pt x="68034" y="670928"/>
                  <a:pt x="68034" y="689715"/>
                </a:cubicBezTo>
                <a:cubicBezTo>
                  <a:pt x="68034" y="708502"/>
                  <a:pt x="52804" y="723732"/>
                  <a:pt x="34017" y="723732"/>
                </a:cubicBezTo>
                <a:cubicBezTo>
                  <a:pt x="15230" y="723732"/>
                  <a:pt x="0" y="708502"/>
                  <a:pt x="0" y="689715"/>
                </a:cubicBezTo>
                <a:cubicBezTo>
                  <a:pt x="0" y="670928"/>
                  <a:pt x="15230" y="655698"/>
                  <a:pt x="34017" y="655698"/>
                </a:cubicBezTo>
                <a:close/>
                <a:moveTo>
                  <a:pt x="468160" y="524558"/>
                </a:moveTo>
                <a:cubicBezTo>
                  <a:pt x="486947" y="524558"/>
                  <a:pt x="502177" y="539788"/>
                  <a:pt x="502177" y="558575"/>
                </a:cubicBezTo>
                <a:cubicBezTo>
                  <a:pt x="502177" y="577362"/>
                  <a:pt x="486947" y="592592"/>
                  <a:pt x="468160" y="592592"/>
                </a:cubicBezTo>
                <a:cubicBezTo>
                  <a:pt x="449373" y="592592"/>
                  <a:pt x="434143" y="577362"/>
                  <a:pt x="434143" y="558575"/>
                </a:cubicBezTo>
                <a:cubicBezTo>
                  <a:pt x="434143" y="539788"/>
                  <a:pt x="449373" y="524558"/>
                  <a:pt x="468160" y="524558"/>
                </a:cubicBezTo>
                <a:close/>
                <a:moveTo>
                  <a:pt x="323445" y="524558"/>
                </a:moveTo>
                <a:cubicBezTo>
                  <a:pt x="342232" y="524558"/>
                  <a:pt x="357462" y="539788"/>
                  <a:pt x="357462" y="558575"/>
                </a:cubicBezTo>
                <a:cubicBezTo>
                  <a:pt x="357462" y="577362"/>
                  <a:pt x="342232" y="592592"/>
                  <a:pt x="323445" y="592592"/>
                </a:cubicBezTo>
                <a:cubicBezTo>
                  <a:pt x="304658" y="592592"/>
                  <a:pt x="289428" y="577362"/>
                  <a:pt x="289428" y="558575"/>
                </a:cubicBezTo>
                <a:cubicBezTo>
                  <a:pt x="289428" y="539788"/>
                  <a:pt x="304658" y="524558"/>
                  <a:pt x="323445" y="524558"/>
                </a:cubicBezTo>
                <a:close/>
                <a:moveTo>
                  <a:pt x="178732" y="524558"/>
                </a:moveTo>
                <a:cubicBezTo>
                  <a:pt x="197519" y="524558"/>
                  <a:pt x="212749" y="539788"/>
                  <a:pt x="212749" y="558575"/>
                </a:cubicBezTo>
                <a:cubicBezTo>
                  <a:pt x="212749" y="577362"/>
                  <a:pt x="197519" y="592592"/>
                  <a:pt x="178732" y="592592"/>
                </a:cubicBezTo>
                <a:cubicBezTo>
                  <a:pt x="159945" y="592592"/>
                  <a:pt x="144715" y="577362"/>
                  <a:pt x="144715" y="558575"/>
                </a:cubicBezTo>
                <a:cubicBezTo>
                  <a:pt x="144715" y="539788"/>
                  <a:pt x="159945" y="524558"/>
                  <a:pt x="178732" y="524558"/>
                </a:cubicBezTo>
                <a:close/>
                <a:moveTo>
                  <a:pt x="34017" y="524558"/>
                </a:moveTo>
                <a:cubicBezTo>
                  <a:pt x="52804" y="524558"/>
                  <a:pt x="68034" y="539788"/>
                  <a:pt x="68034" y="558575"/>
                </a:cubicBezTo>
                <a:cubicBezTo>
                  <a:pt x="68034" y="577362"/>
                  <a:pt x="52804" y="592592"/>
                  <a:pt x="34017" y="592592"/>
                </a:cubicBezTo>
                <a:cubicBezTo>
                  <a:pt x="15230" y="592592"/>
                  <a:pt x="0" y="577362"/>
                  <a:pt x="0" y="558575"/>
                </a:cubicBezTo>
                <a:cubicBezTo>
                  <a:pt x="0" y="539788"/>
                  <a:pt x="15230" y="524558"/>
                  <a:pt x="34017" y="524558"/>
                </a:cubicBezTo>
                <a:close/>
                <a:moveTo>
                  <a:pt x="468160" y="393419"/>
                </a:moveTo>
                <a:cubicBezTo>
                  <a:pt x="486947" y="393419"/>
                  <a:pt x="502177" y="408649"/>
                  <a:pt x="502177" y="427436"/>
                </a:cubicBezTo>
                <a:cubicBezTo>
                  <a:pt x="502177" y="446223"/>
                  <a:pt x="486947" y="461453"/>
                  <a:pt x="468160" y="461453"/>
                </a:cubicBezTo>
                <a:cubicBezTo>
                  <a:pt x="449373" y="461453"/>
                  <a:pt x="434143" y="446223"/>
                  <a:pt x="434143" y="427436"/>
                </a:cubicBezTo>
                <a:cubicBezTo>
                  <a:pt x="434143" y="408649"/>
                  <a:pt x="449373" y="393419"/>
                  <a:pt x="468160" y="393419"/>
                </a:cubicBezTo>
                <a:close/>
                <a:moveTo>
                  <a:pt x="323445" y="393419"/>
                </a:moveTo>
                <a:cubicBezTo>
                  <a:pt x="342232" y="393419"/>
                  <a:pt x="357462" y="408649"/>
                  <a:pt x="357462" y="427436"/>
                </a:cubicBezTo>
                <a:cubicBezTo>
                  <a:pt x="357462" y="446223"/>
                  <a:pt x="342232" y="461453"/>
                  <a:pt x="323445" y="461453"/>
                </a:cubicBezTo>
                <a:cubicBezTo>
                  <a:pt x="304658" y="461453"/>
                  <a:pt x="289428" y="446223"/>
                  <a:pt x="289428" y="427436"/>
                </a:cubicBezTo>
                <a:cubicBezTo>
                  <a:pt x="289428" y="408649"/>
                  <a:pt x="304658" y="393419"/>
                  <a:pt x="323445" y="393419"/>
                </a:cubicBezTo>
                <a:close/>
                <a:moveTo>
                  <a:pt x="178732" y="393419"/>
                </a:moveTo>
                <a:cubicBezTo>
                  <a:pt x="197519" y="393419"/>
                  <a:pt x="212749" y="408649"/>
                  <a:pt x="212749" y="427436"/>
                </a:cubicBezTo>
                <a:cubicBezTo>
                  <a:pt x="212749" y="446223"/>
                  <a:pt x="197519" y="461453"/>
                  <a:pt x="178732" y="461453"/>
                </a:cubicBezTo>
                <a:cubicBezTo>
                  <a:pt x="159945" y="461453"/>
                  <a:pt x="144715" y="446223"/>
                  <a:pt x="144715" y="427436"/>
                </a:cubicBezTo>
                <a:cubicBezTo>
                  <a:pt x="144715" y="408649"/>
                  <a:pt x="159945" y="393419"/>
                  <a:pt x="178732" y="393419"/>
                </a:cubicBezTo>
                <a:close/>
                <a:moveTo>
                  <a:pt x="34017" y="393419"/>
                </a:moveTo>
                <a:cubicBezTo>
                  <a:pt x="52804" y="393419"/>
                  <a:pt x="68034" y="408649"/>
                  <a:pt x="68034" y="427436"/>
                </a:cubicBezTo>
                <a:cubicBezTo>
                  <a:pt x="68034" y="446223"/>
                  <a:pt x="52804" y="461453"/>
                  <a:pt x="34017" y="461453"/>
                </a:cubicBezTo>
                <a:cubicBezTo>
                  <a:pt x="15230" y="461453"/>
                  <a:pt x="0" y="446223"/>
                  <a:pt x="0" y="427436"/>
                </a:cubicBezTo>
                <a:cubicBezTo>
                  <a:pt x="0" y="408649"/>
                  <a:pt x="15230" y="393419"/>
                  <a:pt x="34017" y="393419"/>
                </a:cubicBezTo>
                <a:close/>
                <a:moveTo>
                  <a:pt x="468160" y="262279"/>
                </a:moveTo>
                <a:cubicBezTo>
                  <a:pt x="486947" y="262279"/>
                  <a:pt x="502177" y="277509"/>
                  <a:pt x="502177" y="296296"/>
                </a:cubicBezTo>
                <a:cubicBezTo>
                  <a:pt x="502177" y="315083"/>
                  <a:pt x="486947" y="330313"/>
                  <a:pt x="468160" y="330313"/>
                </a:cubicBezTo>
                <a:cubicBezTo>
                  <a:pt x="449373" y="330313"/>
                  <a:pt x="434143" y="315083"/>
                  <a:pt x="434143" y="296296"/>
                </a:cubicBezTo>
                <a:cubicBezTo>
                  <a:pt x="434143" y="277509"/>
                  <a:pt x="449373" y="262279"/>
                  <a:pt x="468160" y="262279"/>
                </a:cubicBezTo>
                <a:close/>
                <a:moveTo>
                  <a:pt x="323445" y="262279"/>
                </a:moveTo>
                <a:cubicBezTo>
                  <a:pt x="342232" y="262279"/>
                  <a:pt x="357462" y="277509"/>
                  <a:pt x="357462" y="296296"/>
                </a:cubicBezTo>
                <a:cubicBezTo>
                  <a:pt x="357462" y="315083"/>
                  <a:pt x="342232" y="330313"/>
                  <a:pt x="323445" y="330313"/>
                </a:cubicBezTo>
                <a:cubicBezTo>
                  <a:pt x="304658" y="330313"/>
                  <a:pt x="289428" y="315083"/>
                  <a:pt x="289428" y="296296"/>
                </a:cubicBezTo>
                <a:cubicBezTo>
                  <a:pt x="289428" y="277509"/>
                  <a:pt x="304658" y="262279"/>
                  <a:pt x="323445" y="262279"/>
                </a:cubicBezTo>
                <a:close/>
                <a:moveTo>
                  <a:pt x="178732" y="262279"/>
                </a:moveTo>
                <a:cubicBezTo>
                  <a:pt x="197519" y="262279"/>
                  <a:pt x="212749" y="277509"/>
                  <a:pt x="212749" y="296296"/>
                </a:cubicBezTo>
                <a:cubicBezTo>
                  <a:pt x="212749" y="315083"/>
                  <a:pt x="197519" y="330313"/>
                  <a:pt x="178732" y="330313"/>
                </a:cubicBezTo>
                <a:cubicBezTo>
                  <a:pt x="159945" y="330313"/>
                  <a:pt x="144715" y="315083"/>
                  <a:pt x="144715" y="296296"/>
                </a:cubicBezTo>
                <a:cubicBezTo>
                  <a:pt x="144715" y="277509"/>
                  <a:pt x="159945" y="262279"/>
                  <a:pt x="178732" y="262279"/>
                </a:cubicBezTo>
                <a:close/>
                <a:moveTo>
                  <a:pt x="34017" y="262279"/>
                </a:moveTo>
                <a:cubicBezTo>
                  <a:pt x="52804" y="262279"/>
                  <a:pt x="68034" y="277509"/>
                  <a:pt x="68034" y="296296"/>
                </a:cubicBezTo>
                <a:cubicBezTo>
                  <a:pt x="68034" y="315083"/>
                  <a:pt x="52804" y="330313"/>
                  <a:pt x="34017" y="330313"/>
                </a:cubicBezTo>
                <a:cubicBezTo>
                  <a:pt x="15230" y="330313"/>
                  <a:pt x="0" y="315083"/>
                  <a:pt x="0" y="296296"/>
                </a:cubicBezTo>
                <a:cubicBezTo>
                  <a:pt x="0" y="277509"/>
                  <a:pt x="15230" y="262279"/>
                  <a:pt x="34017" y="262279"/>
                </a:cubicBezTo>
                <a:close/>
                <a:moveTo>
                  <a:pt x="468160" y="131140"/>
                </a:moveTo>
                <a:cubicBezTo>
                  <a:pt x="486947" y="131140"/>
                  <a:pt x="502177" y="146370"/>
                  <a:pt x="502177" y="165157"/>
                </a:cubicBezTo>
                <a:cubicBezTo>
                  <a:pt x="502177" y="183944"/>
                  <a:pt x="486947" y="199174"/>
                  <a:pt x="468160" y="199174"/>
                </a:cubicBezTo>
                <a:cubicBezTo>
                  <a:pt x="449373" y="199174"/>
                  <a:pt x="434143" y="183944"/>
                  <a:pt x="434143" y="165157"/>
                </a:cubicBezTo>
                <a:cubicBezTo>
                  <a:pt x="434143" y="146370"/>
                  <a:pt x="449373" y="131140"/>
                  <a:pt x="468160" y="131140"/>
                </a:cubicBezTo>
                <a:close/>
                <a:moveTo>
                  <a:pt x="323445" y="131140"/>
                </a:moveTo>
                <a:cubicBezTo>
                  <a:pt x="342232" y="131140"/>
                  <a:pt x="357462" y="146370"/>
                  <a:pt x="357462" y="165157"/>
                </a:cubicBezTo>
                <a:cubicBezTo>
                  <a:pt x="357462" y="183944"/>
                  <a:pt x="342232" y="199174"/>
                  <a:pt x="323445" y="199174"/>
                </a:cubicBezTo>
                <a:cubicBezTo>
                  <a:pt x="304658" y="199174"/>
                  <a:pt x="289428" y="183944"/>
                  <a:pt x="289428" y="165157"/>
                </a:cubicBezTo>
                <a:cubicBezTo>
                  <a:pt x="289428" y="146370"/>
                  <a:pt x="304658" y="131140"/>
                  <a:pt x="323445" y="131140"/>
                </a:cubicBezTo>
                <a:close/>
                <a:moveTo>
                  <a:pt x="178732" y="131140"/>
                </a:moveTo>
                <a:cubicBezTo>
                  <a:pt x="197519" y="131140"/>
                  <a:pt x="212749" y="146370"/>
                  <a:pt x="212749" y="165157"/>
                </a:cubicBezTo>
                <a:cubicBezTo>
                  <a:pt x="212749" y="183944"/>
                  <a:pt x="197519" y="199174"/>
                  <a:pt x="178732" y="199174"/>
                </a:cubicBezTo>
                <a:cubicBezTo>
                  <a:pt x="159945" y="199174"/>
                  <a:pt x="144715" y="183944"/>
                  <a:pt x="144715" y="165157"/>
                </a:cubicBezTo>
                <a:cubicBezTo>
                  <a:pt x="144715" y="146370"/>
                  <a:pt x="159945" y="131140"/>
                  <a:pt x="178732" y="131140"/>
                </a:cubicBezTo>
                <a:close/>
                <a:moveTo>
                  <a:pt x="34017" y="131140"/>
                </a:moveTo>
                <a:cubicBezTo>
                  <a:pt x="52804" y="131140"/>
                  <a:pt x="68034" y="146370"/>
                  <a:pt x="68034" y="165157"/>
                </a:cubicBezTo>
                <a:cubicBezTo>
                  <a:pt x="68034" y="183944"/>
                  <a:pt x="52804" y="199174"/>
                  <a:pt x="34017" y="199174"/>
                </a:cubicBezTo>
                <a:cubicBezTo>
                  <a:pt x="15230" y="199174"/>
                  <a:pt x="0" y="183944"/>
                  <a:pt x="0" y="165157"/>
                </a:cubicBezTo>
                <a:cubicBezTo>
                  <a:pt x="0" y="146370"/>
                  <a:pt x="15230" y="131140"/>
                  <a:pt x="34017" y="131140"/>
                </a:cubicBezTo>
                <a:close/>
                <a:moveTo>
                  <a:pt x="468160" y="0"/>
                </a:moveTo>
                <a:cubicBezTo>
                  <a:pt x="486947" y="0"/>
                  <a:pt x="502177" y="15230"/>
                  <a:pt x="502177" y="34017"/>
                </a:cubicBezTo>
                <a:cubicBezTo>
                  <a:pt x="502177" y="52804"/>
                  <a:pt x="486947" y="68034"/>
                  <a:pt x="468160" y="68034"/>
                </a:cubicBezTo>
                <a:cubicBezTo>
                  <a:pt x="449373" y="68034"/>
                  <a:pt x="434143" y="52804"/>
                  <a:pt x="434143" y="34017"/>
                </a:cubicBezTo>
                <a:cubicBezTo>
                  <a:pt x="434143" y="15230"/>
                  <a:pt x="449373" y="0"/>
                  <a:pt x="468160" y="0"/>
                </a:cubicBezTo>
                <a:close/>
                <a:moveTo>
                  <a:pt x="323445" y="0"/>
                </a:moveTo>
                <a:cubicBezTo>
                  <a:pt x="342232" y="0"/>
                  <a:pt x="357462" y="15230"/>
                  <a:pt x="357462" y="34017"/>
                </a:cubicBezTo>
                <a:cubicBezTo>
                  <a:pt x="357462" y="52804"/>
                  <a:pt x="342232" y="68034"/>
                  <a:pt x="323445" y="68034"/>
                </a:cubicBezTo>
                <a:cubicBezTo>
                  <a:pt x="304658" y="68034"/>
                  <a:pt x="289428" y="52804"/>
                  <a:pt x="289428" y="34017"/>
                </a:cubicBezTo>
                <a:cubicBezTo>
                  <a:pt x="289428" y="15230"/>
                  <a:pt x="304658" y="0"/>
                  <a:pt x="323445" y="0"/>
                </a:cubicBezTo>
                <a:close/>
                <a:moveTo>
                  <a:pt x="178732" y="0"/>
                </a:moveTo>
                <a:cubicBezTo>
                  <a:pt x="197519" y="0"/>
                  <a:pt x="212749" y="15230"/>
                  <a:pt x="212749" y="34017"/>
                </a:cubicBezTo>
                <a:cubicBezTo>
                  <a:pt x="212749" y="52804"/>
                  <a:pt x="197519" y="68034"/>
                  <a:pt x="178732" y="68034"/>
                </a:cubicBezTo>
                <a:cubicBezTo>
                  <a:pt x="159945" y="68034"/>
                  <a:pt x="144715" y="52804"/>
                  <a:pt x="144715" y="34017"/>
                </a:cubicBezTo>
                <a:cubicBezTo>
                  <a:pt x="144715" y="15230"/>
                  <a:pt x="159945" y="0"/>
                  <a:pt x="178732" y="0"/>
                </a:cubicBezTo>
                <a:close/>
                <a:moveTo>
                  <a:pt x="34017" y="0"/>
                </a:moveTo>
                <a:cubicBezTo>
                  <a:pt x="52804" y="0"/>
                  <a:pt x="68034" y="15230"/>
                  <a:pt x="68034" y="34017"/>
                </a:cubicBezTo>
                <a:cubicBezTo>
                  <a:pt x="68034" y="52804"/>
                  <a:pt x="52804" y="68034"/>
                  <a:pt x="34017" y="68034"/>
                </a:cubicBezTo>
                <a:cubicBezTo>
                  <a:pt x="15230" y="68034"/>
                  <a:pt x="0" y="52804"/>
                  <a:pt x="0" y="34017"/>
                </a:cubicBezTo>
                <a:cubicBezTo>
                  <a:pt x="0" y="15230"/>
                  <a:pt x="15230" y="0"/>
                  <a:pt x="34017" y="0"/>
                </a:cubicBezTo>
                <a:close/>
              </a:path>
            </a:pathLst>
          </a:custGeom>
          <a:gradFill>
            <a:gsLst>
              <a:gs pos="0">
                <a:schemeClr val="accent1">
                  <a:lumMod val="80000"/>
                  <a:lumOff val="2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086740" y="4981519"/>
            <a:ext cx="932095" cy="365493"/>
          </a:xfrm>
          <a:custGeom>
            <a:avLst/>
            <a:gdLst>
              <a:gd name="connsiteX0" fmla="*/ 0 w 4857534"/>
              <a:gd name="connsiteY0" fmla="*/ 1267179 h 1904737"/>
              <a:gd name="connsiteX1" fmla="*/ 893482 w 4857534"/>
              <a:gd name="connsiteY1" fmla="*/ 1037470 h 1904737"/>
              <a:gd name="connsiteX2" fmla="*/ 1893480 w 4857534"/>
              <a:gd name="connsiteY2" fmla="*/ 1435425 h 1904737"/>
              <a:gd name="connsiteX3" fmla="*/ 3627660 w 4857534"/>
              <a:gd name="connsiteY3" fmla="*/ 1214408 h 1904737"/>
              <a:gd name="connsiteX4" fmla="*/ 3963682 w 4857534"/>
              <a:gd name="connsiteY4" fmla="*/ 692596 h 1904737"/>
              <a:gd name="connsiteX5" fmla="*/ 3857463 w 4857534"/>
              <a:gd name="connsiteY5" fmla="*/ 223865 h 1904737"/>
              <a:gd name="connsiteX6" fmla="*/ 3371130 w 4857534"/>
              <a:gd name="connsiteY6" fmla="*/ 188478 h 1904737"/>
              <a:gd name="connsiteX7" fmla="*/ 3450640 w 4857534"/>
              <a:gd name="connsiteY7" fmla="*/ 630512 h 1904737"/>
              <a:gd name="connsiteX8" fmla="*/ 3556841 w 4857534"/>
              <a:gd name="connsiteY8" fmla="*/ 471268 h 1904737"/>
              <a:gd name="connsiteX9" fmla="*/ 3512749 w 4857534"/>
              <a:gd name="connsiteY9" fmla="*/ 374107 h 1904737"/>
              <a:gd name="connsiteX10" fmla="*/ 3654368 w 4857534"/>
              <a:gd name="connsiteY10" fmla="*/ 435880 h 1904737"/>
              <a:gd name="connsiteX11" fmla="*/ 3521757 w 4857534"/>
              <a:gd name="connsiteY11" fmla="*/ 754369 h 1904737"/>
              <a:gd name="connsiteX12" fmla="*/ 3353430 w 4857534"/>
              <a:gd name="connsiteY12" fmla="*/ 736675 h 1904737"/>
              <a:gd name="connsiteX13" fmla="*/ 3353430 w 4857534"/>
              <a:gd name="connsiteY13" fmla="*/ 993080 h 1904737"/>
              <a:gd name="connsiteX14" fmla="*/ 2636660 w 4857534"/>
              <a:gd name="connsiteY14" fmla="*/ 1514892 h 1904737"/>
              <a:gd name="connsiteX15" fmla="*/ 1663361 w 4857534"/>
              <a:gd name="connsiteY15" fmla="*/ 993080 h 1904737"/>
              <a:gd name="connsiteX16" fmla="*/ 796276 w 4857534"/>
              <a:gd name="connsiteY16" fmla="*/ 975386 h 1904737"/>
              <a:gd name="connsiteX17" fmla="*/ 185715 w 4857534"/>
              <a:gd name="connsiteY17" fmla="*/ 1223099 h 1904737"/>
              <a:gd name="connsiteX18" fmla="*/ 707767 w 4857534"/>
              <a:gd name="connsiteY18" fmla="*/ 984388 h 1904737"/>
              <a:gd name="connsiteX19" fmla="*/ 1247521 w 4857534"/>
              <a:gd name="connsiteY19" fmla="*/ 727983 h 1904737"/>
              <a:gd name="connsiteX20" fmla="*/ 1964299 w 4857534"/>
              <a:gd name="connsiteY20" fmla="*/ 1108245 h 1904737"/>
              <a:gd name="connsiteX21" fmla="*/ 3043483 w 4857534"/>
              <a:gd name="connsiteY21" fmla="*/ 1276181 h 1904737"/>
              <a:gd name="connsiteX22" fmla="*/ 3185102 w 4857534"/>
              <a:gd name="connsiteY22" fmla="*/ 595125 h 1904737"/>
              <a:gd name="connsiteX23" fmla="*/ 2751571 w 4857534"/>
              <a:gd name="connsiteY23" fmla="*/ 506656 h 1904737"/>
              <a:gd name="connsiteX24" fmla="*/ 2760263 w 4857534"/>
              <a:gd name="connsiteY24" fmla="*/ 930996 h 1904737"/>
              <a:gd name="connsiteX25" fmla="*/ 2892874 w 4857534"/>
              <a:gd name="connsiteY25" fmla="*/ 789446 h 1904737"/>
              <a:gd name="connsiteX26" fmla="*/ 2866463 w 4857534"/>
              <a:gd name="connsiteY26" fmla="*/ 692285 h 1904737"/>
              <a:gd name="connsiteX27" fmla="*/ 2990383 w 4857534"/>
              <a:gd name="connsiteY27" fmla="*/ 772063 h 1904737"/>
              <a:gd name="connsiteX28" fmla="*/ 2813680 w 4857534"/>
              <a:gd name="connsiteY28" fmla="*/ 1063855 h 1904737"/>
              <a:gd name="connsiteX29" fmla="*/ 2504049 w 4857534"/>
              <a:gd name="connsiteY29" fmla="*/ 727983 h 1904737"/>
              <a:gd name="connsiteX30" fmla="*/ 2504049 w 4857534"/>
              <a:gd name="connsiteY30" fmla="*/ 692596 h 1904737"/>
              <a:gd name="connsiteX31" fmla="*/ 2273930 w 4857534"/>
              <a:gd name="connsiteY31" fmla="*/ 701598 h 1904737"/>
              <a:gd name="connsiteX32" fmla="*/ 1849076 w 4857534"/>
              <a:gd name="connsiteY32" fmla="*/ 701598 h 1904737"/>
              <a:gd name="connsiteX33" fmla="*/ 981991 w 4857534"/>
              <a:gd name="connsiteY33" fmla="*/ 630823 h 1904737"/>
              <a:gd name="connsiteX34" fmla="*/ 707767 w 4857534"/>
              <a:gd name="connsiteY34" fmla="*/ 834146 h 1904737"/>
              <a:gd name="connsiteX35" fmla="*/ 291927 w 4857534"/>
              <a:gd name="connsiteY35" fmla="*/ 1117247 h 1904737"/>
              <a:gd name="connsiteX36" fmla="*/ 698760 w 4857534"/>
              <a:gd name="connsiteY36" fmla="*/ 745677 h 1904737"/>
              <a:gd name="connsiteX37" fmla="*/ 1778268 w 4857534"/>
              <a:gd name="connsiteY37" fmla="*/ 560048 h 1904737"/>
              <a:gd name="connsiteX38" fmla="*/ 2202813 w 4857534"/>
              <a:gd name="connsiteY38" fmla="*/ 621821 h 1904737"/>
              <a:gd name="connsiteX39" fmla="*/ 2539133 w 4857534"/>
              <a:gd name="connsiteY39" fmla="*/ 577741 h 1904737"/>
              <a:gd name="connsiteX40" fmla="*/ 2919582 w 4857534"/>
              <a:gd name="connsiteY40" fmla="*/ 356414 h 1904737"/>
              <a:gd name="connsiteX41" fmla="*/ 3158394 w 4857534"/>
              <a:gd name="connsiteY41" fmla="*/ 427189 h 1904737"/>
              <a:gd name="connsiteX42" fmla="*/ 3512433 w 4857534"/>
              <a:gd name="connsiteY42" fmla="*/ 2847 h 1904737"/>
              <a:gd name="connsiteX43" fmla="*/ 4096293 w 4857534"/>
              <a:gd name="connsiteY43" fmla="*/ 568739 h 1904737"/>
              <a:gd name="connsiteX44" fmla="*/ 4220212 w 4857534"/>
              <a:gd name="connsiteY44" fmla="*/ 515658 h 1904737"/>
              <a:gd name="connsiteX45" fmla="*/ 4857173 w 4857534"/>
              <a:gd name="connsiteY45" fmla="*/ 931307 h 1904737"/>
              <a:gd name="connsiteX46" fmla="*/ 4441324 w 4857534"/>
              <a:gd name="connsiteY46" fmla="*/ 1400037 h 1904737"/>
              <a:gd name="connsiteX47" fmla="*/ 4087601 w 4857534"/>
              <a:gd name="connsiteY47" fmla="*/ 1567973 h 1904737"/>
              <a:gd name="connsiteX48" fmla="*/ 3822063 w 4857534"/>
              <a:gd name="connsiteY48" fmla="*/ 1691830 h 1904737"/>
              <a:gd name="connsiteX49" fmla="*/ 2901882 w 4857534"/>
              <a:gd name="connsiteY49" fmla="*/ 1904148 h 1904737"/>
              <a:gd name="connsiteX50" fmla="*/ 3751263 w 4857534"/>
              <a:gd name="connsiteY50" fmla="*/ 1612363 h 1904737"/>
              <a:gd name="connsiteX51" fmla="*/ 4016782 w 4857534"/>
              <a:gd name="connsiteY51" fmla="*/ 1470813 h 1904737"/>
              <a:gd name="connsiteX52" fmla="*/ 4326413 w 4857534"/>
              <a:gd name="connsiteY52" fmla="*/ 1373652 h 1904737"/>
              <a:gd name="connsiteX53" fmla="*/ 4317405 w 4857534"/>
              <a:gd name="connsiteY53" fmla="*/ 1364960 h 1904737"/>
              <a:gd name="connsiteX54" fmla="*/ 4344113 w 4857534"/>
              <a:gd name="connsiteY54" fmla="*/ 913924 h 1904737"/>
              <a:gd name="connsiteX55" fmla="*/ 4450332 w 4857534"/>
              <a:gd name="connsiteY55" fmla="*/ 958003 h 1904737"/>
              <a:gd name="connsiteX56" fmla="*/ 4362129 w 4857534"/>
              <a:gd name="connsiteY56" fmla="*/ 1028778 h 1904737"/>
              <a:gd name="connsiteX57" fmla="*/ 4300337 w 4857534"/>
              <a:gd name="connsiteY57" fmla="*/ 1214408 h 1904737"/>
              <a:gd name="connsiteX58" fmla="*/ 4671760 w 4857534"/>
              <a:gd name="connsiteY58" fmla="*/ 763371 h 1904737"/>
              <a:gd name="connsiteX59" fmla="*/ 3999399 w 4857534"/>
              <a:gd name="connsiteY59" fmla="*/ 834146 h 1904737"/>
              <a:gd name="connsiteX60" fmla="*/ 3618968 w 4857534"/>
              <a:gd name="connsiteY60" fmla="*/ 1417731 h 1904737"/>
              <a:gd name="connsiteX61" fmla="*/ 1610566 w 4857534"/>
              <a:gd name="connsiteY61" fmla="*/ 1320571 h 1904737"/>
              <a:gd name="connsiteX62" fmla="*/ 822985 w 4857534"/>
              <a:gd name="connsiteY62" fmla="*/ 1196714 h 1904737"/>
              <a:gd name="connsiteX63" fmla="*/ 318635 w 4857534"/>
              <a:gd name="connsiteY63" fmla="*/ 1364960 h 1904737"/>
              <a:gd name="connsiteX64" fmla="*/ 311 w 4857534"/>
              <a:gd name="connsiteY64" fmla="*/ 1267489 h 1904737"/>
              <a:gd name="connsiteX65" fmla="*/ 0 w 4857534"/>
              <a:gd name="connsiteY65" fmla="*/ 1267489 h 1904737"/>
            </a:gdLst>
            <a:ahLst/>
            <a:cxnLst/>
            <a:rect l="l" t="t" r="r" b="b"/>
            <a:pathLst>
              <a:path w="4857534" h="1904737">
                <a:moveTo>
                  <a:pt x="0" y="1267179"/>
                </a:moveTo>
                <a:cubicBezTo>
                  <a:pt x="318324" y="1391035"/>
                  <a:pt x="636959" y="1267179"/>
                  <a:pt x="893482" y="1037470"/>
                </a:cubicBezTo>
                <a:cubicBezTo>
                  <a:pt x="1256216" y="727983"/>
                  <a:pt x="1627957" y="1196403"/>
                  <a:pt x="1893480" y="1435425"/>
                </a:cubicBezTo>
                <a:cubicBezTo>
                  <a:pt x="2397830" y="1886456"/>
                  <a:pt x="3087910" y="1930546"/>
                  <a:pt x="3627660" y="1214408"/>
                </a:cubicBezTo>
                <a:cubicBezTo>
                  <a:pt x="3751560" y="1046472"/>
                  <a:pt x="3840079" y="834146"/>
                  <a:pt x="3963682" y="692596"/>
                </a:cubicBezTo>
                <a:cubicBezTo>
                  <a:pt x="4007774" y="489272"/>
                  <a:pt x="3963682" y="330028"/>
                  <a:pt x="3857463" y="223865"/>
                </a:cubicBezTo>
                <a:cubicBezTo>
                  <a:pt x="3725168" y="109010"/>
                  <a:pt x="3486041" y="91316"/>
                  <a:pt x="3371130" y="188478"/>
                </a:cubicBezTo>
                <a:cubicBezTo>
                  <a:pt x="3211810" y="321026"/>
                  <a:pt x="3238221" y="612818"/>
                  <a:pt x="3450640" y="630512"/>
                </a:cubicBezTo>
                <a:cubicBezTo>
                  <a:pt x="3556841" y="639514"/>
                  <a:pt x="3609960" y="524349"/>
                  <a:pt x="3556841" y="471268"/>
                </a:cubicBezTo>
                <a:cubicBezTo>
                  <a:pt x="3530133" y="444883"/>
                  <a:pt x="3477032" y="435880"/>
                  <a:pt x="3512749" y="374107"/>
                </a:cubicBezTo>
                <a:cubicBezTo>
                  <a:pt x="3539141" y="338720"/>
                  <a:pt x="3627660" y="400493"/>
                  <a:pt x="3654368" y="435880"/>
                </a:cubicBezTo>
                <a:cubicBezTo>
                  <a:pt x="3725168" y="524349"/>
                  <a:pt x="3698460" y="727673"/>
                  <a:pt x="3521757" y="754369"/>
                </a:cubicBezTo>
                <a:cubicBezTo>
                  <a:pt x="3459946" y="763371"/>
                  <a:pt x="3406530" y="754369"/>
                  <a:pt x="3353430" y="736675"/>
                </a:cubicBezTo>
                <a:cubicBezTo>
                  <a:pt x="3371130" y="825144"/>
                  <a:pt x="3371130" y="913613"/>
                  <a:pt x="3353430" y="993080"/>
                </a:cubicBezTo>
                <a:cubicBezTo>
                  <a:pt x="3282629" y="1328951"/>
                  <a:pt x="2946291" y="1514892"/>
                  <a:pt x="2636660" y="1514892"/>
                </a:cubicBezTo>
                <a:cubicBezTo>
                  <a:pt x="2176719" y="1505890"/>
                  <a:pt x="1813983" y="1116937"/>
                  <a:pt x="1663361" y="993080"/>
                </a:cubicBezTo>
                <a:cubicBezTo>
                  <a:pt x="1442242" y="816142"/>
                  <a:pt x="1088203" y="718981"/>
                  <a:pt x="796276" y="975386"/>
                </a:cubicBezTo>
                <a:cubicBezTo>
                  <a:pt x="628263" y="1116937"/>
                  <a:pt x="345032" y="1293875"/>
                  <a:pt x="185715" y="1223099"/>
                </a:cubicBezTo>
                <a:cubicBezTo>
                  <a:pt x="398138" y="1214097"/>
                  <a:pt x="566151" y="1108245"/>
                  <a:pt x="707767" y="984388"/>
                </a:cubicBezTo>
                <a:cubicBezTo>
                  <a:pt x="867084" y="842838"/>
                  <a:pt x="1052799" y="701287"/>
                  <a:pt x="1247521" y="727983"/>
                </a:cubicBezTo>
                <a:cubicBezTo>
                  <a:pt x="1530441" y="754369"/>
                  <a:pt x="1734168" y="940309"/>
                  <a:pt x="1964299" y="1108245"/>
                </a:cubicBezTo>
                <a:cubicBezTo>
                  <a:pt x="2212119" y="1293875"/>
                  <a:pt x="2645352" y="1567973"/>
                  <a:pt x="3043483" y="1276181"/>
                </a:cubicBezTo>
                <a:cubicBezTo>
                  <a:pt x="3246913" y="1134630"/>
                  <a:pt x="3317713" y="798759"/>
                  <a:pt x="3185102" y="595125"/>
                </a:cubicBezTo>
                <a:cubicBezTo>
                  <a:pt x="3096602" y="479960"/>
                  <a:pt x="2875472" y="435880"/>
                  <a:pt x="2751571" y="506656"/>
                </a:cubicBezTo>
                <a:cubicBezTo>
                  <a:pt x="2565841" y="621510"/>
                  <a:pt x="2556852" y="877915"/>
                  <a:pt x="2760263" y="930996"/>
                </a:cubicBezTo>
                <a:cubicBezTo>
                  <a:pt x="2866463" y="957382"/>
                  <a:pt x="2937282" y="851219"/>
                  <a:pt x="2892874" y="789446"/>
                </a:cubicBezTo>
                <a:cubicBezTo>
                  <a:pt x="2866463" y="763060"/>
                  <a:pt x="2822055" y="745056"/>
                  <a:pt x="2866463" y="692285"/>
                </a:cubicBezTo>
                <a:cubicBezTo>
                  <a:pt x="2892874" y="656898"/>
                  <a:pt x="2972683" y="736675"/>
                  <a:pt x="2990383" y="772063"/>
                </a:cubicBezTo>
                <a:cubicBezTo>
                  <a:pt x="3052193" y="869223"/>
                  <a:pt x="2990383" y="1063855"/>
                  <a:pt x="2813680" y="1063855"/>
                </a:cubicBezTo>
                <a:cubicBezTo>
                  <a:pt x="2610268" y="1072857"/>
                  <a:pt x="2486349" y="895919"/>
                  <a:pt x="2504049" y="727983"/>
                </a:cubicBezTo>
                <a:lnTo>
                  <a:pt x="2504049" y="692596"/>
                </a:lnTo>
                <a:cubicBezTo>
                  <a:pt x="2406838" y="666210"/>
                  <a:pt x="2318022" y="683594"/>
                  <a:pt x="2273930" y="701598"/>
                </a:cubicBezTo>
                <a:cubicBezTo>
                  <a:pt x="2141319" y="763371"/>
                  <a:pt x="1981999" y="798759"/>
                  <a:pt x="1849076" y="701598"/>
                </a:cubicBezTo>
                <a:cubicBezTo>
                  <a:pt x="1627957" y="560048"/>
                  <a:pt x="1282924" y="489272"/>
                  <a:pt x="981991" y="630823"/>
                </a:cubicBezTo>
                <a:cubicBezTo>
                  <a:pt x="858078" y="692596"/>
                  <a:pt x="769568" y="763371"/>
                  <a:pt x="707767" y="834146"/>
                </a:cubicBezTo>
                <a:cubicBezTo>
                  <a:pt x="592860" y="958003"/>
                  <a:pt x="406834" y="1081860"/>
                  <a:pt x="291927" y="1117247"/>
                </a:cubicBezTo>
                <a:cubicBezTo>
                  <a:pt x="575158" y="931618"/>
                  <a:pt x="575158" y="887228"/>
                  <a:pt x="698760" y="745677"/>
                </a:cubicBezTo>
                <a:cubicBezTo>
                  <a:pt x="981991" y="427189"/>
                  <a:pt x="1450937" y="392112"/>
                  <a:pt x="1778268" y="560048"/>
                </a:cubicBezTo>
                <a:cubicBezTo>
                  <a:pt x="1884472" y="621821"/>
                  <a:pt x="2052502" y="701598"/>
                  <a:pt x="2202813" y="621821"/>
                </a:cubicBezTo>
                <a:cubicBezTo>
                  <a:pt x="2291313" y="577741"/>
                  <a:pt x="2370824" y="533352"/>
                  <a:pt x="2539133" y="577741"/>
                </a:cubicBezTo>
                <a:cubicBezTo>
                  <a:pt x="2600944" y="453885"/>
                  <a:pt x="2724863" y="356414"/>
                  <a:pt x="2919582" y="356414"/>
                </a:cubicBezTo>
                <a:cubicBezTo>
                  <a:pt x="3016775" y="365416"/>
                  <a:pt x="3096602" y="391801"/>
                  <a:pt x="3158394" y="427189"/>
                </a:cubicBezTo>
                <a:cubicBezTo>
                  <a:pt x="3158394" y="214863"/>
                  <a:pt x="3264613" y="38235"/>
                  <a:pt x="3512433" y="2847"/>
                </a:cubicBezTo>
                <a:cubicBezTo>
                  <a:pt x="3848771" y="-32540"/>
                  <a:pt x="4167093" y="267945"/>
                  <a:pt x="4096293" y="568739"/>
                </a:cubicBezTo>
                <a:cubicBezTo>
                  <a:pt x="4131693" y="542043"/>
                  <a:pt x="4176102" y="524660"/>
                  <a:pt x="4220212" y="515658"/>
                </a:cubicBezTo>
                <a:cubicBezTo>
                  <a:pt x="4547543" y="453885"/>
                  <a:pt x="4848463" y="674591"/>
                  <a:pt x="4857173" y="931307"/>
                </a:cubicBezTo>
                <a:cubicBezTo>
                  <a:pt x="4866163" y="1179020"/>
                  <a:pt x="4706843" y="1435425"/>
                  <a:pt x="4441324" y="1400037"/>
                </a:cubicBezTo>
                <a:cubicBezTo>
                  <a:pt x="4353121" y="1488506"/>
                  <a:pt x="4229202" y="1567973"/>
                  <a:pt x="4087601" y="1567973"/>
                </a:cubicBezTo>
                <a:cubicBezTo>
                  <a:pt x="3954990" y="1576975"/>
                  <a:pt x="3981699" y="1523583"/>
                  <a:pt x="3822063" y="1691830"/>
                </a:cubicBezTo>
                <a:cubicBezTo>
                  <a:pt x="3636352" y="1824378"/>
                  <a:pt x="3627344" y="1912854"/>
                  <a:pt x="2901882" y="1904148"/>
                </a:cubicBezTo>
                <a:cubicBezTo>
                  <a:pt x="3512433" y="1842382"/>
                  <a:pt x="3591943" y="1744911"/>
                  <a:pt x="3751263" y="1612363"/>
                </a:cubicBezTo>
                <a:cubicBezTo>
                  <a:pt x="3945982" y="1453119"/>
                  <a:pt x="3892882" y="1435425"/>
                  <a:pt x="4016782" y="1470813"/>
                </a:cubicBezTo>
                <a:cubicBezTo>
                  <a:pt x="4176102" y="1470813"/>
                  <a:pt x="4282321" y="1435425"/>
                  <a:pt x="4326413" y="1373652"/>
                </a:cubicBezTo>
                <a:cubicBezTo>
                  <a:pt x="4326413" y="1373652"/>
                  <a:pt x="4317405" y="1373652"/>
                  <a:pt x="4317405" y="1364960"/>
                </a:cubicBezTo>
                <a:cubicBezTo>
                  <a:pt x="4051885" y="1258798"/>
                  <a:pt x="4149393" y="949311"/>
                  <a:pt x="4344113" y="913924"/>
                </a:cubicBezTo>
                <a:cubicBezTo>
                  <a:pt x="4379513" y="904922"/>
                  <a:pt x="4450332" y="913924"/>
                  <a:pt x="4450332" y="958003"/>
                </a:cubicBezTo>
                <a:cubicBezTo>
                  <a:pt x="4459340" y="1002082"/>
                  <a:pt x="4397232" y="1028778"/>
                  <a:pt x="4362129" y="1028778"/>
                </a:cubicBezTo>
                <a:cubicBezTo>
                  <a:pt x="4273629" y="1028778"/>
                  <a:pt x="4255910" y="1170329"/>
                  <a:pt x="4300337" y="1214408"/>
                </a:cubicBezTo>
                <a:cubicBezTo>
                  <a:pt x="4574549" y="1506200"/>
                  <a:pt x="4910571" y="1037470"/>
                  <a:pt x="4671760" y="763371"/>
                </a:cubicBezTo>
                <a:cubicBezTo>
                  <a:pt x="4468349" y="515658"/>
                  <a:pt x="4123001" y="621821"/>
                  <a:pt x="3999399" y="834146"/>
                </a:cubicBezTo>
                <a:cubicBezTo>
                  <a:pt x="3875796" y="1028778"/>
                  <a:pt x="3787277" y="1214408"/>
                  <a:pt x="3618968" y="1417731"/>
                </a:cubicBezTo>
                <a:cubicBezTo>
                  <a:pt x="3203119" y="1930546"/>
                  <a:pt x="2345046" y="2107484"/>
                  <a:pt x="1610566" y="1320571"/>
                </a:cubicBezTo>
                <a:cubicBezTo>
                  <a:pt x="1424851" y="1117247"/>
                  <a:pt x="1168328" y="869534"/>
                  <a:pt x="822985" y="1196714"/>
                </a:cubicBezTo>
                <a:cubicBezTo>
                  <a:pt x="681680" y="1285183"/>
                  <a:pt x="522363" y="1364960"/>
                  <a:pt x="318635" y="1364960"/>
                </a:cubicBezTo>
                <a:cubicBezTo>
                  <a:pt x="186026" y="1364960"/>
                  <a:pt x="88510" y="1329573"/>
                  <a:pt x="311" y="1267489"/>
                </a:cubicBezTo>
                <a:lnTo>
                  <a:pt x="0" y="1267489"/>
                </a:lnTo>
                <a:close/>
              </a:path>
            </a:pathLst>
          </a:custGeom>
          <a:gradFill>
            <a:gsLst>
              <a:gs pos="0">
                <a:schemeClr val="accent1">
                  <a:lumMod val="80000"/>
                  <a:lumOff val="20000"/>
                  <a:alpha val="0"/>
                </a:schemeClr>
              </a:gs>
              <a:gs pos="70000">
                <a:schemeClr val="accent1">
                  <a:lumMod val="80000"/>
                  <a:lumOff val="20000"/>
                  <a:alpha val="70000"/>
                </a:schemeClr>
              </a:gs>
            </a:gsLst>
            <a:lin ang="0" scaled="0"/>
          </a:gradFill>
          <a:ln w="1861"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675026" y="1682714"/>
            <a:ext cx="2777940" cy="1231106"/>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PART</a:t>
            </a:r>
            <a:endParaRPr kumimoji="1" lang="zh-CN" altLang="en-US"/>
          </a:p>
        </p:txBody>
      </p:sp>
      <p:sp>
        <p:nvSpPr>
          <p:cNvPr id="18" name="标题 1"/>
          <p:cNvSpPr txBox="1"/>
          <p:nvPr/>
        </p:nvSpPr>
        <p:spPr>
          <a:xfrm>
            <a:off x="739339" y="3033914"/>
            <a:ext cx="5401101" cy="1654054"/>
          </a:xfrm>
          <a:prstGeom prst="rect">
            <a:avLst/>
          </a:prstGeom>
          <a:noFill/>
          <a:ln>
            <a:noFill/>
          </a:ln>
        </p:spPr>
        <p:txBody>
          <a:bodyPr vert="horz" wrap="square" lIns="0" tIns="0" rIns="0" bIns="0" rtlCol="0" anchor="t"/>
          <a:lstStyle/>
          <a:p>
            <a:pPr algn="l"/>
            <a:r>
              <a:rPr kumimoji="1" lang="en-US" altLang="zh-CN" sz="4000">
                <a:ln w="25400">
                  <a:noFill/>
                </a:ln>
                <a:gradFill>
                  <a:gsLst>
                    <a:gs pos="0">
                      <a:srgbClr val="AE7A58">
                        <a:alpha val="100000"/>
                      </a:srgbClr>
                    </a:gs>
                    <a:gs pos="41000">
                      <a:srgbClr val="875D41">
                        <a:alpha val="100000"/>
                      </a:srgbClr>
                    </a:gs>
                  </a:gsLst>
                  <a:lin ang="5400000" scaled="0"/>
                </a:gradFill>
                <a:latin typeface="Source Han Sans CN Bold"/>
                <a:ea typeface="Source Han Sans CN Bold"/>
                <a:cs typeface="Source Han Sans CN Bold"/>
              </a:rPr>
              <a:t>系统设计与实现</a:t>
            </a:r>
            <a:endParaRPr kumimoji="1" lang="zh-CN" altLang="en-US"/>
          </a:p>
        </p:txBody>
      </p:sp>
      <p:sp>
        <p:nvSpPr>
          <p:cNvPr id="19" name="标题 1"/>
          <p:cNvSpPr txBox="1"/>
          <p:nvPr/>
        </p:nvSpPr>
        <p:spPr>
          <a:xfrm>
            <a:off x="4715137" y="3737124"/>
            <a:ext cx="604347" cy="604347"/>
          </a:xfrm>
          <a:prstGeom prst="ellipse">
            <a:avLst/>
          </a:prstGeom>
          <a:gradFill>
            <a:gsLst>
              <a:gs pos="12000">
                <a:schemeClr val="accent1">
                  <a:lumMod val="60000"/>
                  <a:lumOff val="40000"/>
                  <a:alpha val="0"/>
                </a:schemeClr>
              </a:gs>
              <a:gs pos="63000">
                <a:schemeClr val="accent1">
                  <a:lumMod val="60000"/>
                  <a:lumOff val="40000"/>
                  <a:alpha val="20000"/>
                </a:schemeClr>
              </a:gs>
              <a:gs pos="100000">
                <a:schemeClr val="accent1">
                  <a:lumMod val="80000"/>
                  <a:lumOff val="20000"/>
                  <a:alpha val="50000"/>
                </a:schemeClr>
              </a:gs>
            </a:gsLst>
            <a:lin ang="189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3426325" y="757664"/>
            <a:ext cx="1660415" cy="2152573"/>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04</a:t>
            </a: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980364" y="2066254"/>
            <a:ext cx="8218572" cy="3244785"/>
          </a:xfrm>
          <a:prstGeom prst="roundRect">
            <a:avLst>
              <a:gd name="adj" fmla="val 5126"/>
            </a:avLst>
          </a:prstGeom>
          <a:solidFill>
            <a:schemeClr val="bg1"/>
          </a:solidFill>
          <a:ln w="12700" cap="sq">
            <a:noFill/>
            <a:miter/>
          </a:ln>
          <a:effectLst>
            <a:outerShdw blurRad="63500" sx="102000" sy="102000" algn="ctr" rotWithShape="0">
              <a:schemeClr val="bg1">
                <a:lumMod val="85000"/>
                <a:alpha val="4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149473" y="3379375"/>
            <a:ext cx="7880355" cy="1762331"/>
          </a:xfrm>
          <a:prstGeom prst="rect">
            <a:avLst/>
          </a:prstGeom>
          <a:noFill/>
          <a:ln>
            <a:noFill/>
          </a:ln>
        </p:spPr>
        <p:txBody>
          <a:bodyPr vert="horz" wrap="square" lIns="0" tIns="0" rIns="0" bIns="0" rtlCol="0" anchor="ctr"/>
          <a:lstStyle/>
          <a:p>
            <a:pPr algn="ctr"/>
            <a:r>
              <a:rPr kumimoji="1" lang="en-US" altLang="zh-CN" sz="1400">
                <a:ln w="12700">
                  <a:noFill/>
                </a:ln>
                <a:solidFill>
                  <a:srgbClr val="262626">
                    <a:alpha val="100000"/>
                  </a:srgbClr>
                </a:solidFill>
                <a:latin typeface="Source Han Sans"/>
                <a:ea typeface="Source Han Sans"/>
                <a:cs typeface="Source Han Sans"/>
              </a:rPr>
              <a:t>设计了系统的功能结构，包括管理员和用户两大模块，注重操作便捷性与数据准确性。</a:t>
            </a:r>
            <a:endParaRPr kumimoji="1" lang="zh-CN" altLang="en-US"/>
          </a:p>
        </p:txBody>
      </p:sp>
      <p:sp>
        <p:nvSpPr>
          <p:cNvPr id="5" name="标题 1"/>
          <p:cNvSpPr txBox="1"/>
          <p:nvPr/>
        </p:nvSpPr>
        <p:spPr>
          <a:xfrm>
            <a:off x="2154480" y="2853005"/>
            <a:ext cx="7880355" cy="397108"/>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330581" y="2853006"/>
            <a:ext cx="7563556" cy="397108"/>
          </a:xfrm>
          <a:prstGeom prst="rect">
            <a:avLst/>
          </a:prstGeom>
          <a:noFill/>
          <a:ln>
            <a:noFill/>
          </a:ln>
        </p:spPr>
        <p:txBody>
          <a:bodyPr vert="horz" wrap="square" lIns="91440" tIns="45720" rIns="91440" bIns="45720" rtlCol="0" anchor="ctr"/>
          <a:lstStyle/>
          <a:p>
            <a:pPr algn="ctr"/>
            <a:r>
              <a:rPr kumimoji="1" lang="en-US" altLang="zh-CN" sz="1800">
                <a:ln w="12700">
                  <a:noFill/>
                </a:ln>
                <a:solidFill>
                  <a:srgbClr val="FFFFFF">
                    <a:alpha val="100000"/>
                  </a:srgbClr>
                </a:solidFill>
                <a:latin typeface="OPPOSans H"/>
                <a:ea typeface="OPPOSans H"/>
                <a:cs typeface="OPPOSans H"/>
              </a:rPr>
              <a:t>01</a:t>
            </a:r>
            <a:endParaRPr kumimoji="1" lang="zh-CN" altLang="en-US"/>
          </a:p>
        </p:txBody>
      </p:sp>
      <p:sp>
        <p:nvSpPr>
          <p:cNvPr id="7" name="标题 1"/>
          <p:cNvSpPr txBox="1"/>
          <p:nvPr/>
        </p:nvSpPr>
        <p:spPr>
          <a:xfrm>
            <a:off x="5600455" y="1709442"/>
            <a:ext cx="978390" cy="978390"/>
          </a:xfrm>
          <a:prstGeom prst="ellipse">
            <a:avLst/>
          </a:prstGeom>
          <a:solidFill>
            <a:schemeClr val="accent2"/>
          </a:solidFill>
          <a:ln w="76200" cap="flat">
            <a:solidFill>
              <a:schemeClr val="accent2">
                <a:lumMod val="20000"/>
                <a:lumOff val="80000"/>
              </a:schemeClr>
            </a:solid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5846514" y="1955501"/>
            <a:ext cx="486271" cy="486271"/>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系统功能设计</a:t>
            </a:r>
            <a:endParaRPr kumimoji="1" lang="zh-CN" altLang="en-US"/>
          </a:p>
        </p:txBody>
      </p:sp>
      <p:sp>
        <p:nvSpPr>
          <p:cNvPr id="10"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746882">
            <a:off x="1281980" y="1626874"/>
            <a:ext cx="3295647" cy="3295645"/>
          </a:xfrm>
          <a:prstGeom prst="ellipse">
            <a:avLst/>
          </a:prstGeom>
          <a:solidFill>
            <a:schemeClr val="accent1">
              <a:lumMod val="20000"/>
              <a:lumOff val="80000"/>
              <a:alpha val="24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746882">
            <a:off x="1552434" y="1897330"/>
            <a:ext cx="2754741" cy="2754739"/>
          </a:xfrm>
          <a:prstGeom prst="ellipse">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3446882">
            <a:off x="1914769" y="2204686"/>
            <a:ext cx="2140023" cy="2140023"/>
          </a:xfrm>
          <a:prstGeom prst="arc">
            <a:avLst>
              <a:gd name="adj1" fmla="val 18228952"/>
              <a:gd name="adj2" fmla="val 4388189"/>
            </a:avLst>
          </a:prstGeom>
          <a:no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6146882">
            <a:off x="1914769" y="2204686"/>
            <a:ext cx="2140023" cy="2140023"/>
          </a:xfrm>
          <a:prstGeom prst="arc">
            <a:avLst>
              <a:gd name="adj1" fmla="val 4030654"/>
              <a:gd name="adj2" fmla="val 12159657"/>
            </a:avLst>
          </a:prstGeom>
          <a:no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850271" y="2397379"/>
            <a:ext cx="5899313" cy="2432463"/>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构建了系统的实体- 关系(E- R)图，设计了关键的数据表，如查移档案指引、移交预约取消、投诉留言等，以满足系统的功能需求。</a:t>
            </a:r>
            <a:endParaRPr kumimoji="1" lang="zh-CN" altLang="en-US"/>
          </a:p>
        </p:txBody>
      </p:sp>
      <p:cxnSp>
        <p:nvCxnSpPr>
          <p:cNvPr id="8" name="标题 1"/>
          <p:cNvCxnSpPr/>
          <p:nvPr/>
        </p:nvCxnSpPr>
        <p:spPr>
          <a:xfrm>
            <a:off x="4233385" y="2280266"/>
            <a:ext cx="6663934" cy="0"/>
          </a:xfrm>
          <a:prstGeom prst="line">
            <a:avLst/>
          </a:prstGeom>
          <a:noFill/>
          <a:ln w="19050" cap="sq">
            <a:solidFill>
              <a:schemeClr val="accent1"/>
            </a:solidFill>
            <a:miter/>
          </a:ln>
        </p:spPr>
      </p:cxnSp>
      <p:sp>
        <p:nvSpPr>
          <p:cNvPr id="9" name="标题 1"/>
          <p:cNvSpPr txBox="1"/>
          <p:nvPr/>
        </p:nvSpPr>
        <p:spPr>
          <a:xfrm>
            <a:off x="4181987" y="2205649"/>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746882">
            <a:off x="2059856" y="2349773"/>
            <a:ext cx="1849850" cy="1849850"/>
          </a:xfrm>
          <a:prstGeom prst="ellipse">
            <a:avLst/>
          </a:prstGeom>
          <a:gradFill>
            <a:gsLst>
              <a:gs pos="0">
                <a:schemeClr val="accent1"/>
              </a:gs>
              <a:gs pos="100000">
                <a:schemeClr val="accent1">
                  <a:lumMod val="60000"/>
                  <a:lumOff val="40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746882">
            <a:off x="3535182" y="2363971"/>
            <a:ext cx="94307" cy="94307"/>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746882">
            <a:off x="2247136" y="4048316"/>
            <a:ext cx="94307" cy="94307"/>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2501024" y="2801274"/>
            <a:ext cx="955930" cy="943135"/>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数据库设计</a:t>
            </a:r>
            <a:endParaRPr kumimoji="1" lang="zh-CN" altLang="en-US"/>
          </a:p>
        </p:txBody>
      </p:sp>
      <p:sp>
        <p:nvSpPr>
          <p:cNvPr id="15"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8100000">
            <a:off x="1849052" y="2382575"/>
            <a:ext cx="1378232" cy="1378232"/>
          </a:xfrm>
          <a:prstGeom prst="teardrop">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3449848" y="3072064"/>
            <a:ext cx="7249368" cy="2104485"/>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实现了小程序端的首页功能、个人中心管理，以及管理员模块，包括用户管理、楼层指引、人员信息管理等。</a:t>
            </a:r>
            <a:endParaRPr kumimoji="1" lang="zh-CN" altLang="en-US"/>
          </a:p>
        </p:txBody>
      </p:sp>
      <p:sp>
        <p:nvSpPr>
          <p:cNvPr id="5" name="标题 1"/>
          <p:cNvSpPr txBox="1"/>
          <p:nvPr/>
        </p:nvSpPr>
        <p:spPr>
          <a:xfrm>
            <a:off x="3449848" y="2466686"/>
            <a:ext cx="1210010" cy="471694"/>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626345" y="2501550"/>
            <a:ext cx="857016" cy="401966"/>
          </a:xfrm>
          <a:prstGeom prst="rect">
            <a:avLst/>
          </a:prstGeom>
          <a:noFill/>
          <a:ln cap="sq">
            <a:noFill/>
          </a:ln>
        </p:spPr>
        <p:txBody>
          <a:bodyPr vert="horz" wrap="square" lIns="0" tIns="0" rIns="0" bIns="0" rtlCol="0" anchor="ctr"/>
          <a:lstStyle/>
          <a:p>
            <a:pPr algn="ctr"/>
            <a:r>
              <a:rPr kumimoji="1" lang="en-US" altLang="zh-CN" sz="2800">
                <a:ln w="12700">
                  <a:noFill/>
                </a:ln>
                <a:solidFill>
                  <a:srgbClr val="875D41">
                    <a:alpha val="100000"/>
                  </a:srgbClr>
                </a:solidFill>
                <a:latin typeface="OPPOSans B"/>
                <a:ea typeface="OPPOSans B"/>
                <a:cs typeface="OPPOSans B"/>
              </a:rPr>
              <a:t>01</a:t>
            </a:r>
            <a:endParaRPr kumimoji="1" lang="zh-CN" altLang="en-US"/>
          </a:p>
        </p:txBody>
      </p:sp>
      <p:sp>
        <p:nvSpPr>
          <p:cNvPr id="7" name="标题 1"/>
          <p:cNvSpPr txBox="1"/>
          <p:nvPr/>
        </p:nvSpPr>
        <p:spPr>
          <a:xfrm>
            <a:off x="1933163" y="2466686"/>
            <a:ext cx="1210010" cy="121001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2240398" y="2811003"/>
            <a:ext cx="595540" cy="521377"/>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w="1553"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小程序端功能实现</a:t>
            </a:r>
            <a:endParaRPr kumimoji="1" lang="zh-CN" altLang="en-US"/>
          </a:p>
        </p:txBody>
      </p:sp>
      <p:sp>
        <p:nvSpPr>
          <p:cNvPr id="10"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pic>
        <p:nvPicPr>
          <p:cNvPr id="13" name="图片 12">
            <a:extLst>
              <a:ext uri="{FF2B5EF4-FFF2-40B4-BE49-F238E27FC236}">
                <a16:creationId xmlns:a16="http://schemas.microsoft.com/office/drawing/2014/main" id="{55A29DC2-82EC-B282-9CA7-1B738CA4784E}"/>
              </a:ext>
            </a:extLst>
          </p:cNvPr>
          <p:cNvPicPr>
            <a:picLocks noChangeAspect="1"/>
          </p:cNvPicPr>
          <p:nvPr/>
        </p:nvPicPr>
        <p:blipFill>
          <a:blip r:embed="rId2"/>
          <a:stretch>
            <a:fillRect/>
          </a:stretch>
        </p:blipFill>
        <p:spPr>
          <a:xfrm>
            <a:off x="5753868" y="3429000"/>
            <a:ext cx="1678305" cy="29698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2700000">
            <a:off x="1453104" y="2774262"/>
            <a:ext cx="1815773" cy="1815773"/>
          </a:xfrm>
          <a:prstGeom prst="roundRect">
            <a:avLst>
              <a:gd name="adj" fmla="val 8491"/>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pic>
        <p:nvPicPr>
          <p:cNvPr id="4" name="图片 3"/>
          <p:cNvPicPr>
            <a:picLocks noChangeAspect="1"/>
          </p:cNvPicPr>
          <p:nvPr/>
        </p:nvPicPr>
        <p:blipFill>
          <a:blip r:embed="rId2">
            <a:alphaModFix/>
          </a:blip>
          <a:srcRect l="16273" t="2484" r="20381" b="2602"/>
          <a:stretch>
            <a:fillRect/>
          </a:stretch>
        </p:blipFill>
        <p:spPr>
          <a:xfrm>
            <a:off x="1509861" y="2510589"/>
            <a:ext cx="2343121" cy="2343120"/>
          </a:xfrm>
          <a:custGeom>
            <a:avLst/>
            <a:gdLst/>
            <a:ahLst/>
            <a:cxnLst/>
            <a:rect l="l" t="t" r="r" b="b"/>
            <a:pathLst>
              <a:path w="2343121" h="2343120">
                <a:moveTo>
                  <a:pt x="1171561" y="0"/>
                </a:moveTo>
                <a:cubicBezTo>
                  <a:pt x="1209450" y="0"/>
                  <a:pt x="1247338" y="14454"/>
                  <a:pt x="1276245" y="43361"/>
                </a:cubicBezTo>
                <a:lnTo>
                  <a:pt x="2299760" y="1066876"/>
                </a:lnTo>
                <a:cubicBezTo>
                  <a:pt x="2357575" y="1124692"/>
                  <a:pt x="2357575" y="1218428"/>
                  <a:pt x="2299760" y="1276244"/>
                </a:cubicBezTo>
                <a:lnTo>
                  <a:pt x="1276245" y="2299759"/>
                </a:lnTo>
                <a:cubicBezTo>
                  <a:pt x="1218430" y="2357574"/>
                  <a:pt x="1124693" y="2357574"/>
                  <a:pt x="1066877" y="2299759"/>
                </a:cubicBezTo>
                <a:lnTo>
                  <a:pt x="43362" y="1276244"/>
                </a:lnTo>
                <a:cubicBezTo>
                  <a:pt x="-14454" y="1218428"/>
                  <a:pt x="-14454" y="1124692"/>
                  <a:pt x="43362" y="1066876"/>
                </a:cubicBezTo>
                <a:lnTo>
                  <a:pt x="1066877" y="43361"/>
                </a:lnTo>
                <a:cubicBezTo>
                  <a:pt x="1095785" y="14454"/>
                  <a:pt x="1133673" y="0"/>
                  <a:pt x="1171561" y="0"/>
                </a:cubicBezTo>
                <a:close/>
              </a:path>
            </a:pathLst>
          </a:custGeom>
          <a:noFill/>
          <a:ln>
            <a:noFill/>
          </a:ln>
        </p:spPr>
      </p:pic>
      <p:sp>
        <p:nvSpPr>
          <p:cNvPr id="5" name="标题 1"/>
          <p:cNvSpPr txBox="1"/>
          <p:nvPr/>
        </p:nvSpPr>
        <p:spPr>
          <a:xfrm>
            <a:off x="4147221" y="3778888"/>
            <a:ext cx="6600990" cy="1887621"/>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管理员通过登录页面进入操作系统，进行用户管理、楼层指引管理、人员信息管理等操作，确保了系统的安全性和高效性。</a:t>
            </a:r>
            <a:endParaRPr kumimoji="1" lang="zh-CN" altLang="en-US"/>
          </a:p>
        </p:txBody>
      </p:sp>
      <p:sp>
        <p:nvSpPr>
          <p:cNvPr id="6" name="标题 1"/>
          <p:cNvSpPr txBox="1"/>
          <p:nvPr/>
        </p:nvSpPr>
        <p:spPr>
          <a:xfrm>
            <a:off x="5053082" y="2782773"/>
            <a:ext cx="1627794" cy="633665"/>
          </a:xfrm>
          <a:prstGeom prst="rect">
            <a:avLst/>
          </a:prstGeom>
          <a:noFill/>
          <a:ln cap="sq">
            <a:noFill/>
          </a:ln>
        </p:spPr>
        <p:txBody>
          <a:bodyPr vert="horz" wrap="square" lIns="0" tIns="0" rIns="0" bIns="0" rtlCol="0" anchor="ctr"/>
          <a:lstStyle/>
          <a:p>
            <a:pPr algn="l"/>
            <a:r>
              <a:rPr kumimoji="1" lang="en-US" altLang="zh-CN" sz="3200">
                <a:ln w="12700">
                  <a:noFill/>
                </a:ln>
                <a:solidFill>
                  <a:srgbClr val="875D41">
                    <a:alpha val="100000"/>
                  </a:srgbClr>
                </a:solidFill>
                <a:latin typeface="OPPOSans B"/>
                <a:ea typeface="OPPOSans B"/>
                <a:cs typeface="OPPOSans B"/>
              </a:rPr>
              <a:t>01</a:t>
            </a:r>
            <a:endParaRPr kumimoji="1" lang="zh-CN" altLang="en-US"/>
          </a:p>
        </p:txBody>
      </p:sp>
      <p:cxnSp>
        <p:nvCxnSpPr>
          <p:cNvPr id="7" name="标题 1"/>
          <p:cNvCxnSpPr/>
          <p:nvPr/>
        </p:nvCxnSpPr>
        <p:spPr>
          <a:xfrm>
            <a:off x="4147221" y="3585410"/>
            <a:ext cx="6328274" cy="0"/>
          </a:xfrm>
          <a:prstGeom prst="line">
            <a:avLst/>
          </a:prstGeom>
          <a:noFill/>
          <a:ln w="12700" cap="sq">
            <a:solidFill>
              <a:schemeClr val="bg1">
                <a:lumMod val="85000"/>
              </a:schemeClr>
            </a:solidFill>
            <a:miter/>
          </a:ln>
        </p:spPr>
      </p:cxnSp>
      <p:sp>
        <p:nvSpPr>
          <p:cNvPr id="8" name="标题 1"/>
          <p:cNvSpPr txBox="1"/>
          <p:nvPr/>
        </p:nvSpPr>
        <p:spPr>
          <a:xfrm rot="2700000">
            <a:off x="4258610" y="2830688"/>
            <a:ext cx="537835" cy="537835"/>
          </a:xfrm>
          <a:prstGeom prst="roundRect">
            <a:avLst>
              <a:gd name="adj" fmla="val 8491"/>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352735" y="2946580"/>
            <a:ext cx="349584" cy="30605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w="1553"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管理员模块实现</a:t>
            </a:r>
            <a:endParaRPr kumimoji="1" lang="zh-CN" altLang="en-US"/>
          </a:p>
        </p:txBody>
      </p:sp>
      <p:sp>
        <p:nvSpPr>
          <p:cNvPr id="11"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pic>
        <p:nvPicPr>
          <p:cNvPr id="14" name="图片 13">
            <a:extLst>
              <a:ext uri="{FF2B5EF4-FFF2-40B4-BE49-F238E27FC236}">
                <a16:creationId xmlns:a16="http://schemas.microsoft.com/office/drawing/2014/main" id="{73F4AADC-4E6F-ACD8-6BF0-E5D2DD74C38A}"/>
              </a:ext>
            </a:extLst>
          </p:cNvPr>
          <p:cNvPicPr>
            <a:picLocks noChangeAspect="1"/>
          </p:cNvPicPr>
          <p:nvPr/>
        </p:nvPicPr>
        <p:blipFill>
          <a:blip r:embed="rId3"/>
          <a:stretch>
            <a:fillRect/>
          </a:stretch>
        </p:blipFill>
        <p:spPr>
          <a:xfrm>
            <a:off x="4702319" y="4336389"/>
            <a:ext cx="5274310" cy="22739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934156" y="964676"/>
            <a:ext cx="4145973" cy="831273"/>
          </a:xfrm>
          <a:prstGeom prst="rect">
            <a:avLst/>
          </a:prstGeom>
          <a:solidFill>
            <a:schemeClr val="accent1"/>
          </a:solidFill>
          <a:ln w="9525"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964391" y="1267460"/>
            <a:ext cx="2044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FFFFFF">
                    <a:alpha val="100000"/>
                  </a:srgbClr>
                </a:solidFill>
                <a:latin typeface="Source Han Sans"/>
                <a:ea typeface="Source Han Sans"/>
                <a:cs typeface="Source Han Sans"/>
              </a:rPr>
              <a:t>Catalogue</a:t>
            </a:r>
            <a:endParaRPr kumimoji="1" lang="zh-CN" altLang="en-US"/>
          </a:p>
        </p:txBody>
      </p:sp>
      <p:cxnSp>
        <p:nvCxnSpPr>
          <p:cNvPr id="5" name="标题 1"/>
          <p:cNvCxnSpPr/>
          <p:nvPr/>
        </p:nvCxnSpPr>
        <p:spPr>
          <a:xfrm flipH="1">
            <a:off x="1946607" y="1985775"/>
            <a:ext cx="6420785" cy="0"/>
          </a:xfrm>
          <a:prstGeom prst="line">
            <a:avLst/>
          </a:prstGeom>
          <a:noFill/>
          <a:ln w="12700" cap="sq">
            <a:solidFill>
              <a:schemeClr val="tx1"/>
            </a:solidFill>
            <a:miter/>
          </a:ln>
        </p:spPr>
      </p:cxnSp>
      <p:sp>
        <p:nvSpPr>
          <p:cNvPr id="6" name="标题 1"/>
          <p:cNvSpPr txBox="1"/>
          <p:nvPr/>
        </p:nvSpPr>
        <p:spPr>
          <a:xfrm>
            <a:off x="4040145" y="1381003"/>
            <a:ext cx="546100" cy="279400"/>
          </a:xfrm>
          <a:prstGeom prst="rect">
            <a:avLst/>
          </a:prstGeom>
          <a:noFill/>
          <a:ln w="12700" cap="sq">
            <a:noFill/>
            <a:miter/>
          </a:ln>
        </p:spPr>
        <p:txBody>
          <a:bodyPr vert="horz" wrap="square" lIns="0" tIns="0" rIns="0" bIns="0" rtlCol="0" anchor="ctr">
            <a:spAutoFit/>
          </a:bodyPr>
          <a:lstStyle/>
          <a:p>
            <a:pPr algn="l"/>
            <a:r>
              <a:rPr kumimoji="1" lang="en-US" altLang="zh-CN" sz="2000">
                <a:ln w="12700">
                  <a:noFill/>
                </a:ln>
                <a:solidFill>
                  <a:srgbClr val="FFFFFF">
                    <a:alpha val="100000"/>
                  </a:srgbClr>
                </a:solidFill>
                <a:latin typeface="Source Han Sans"/>
                <a:ea typeface="Source Han Sans"/>
                <a:cs typeface="Source Han Sans"/>
              </a:rPr>
              <a:t>目录</a:t>
            </a:r>
            <a:endParaRPr kumimoji="1" lang="zh-CN" altLang="en-US"/>
          </a:p>
        </p:txBody>
      </p:sp>
      <p:sp>
        <p:nvSpPr>
          <p:cNvPr id="7" name="标题 1"/>
          <p:cNvSpPr txBox="1"/>
          <p:nvPr/>
        </p:nvSpPr>
        <p:spPr>
          <a:xfrm>
            <a:off x="2116019" y="2739169"/>
            <a:ext cx="3810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875D41">
                    <a:alpha val="100000"/>
                  </a:srgbClr>
                </a:solidFill>
                <a:latin typeface="Source Han Sans"/>
                <a:ea typeface="Source Han Sans"/>
                <a:cs typeface="Source Han Sans"/>
              </a:rPr>
              <a:t>1.</a:t>
            </a:r>
            <a:endParaRPr kumimoji="1" lang="zh-CN" altLang="en-US"/>
          </a:p>
        </p:txBody>
      </p:sp>
      <p:sp>
        <p:nvSpPr>
          <p:cNvPr id="8" name="标题 1"/>
          <p:cNvSpPr txBox="1"/>
          <p:nvPr/>
        </p:nvSpPr>
        <p:spPr>
          <a:xfrm>
            <a:off x="2461214" y="2816915"/>
            <a:ext cx="2565400" cy="254000"/>
          </a:xfrm>
          <a:prstGeom prst="rect">
            <a:avLst/>
          </a:prstGeom>
          <a:noFill/>
          <a:ln>
            <a:noFill/>
          </a:ln>
        </p:spPr>
        <p:txBody>
          <a:bodyPr vert="horz" wrap="square" lIns="0" tIns="0" rIns="0" bIns="0" rtlCol="0" anchor="t">
            <a:spAutoFit/>
          </a:bodyPr>
          <a:lstStyle/>
          <a:p>
            <a:pPr algn="l"/>
            <a:r>
              <a:rPr kumimoji="1" lang="en-US" altLang="zh-CN" sz="2000">
                <a:ln w="12700">
                  <a:noFill/>
                </a:ln>
                <a:solidFill>
                  <a:srgbClr val="000000">
                    <a:alpha val="100000"/>
                  </a:srgbClr>
                </a:solidFill>
                <a:latin typeface="Source Han Sans"/>
                <a:ea typeface="Source Han Sans"/>
                <a:cs typeface="Source Han Sans"/>
              </a:rPr>
              <a:t>项目背景与意义</a:t>
            </a:r>
            <a:endParaRPr kumimoji="1" lang="zh-CN" altLang="en-US"/>
          </a:p>
        </p:txBody>
      </p:sp>
      <p:sp>
        <p:nvSpPr>
          <p:cNvPr id="9" name="标题 1"/>
          <p:cNvSpPr txBox="1"/>
          <p:nvPr/>
        </p:nvSpPr>
        <p:spPr>
          <a:xfrm>
            <a:off x="2491694" y="3162109"/>
            <a:ext cx="2667000" cy="152400"/>
          </a:xfrm>
          <a:prstGeom prst="rect">
            <a:avLst/>
          </a:prstGeom>
          <a:noFill/>
          <a:ln>
            <a:noFill/>
          </a:ln>
        </p:spPr>
        <p:txBody>
          <a:bodyPr vert="horz" wrap="square" lIns="0" tIns="0" rIns="0" bIns="0" rtlCol="0" anchor="t">
            <a:spAutoFit/>
          </a:bodyPr>
          <a:lstStyle/>
          <a:p>
            <a:pPr algn="l"/>
            <a:r>
              <a:rPr kumimoji="1" lang="en-US" altLang="zh-CN" sz="1200">
                <a:ln w="12700">
                  <a:noFill/>
                </a:ln>
                <a:solidFill>
                  <a:srgbClr val="000000">
                    <a:alpha val="100000"/>
                  </a:srgbClr>
                </a:solidFill>
                <a:latin typeface="Source Han Sans"/>
                <a:ea typeface="Source Han Sans"/>
                <a:cs typeface="Source Han Sans"/>
              </a:rPr>
              <a:t>Part One</a:t>
            </a:r>
            <a:endParaRPr kumimoji="1" lang="zh-CN" altLang="en-US"/>
          </a:p>
        </p:txBody>
      </p:sp>
      <p:sp>
        <p:nvSpPr>
          <p:cNvPr id="10" name="标题 1"/>
          <p:cNvSpPr txBox="1"/>
          <p:nvPr/>
        </p:nvSpPr>
        <p:spPr>
          <a:xfrm>
            <a:off x="6905921" y="2816915"/>
            <a:ext cx="2565400" cy="254000"/>
          </a:xfrm>
          <a:prstGeom prst="rect">
            <a:avLst/>
          </a:prstGeom>
          <a:noFill/>
          <a:ln>
            <a:noFill/>
          </a:ln>
        </p:spPr>
        <p:txBody>
          <a:bodyPr vert="horz" wrap="square" lIns="0" tIns="0" rIns="0" bIns="0" rtlCol="0" anchor="t">
            <a:spAutoFit/>
          </a:bodyPr>
          <a:lstStyle/>
          <a:p>
            <a:pPr algn="l"/>
            <a:r>
              <a:rPr kumimoji="1" lang="en-US" altLang="zh-CN" sz="2000">
                <a:ln w="12700">
                  <a:noFill/>
                </a:ln>
                <a:solidFill>
                  <a:srgbClr val="000000">
                    <a:alpha val="100000"/>
                  </a:srgbClr>
                </a:solidFill>
                <a:latin typeface="Source Han Sans"/>
                <a:ea typeface="Source Han Sans"/>
                <a:cs typeface="Source Han Sans"/>
              </a:rPr>
              <a:t>技术选型与平台介绍</a:t>
            </a:r>
            <a:endParaRPr kumimoji="1" lang="zh-CN" altLang="en-US"/>
          </a:p>
        </p:txBody>
      </p:sp>
      <p:sp>
        <p:nvSpPr>
          <p:cNvPr id="11" name="标题 1"/>
          <p:cNvSpPr txBox="1"/>
          <p:nvPr/>
        </p:nvSpPr>
        <p:spPr>
          <a:xfrm>
            <a:off x="6936401" y="3162109"/>
            <a:ext cx="1981200" cy="152400"/>
          </a:xfrm>
          <a:prstGeom prst="rect">
            <a:avLst/>
          </a:prstGeom>
          <a:noFill/>
          <a:ln>
            <a:noFill/>
          </a:ln>
        </p:spPr>
        <p:txBody>
          <a:bodyPr vert="horz" wrap="square" lIns="0" tIns="0" rIns="0" bIns="0" rtlCol="0" anchor="t">
            <a:spAutoFit/>
          </a:bodyPr>
          <a:lstStyle/>
          <a:p>
            <a:pPr algn="l"/>
            <a:r>
              <a:rPr kumimoji="1" lang="en-US" altLang="zh-CN" sz="1200">
                <a:ln w="12700">
                  <a:noFill/>
                </a:ln>
                <a:solidFill>
                  <a:srgbClr val="000000">
                    <a:alpha val="100000"/>
                  </a:srgbClr>
                </a:solidFill>
                <a:latin typeface="Source Han Sans"/>
                <a:ea typeface="Source Han Sans"/>
                <a:cs typeface="Source Han Sans"/>
              </a:rPr>
              <a:t>Part Two</a:t>
            </a:r>
            <a:endParaRPr kumimoji="1" lang="zh-CN" altLang="en-US"/>
          </a:p>
        </p:txBody>
      </p:sp>
      <p:sp>
        <p:nvSpPr>
          <p:cNvPr id="12" name="标题 1"/>
          <p:cNvSpPr txBox="1"/>
          <p:nvPr/>
        </p:nvSpPr>
        <p:spPr>
          <a:xfrm>
            <a:off x="6533580" y="2739169"/>
            <a:ext cx="3810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875D41">
                    <a:alpha val="100000"/>
                  </a:srgbClr>
                </a:solidFill>
                <a:latin typeface="Source Han Sans"/>
                <a:ea typeface="Source Han Sans"/>
                <a:cs typeface="Source Han Sans"/>
              </a:rPr>
              <a:t>2.</a:t>
            </a:r>
            <a:endParaRPr kumimoji="1" lang="zh-CN" altLang="en-US"/>
          </a:p>
        </p:txBody>
      </p:sp>
      <p:sp>
        <p:nvSpPr>
          <p:cNvPr id="13" name="标题 1"/>
          <p:cNvSpPr txBox="1"/>
          <p:nvPr/>
        </p:nvSpPr>
        <p:spPr>
          <a:xfrm>
            <a:off x="2461214" y="4086219"/>
            <a:ext cx="2565400" cy="254000"/>
          </a:xfrm>
          <a:prstGeom prst="rect">
            <a:avLst/>
          </a:prstGeom>
          <a:noFill/>
          <a:ln>
            <a:noFill/>
          </a:ln>
        </p:spPr>
        <p:txBody>
          <a:bodyPr vert="horz" wrap="square" lIns="0" tIns="0" rIns="0" bIns="0" rtlCol="0" anchor="t">
            <a:spAutoFit/>
          </a:bodyPr>
          <a:lstStyle/>
          <a:p>
            <a:pPr algn="l"/>
            <a:r>
              <a:rPr kumimoji="1" lang="en-US" altLang="zh-CN" sz="2000">
                <a:ln w="12700">
                  <a:noFill/>
                </a:ln>
                <a:solidFill>
                  <a:srgbClr val="000000">
                    <a:alpha val="100000"/>
                  </a:srgbClr>
                </a:solidFill>
                <a:latin typeface="Source Han Sans"/>
                <a:ea typeface="Source Han Sans"/>
                <a:cs typeface="Source Han Sans"/>
              </a:rPr>
              <a:t>系统需求分析</a:t>
            </a:r>
            <a:endParaRPr kumimoji="1" lang="zh-CN" altLang="en-US"/>
          </a:p>
        </p:txBody>
      </p:sp>
      <p:sp>
        <p:nvSpPr>
          <p:cNvPr id="14" name="标题 1"/>
          <p:cNvSpPr txBox="1"/>
          <p:nvPr/>
        </p:nvSpPr>
        <p:spPr>
          <a:xfrm>
            <a:off x="2491694" y="4431413"/>
            <a:ext cx="2540000" cy="152400"/>
          </a:xfrm>
          <a:prstGeom prst="rect">
            <a:avLst/>
          </a:prstGeom>
          <a:noFill/>
          <a:ln>
            <a:noFill/>
          </a:ln>
        </p:spPr>
        <p:txBody>
          <a:bodyPr vert="horz" wrap="square" lIns="0" tIns="0" rIns="0" bIns="0" rtlCol="0" anchor="t">
            <a:spAutoFit/>
          </a:bodyPr>
          <a:lstStyle/>
          <a:p>
            <a:pPr algn="l"/>
            <a:r>
              <a:rPr kumimoji="1" lang="en-US" altLang="zh-CN" sz="1200">
                <a:ln w="12700">
                  <a:noFill/>
                </a:ln>
                <a:solidFill>
                  <a:srgbClr val="000000">
                    <a:alpha val="100000"/>
                  </a:srgbClr>
                </a:solidFill>
                <a:latin typeface="Source Han Sans"/>
                <a:ea typeface="Source Han Sans"/>
                <a:cs typeface="Source Han Sans"/>
              </a:rPr>
              <a:t>Part Three</a:t>
            </a:r>
            <a:endParaRPr kumimoji="1" lang="zh-CN" altLang="en-US"/>
          </a:p>
        </p:txBody>
      </p:sp>
      <p:sp>
        <p:nvSpPr>
          <p:cNvPr id="15" name="标题 1"/>
          <p:cNvSpPr txBox="1"/>
          <p:nvPr/>
        </p:nvSpPr>
        <p:spPr>
          <a:xfrm>
            <a:off x="6905921" y="4086219"/>
            <a:ext cx="2654300" cy="254000"/>
          </a:xfrm>
          <a:prstGeom prst="rect">
            <a:avLst/>
          </a:prstGeom>
          <a:noFill/>
          <a:ln>
            <a:noFill/>
          </a:ln>
        </p:spPr>
        <p:txBody>
          <a:bodyPr vert="horz" wrap="square" lIns="0" tIns="0" rIns="0" bIns="0" rtlCol="0" anchor="t">
            <a:spAutoFit/>
          </a:bodyPr>
          <a:lstStyle/>
          <a:p>
            <a:pPr algn="l"/>
            <a:r>
              <a:rPr kumimoji="1" lang="en-US" altLang="zh-CN" sz="2000">
                <a:ln w="12700">
                  <a:noFill/>
                </a:ln>
                <a:solidFill>
                  <a:srgbClr val="000000">
                    <a:alpha val="100000"/>
                  </a:srgbClr>
                </a:solidFill>
                <a:latin typeface="Source Han Sans"/>
                <a:ea typeface="Source Han Sans"/>
                <a:cs typeface="Source Han Sans"/>
              </a:rPr>
              <a:t>系统设计与实现</a:t>
            </a:r>
            <a:endParaRPr kumimoji="1" lang="zh-CN" altLang="en-US"/>
          </a:p>
        </p:txBody>
      </p:sp>
      <p:sp>
        <p:nvSpPr>
          <p:cNvPr id="16" name="标题 1"/>
          <p:cNvSpPr txBox="1"/>
          <p:nvPr/>
        </p:nvSpPr>
        <p:spPr>
          <a:xfrm>
            <a:off x="6936401" y="4431413"/>
            <a:ext cx="2540000" cy="152400"/>
          </a:xfrm>
          <a:prstGeom prst="rect">
            <a:avLst/>
          </a:prstGeom>
          <a:noFill/>
          <a:ln>
            <a:noFill/>
          </a:ln>
        </p:spPr>
        <p:txBody>
          <a:bodyPr vert="horz" wrap="square" lIns="0" tIns="0" rIns="0" bIns="0" rtlCol="0" anchor="t">
            <a:spAutoFit/>
          </a:bodyPr>
          <a:lstStyle/>
          <a:p>
            <a:pPr algn="l"/>
            <a:r>
              <a:rPr kumimoji="1" lang="en-US" altLang="zh-CN" sz="1200">
                <a:ln w="12700">
                  <a:noFill/>
                </a:ln>
                <a:solidFill>
                  <a:srgbClr val="000000">
                    <a:alpha val="100000"/>
                  </a:srgbClr>
                </a:solidFill>
                <a:latin typeface="Source Han Sans"/>
                <a:ea typeface="Source Han Sans"/>
                <a:cs typeface="Source Han Sans"/>
              </a:rPr>
              <a:t>Part Four</a:t>
            </a:r>
            <a:endParaRPr kumimoji="1" lang="zh-CN" altLang="en-US"/>
          </a:p>
        </p:txBody>
      </p:sp>
      <p:sp>
        <p:nvSpPr>
          <p:cNvPr id="17" name="标题 1"/>
          <p:cNvSpPr txBox="1"/>
          <p:nvPr/>
        </p:nvSpPr>
        <p:spPr>
          <a:xfrm>
            <a:off x="2062623" y="3995124"/>
            <a:ext cx="3810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875D41">
                    <a:alpha val="100000"/>
                  </a:srgbClr>
                </a:solidFill>
                <a:latin typeface="Source Han Sans"/>
                <a:ea typeface="Source Han Sans"/>
                <a:cs typeface="Source Han Sans"/>
              </a:rPr>
              <a:t>3.</a:t>
            </a:r>
            <a:endParaRPr kumimoji="1" lang="zh-CN" altLang="en-US"/>
          </a:p>
        </p:txBody>
      </p:sp>
      <p:sp>
        <p:nvSpPr>
          <p:cNvPr id="18" name="标题 1"/>
          <p:cNvSpPr txBox="1"/>
          <p:nvPr/>
        </p:nvSpPr>
        <p:spPr>
          <a:xfrm>
            <a:off x="6533580" y="3995124"/>
            <a:ext cx="3810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875D41">
                    <a:alpha val="100000"/>
                  </a:srgbClr>
                </a:solidFill>
                <a:latin typeface="Source Han Sans"/>
                <a:ea typeface="Source Han Sans"/>
                <a:cs typeface="Source Han Sans"/>
              </a:rPr>
              <a:t>4.</a:t>
            </a:r>
            <a:endParaRPr kumimoji="1" lang="zh-CN" altLang="en-US"/>
          </a:p>
        </p:txBody>
      </p:sp>
      <p:sp>
        <p:nvSpPr>
          <p:cNvPr id="19" name="标题 1"/>
          <p:cNvSpPr txBox="1"/>
          <p:nvPr/>
        </p:nvSpPr>
        <p:spPr>
          <a:xfrm>
            <a:off x="2461214" y="5355524"/>
            <a:ext cx="2565400" cy="254000"/>
          </a:xfrm>
          <a:prstGeom prst="rect">
            <a:avLst/>
          </a:prstGeom>
          <a:noFill/>
          <a:ln>
            <a:noFill/>
          </a:ln>
        </p:spPr>
        <p:txBody>
          <a:bodyPr vert="horz" wrap="square" lIns="0" tIns="0" rIns="0" bIns="0" rtlCol="0" anchor="t">
            <a:spAutoFit/>
          </a:bodyPr>
          <a:lstStyle/>
          <a:p>
            <a:pPr algn="l"/>
            <a:r>
              <a:rPr kumimoji="1" lang="en-US" altLang="zh-CN" sz="2000">
                <a:ln w="12700">
                  <a:noFill/>
                </a:ln>
                <a:solidFill>
                  <a:srgbClr val="000000">
                    <a:alpha val="100000"/>
                  </a:srgbClr>
                </a:solidFill>
                <a:latin typeface="Source Han Sans"/>
                <a:ea typeface="Source Han Sans"/>
                <a:cs typeface="Source Han Sans"/>
              </a:rPr>
              <a:t>系统测试与评估</a:t>
            </a:r>
            <a:endParaRPr kumimoji="1" lang="zh-CN" altLang="en-US"/>
          </a:p>
        </p:txBody>
      </p:sp>
      <p:sp>
        <p:nvSpPr>
          <p:cNvPr id="20" name="标题 1"/>
          <p:cNvSpPr txBox="1"/>
          <p:nvPr/>
        </p:nvSpPr>
        <p:spPr>
          <a:xfrm>
            <a:off x="2491694" y="5700718"/>
            <a:ext cx="2540000" cy="152400"/>
          </a:xfrm>
          <a:prstGeom prst="rect">
            <a:avLst/>
          </a:prstGeom>
          <a:noFill/>
          <a:ln>
            <a:noFill/>
          </a:ln>
        </p:spPr>
        <p:txBody>
          <a:bodyPr vert="horz" wrap="square" lIns="0" tIns="0" rIns="0" bIns="0" rtlCol="0" anchor="t">
            <a:spAutoFit/>
          </a:bodyPr>
          <a:lstStyle/>
          <a:p>
            <a:pPr algn="l"/>
            <a:r>
              <a:rPr kumimoji="1" lang="en-US" altLang="zh-CN" sz="1200">
                <a:ln w="12700">
                  <a:noFill/>
                </a:ln>
                <a:solidFill>
                  <a:srgbClr val="000000">
                    <a:alpha val="100000"/>
                  </a:srgbClr>
                </a:solidFill>
                <a:latin typeface="Source Han Sans"/>
                <a:ea typeface="Source Han Sans"/>
                <a:cs typeface="Source Han Sans"/>
              </a:rPr>
              <a:t>Part Five</a:t>
            </a:r>
            <a:endParaRPr kumimoji="1" lang="zh-CN" altLang="en-US"/>
          </a:p>
        </p:txBody>
      </p:sp>
      <p:sp>
        <p:nvSpPr>
          <p:cNvPr id="21" name="标题 1"/>
          <p:cNvSpPr txBox="1"/>
          <p:nvPr/>
        </p:nvSpPr>
        <p:spPr>
          <a:xfrm>
            <a:off x="6905921" y="5355524"/>
            <a:ext cx="2654300" cy="254000"/>
          </a:xfrm>
          <a:prstGeom prst="rect">
            <a:avLst/>
          </a:prstGeom>
          <a:noFill/>
          <a:ln>
            <a:noFill/>
          </a:ln>
        </p:spPr>
        <p:txBody>
          <a:bodyPr vert="horz" wrap="square" lIns="0" tIns="0" rIns="0" bIns="0" rtlCol="0" anchor="t">
            <a:spAutoFit/>
          </a:bodyPr>
          <a:lstStyle/>
          <a:p>
            <a:pPr algn="l"/>
            <a:r>
              <a:rPr kumimoji="1" lang="en-US" altLang="zh-CN" sz="2000">
                <a:ln w="12700">
                  <a:noFill/>
                </a:ln>
                <a:solidFill>
                  <a:srgbClr val="000000">
                    <a:alpha val="100000"/>
                  </a:srgbClr>
                </a:solidFill>
                <a:latin typeface="Source Han Sans"/>
                <a:ea typeface="Source Han Sans"/>
                <a:cs typeface="Source Han Sans"/>
              </a:rPr>
              <a:t>总结与展望</a:t>
            </a:r>
            <a:endParaRPr kumimoji="1" lang="zh-CN" altLang="en-US"/>
          </a:p>
        </p:txBody>
      </p:sp>
      <p:sp>
        <p:nvSpPr>
          <p:cNvPr id="22" name="标题 1"/>
          <p:cNvSpPr txBox="1"/>
          <p:nvPr/>
        </p:nvSpPr>
        <p:spPr>
          <a:xfrm>
            <a:off x="6936401" y="5700718"/>
            <a:ext cx="2540000" cy="152400"/>
          </a:xfrm>
          <a:prstGeom prst="rect">
            <a:avLst/>
          </a:prstGeom>
          <a:noFill/>
          <a:ln>
            <a:noFill/>
          </a:ln>
        </p:spPr>
        <p:txBody>
          <a:bodyPr vert="horz" wrap="square" lIns="0" tIns="0" rIns="0" bIns="0" rtlCol="0" anchor="t">
            <a:spAutoFit/>
          </a:bodyPr>
          <a:lstStyle/>
          <a:p>
            <a:pPr algn="l"/>
            <a:r>
              <a:rPr kumimoji="1" lang="en-US" altLang="zh-CN" sz="1200">
                <a:ln w="12700">
                  <a:noFill/>
                </a:ln>
                <a:solidFill>
                  <a:srgbClr val="000000">
                    <a:alpha val="100000"/>
                  </a:srgbClr>
                </a:solidFill>
                <a:latin typeface="Source Han Sans"/>
                <a:ea typeface="Source Han Sans"/>
                <a:cs typeface="Source Han Sans"/>
              </a:rPr>
              <a:t> Part Six</a:t>
            </a:r>
            <a:endParaRPr kumimoji="1" lang="zh-CN" altLang="en-US"/>
          </a:p>
        </p:txBody>
      </p:sp>
      <p:sp>
        <p:nvSpPr>
          <p:cNvPr id="23" name="标题 1"/>
          <p:cNvSpPr txBox="1"/>
          <p:nvPr/>
        </p:nvSpPr>
        <p:spPr>
          <a:xfrm>
            <a:off x="2062623" y="5264429"/>
            <a:ext cx="3810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875D41">
                    <a:alpha val="100000"/>
                  </a:srgbClr>
                </a:solidFill>
                <a:latin typeface="Source Han Sans"/>
                <a:ea typeface="Source Han Sans"/>
                <a:cs typeface="Source Han Sans"/>
              </a:rPr>
              <a:t>5.</a:t>
            </a:r>
            <a:endParaRPr kumimoji="1" lang="zh-CN" altLang="en-US"/>
          </a:p>
        </p:txBody>
      </p:sp>
      <p:sp>
        <p:nvSpPr>
          <p:cNvPr id="24" name="标题 1"/>
          <p:cNvSpPr txBox="1"/>
          <p:nvPr/>
        </p:nvSpPr>
        <p:spPr>
          <a:xfrm>
            <a:off x="6533580" y="5264429"/>
            <a:ext cx="3810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875D41">
                    <a:alpha val="100000"/>
                  </a:srgbClr>
                </a:solidFill>
                <a:latin typeface="Source Han Sans"/>
                <a:ea typeface="Source Han Sans"/>
                <a:cs typeface="Source Han Sans"/>
              </a:rPr>
              <a:t>6.</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0000"/>
                <a:lumOff val="20000"/>
              </a:schemeClr>
            </a:gs>
            <a:gs pos="88000">
              <a:schemeClr val="accent1">
                <a:alpha val="90000"/>
              </a:scheme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0000"/>
          </a:blip>
          <a:srcRect l="731" t="2248" r="565" b="2229"/>
          <a:stretch>
            <a:fillRect/>
          </a:stretch>
        </p:blipFill>
        <p:spPr>
          <a:xfrm>
            <a:off x="0" y="1"/>
            <a:ext cx="12192000" cy="6857999"/>
          </a:xfrm>
          <a:custGeom>
            <a:avLst/>
            <a:gdLst/>
            <a:ahLst/>
            <a:cxnLst/>
            <a:rect l="l" t="t" r="r" b="b"/>
            <a:pathLst>
              <a:path w="12192000" h="6858000">
                <a:moveTo>
                  <a:pt x="0" y="0"/>
                </a:moveTo>
                <a:lnTo>
                  <a:pt x="12192000" y="0"/>
                </a:lnTo>
                <a:lnTo>
                  <a:pt x="12192000" y="6857999"/>
                </a:lnTo>
                <a:lnTo>
                  <a:pt x="0" y="6857999"/>
                </a:lnTo>
                <a:close/>
              </a:path>
            </a:pathLst>
          </a:custGeom>
          <a:noFill/>
          <a:ln>
            <a:noFill/>
          </a:ln>
        </p:spPr>
      </p:pic>
      <p:sp>
        <p:nvSpPr>
          <p:cNvPr id="3" name="标题 1"/>
          <p:cNvSpPr txBox="1"/>
          <p:nvPr/>
        </p:nvSpPr>
        <p:spPr>
          <a:xfrm flipH="1">
            <a:off x="10910776"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04184"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43383" y="258984"/>
            <a:ext cx="11505235" cy="6340033"/>
          </a:xfrm>
          <a:prstGeom prst="roundRect">
            <a:avLst>
              <a:gd name="adj" fmla="val 2495"/>
            </a:avLst>
          </a:prstGeom>
          <a:gradFill>
            <a:gsLst>
              <a:gs pos="0">
                <a:schemeClr val="accent1">
                  <a:lumMod val="10000"/>
                  <a:lumOff val="90000"/>
                </a:schemeClr>
              </a:gs>
              <a:gs pos="100000">
                <a:schemeClr val="accent1">
                  <a:lumMod val="10000"/>
                  <a:lumOff val="90000"/>
                </a:schemeClr>
              </a:gs>
            </a:gsLst>
            <a:lin ang="2700000" scaled="0"/>
          </a:gradFill>
          <a:ln w="9525" cap="sq">
            <a:solidFill>
              <a:schemeClr val="accent1"/>
            </a:solidFill>
            <a:miter/>
          </a:ln>
          <a:effectLst>
            <a:outerShdw blurRad="139700" dist="12700" algn="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75956" y="960854"/>
            <a:ext cx="1939272" cy="24081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0">
                <a:schemeClr val="accent1">
                  <a:lumMod val="80000"/>
                  <a:lumOff val="20000"/>
                </a:schemeClr>
              </a:gs>
              <a:gs pos="100000">
                <a:schemeClr val="accent1"/>
              </a:gs>
            </a:gsLst>
            <a:lin ang="5400000" scaled="0"/>
          </a:gra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5400000">
            <a:off x="6423316" y="1060231"/>
            <a:ext cx="5048320" cy="5048320"/>
          </a:xfrm>
          <a:custGeom>
            <a:avLst/>
            <a:gdLst>
              <a:gd name="connsiteX0" fmla="*/ 0 w 4062713"/>
              <a:gd name="connsiteY0" fmla="*/ 2031356 h 4062712"/>
              <a:gd name="connsiteX1" fmla="*/ 707180 w 4062713"/>
              <a:gd name="connsiteY1" fmla="*/ 843168 h 4062712"/>
              <a:gd name="connsiteX2" fmla="*/ 798957 w 4062713"/>
              <a:gd name="connsiteY2" fmla="*/ 798957 h 4062712"/>
              <a:gd name="connsiteX3" fmla="*/ 843168 w 4062713"/>
              <a:gd name="connsiteY3" fmla="*/ 707179 h 4062712"/>
              <a:gd name="connsiteX4" fmla="*/ 2031356 w 4062713"/>
              <a:gd name="connsiteY4" fmla="*/ 0 h 4062712"/>
              <a:gd name="connsiteX5" fmla="*/ 3219544 w 4062713"/>
              <a:gd name="connsiteY5" fmla="*/ 707179 h 4062712"/>
              <a:gd name="connsiteX6" fmla="*/ 3263755 w 4062713"/>
              <a:gd name="connsiteY6" fmla="*/ 798957 h 4062712"/>
              <a:gd name="connsiteX7" fmla="*/ 3355533 w 4062713"/>
              <a:gd name="connsiteY7" fmla="*/ 843168 h 4062712"/>
              <a:gd name="connsiteX8" fmla="*/ 4062713 w 4062713"/>
              <a:gd name="connsiteY8" fmla="*/ 2031356 h 4062712"/>
              <a:gd name="connsiteX9" fmla="*/ 3355533 w 4062713"/>
              <a:gd name="connsiteY9" fmla="*/ 3219543 h 4062712"/>
              <a:gd name="connsiteX10" fmla="*/ 3263755 w 4062713"/>
              <a:gd name="connsiteY10" fmla="*/ 3263755 h 4062712"/>
              <a:gd name="connsiteX11" fmla="*/ 3219544 w 4062713"/>
              <a:gd name="connsiteY11" fmla="*/ 3355532 h 4062712"/>
              <a:gd name="connsiteX12" fmla="*/ 2031356 w 4062713"/>
              <a:gd name="connsiteY12" fmla="*/ 4062712 h 4062712"/>
              <a:gd name="connsiteX13" fmla="*/ 843168 w 4062713"/>
              <a:gd name="connsiteY13" fmla="*/ 3355532 h 4062712"/>
              <a:gd name="connsiteX14" fmla="*/ 798957 w 4062713"/>
              <a:gd name="connsiteY14" fmla="*/ 3263755 h 4062712"/>
              <a:gd name="connsiteX15" fmla="*/ 707180 w 4062713"/>
              <a:gd name="connsiteY15" fmla="*/ 3219543 h 4062712"/>
              <a:gd name="connsiteX16" fmla="*/ 0 w 4062713"/>
              <a:gd name="connsiteY16" fmla="*/ 2031356 h 4062712"/>
            </a:gdLst>
            <a:ahLst/>
            <a:cxnLst/>
            <a:rect l="l" t="t" r="r" b="b"/>
            <a:pathLst>
              <a:path w="4062713" h="4062712">
                <a:moveTo>
                  <a:pt x="0" y="2031356"/>
                </a:moveTo>
                <a:cubicBezTo>
                  <a:pt x="0" y="1518281"/>
                  <a:pt x="285951" y="1071993"/>
                  <a:pt x="707180" y="843168"/>
                </a:cubicBezTo>
                <a:lnTo>
                  <a:pt x="798957" y="798957"/>
                </a:lnTo>
                <a:lnTo>
                  <a:pt x="843168" y="707179"/>
                </a:lnTo>
                <a:cubicBezTo>
                  <a:pt x="1071993" y="285951"/>
                  <a:pt x="1518281" y="0"/>
                  <a:pt x="2031356" y="0"/>
                </a:cubicBezTo>
                <a:cubicBezTo>
                  <a:pt x="2544431" y="0"/>
                  <a:pt x="2990719" y="285951"/>
                  <a:pt x="3219544" y="707179"/>
                </a:cubicBezTo>
                <a:lnTo>
                  <a:pt x="3263755" y="798957"/>
                </a:lnTo>
                <a:lnTo>
                  <a:pt x="3355533" y="843168"/>
                </a:lnTo>
                <a:cubicBezTo>
                  <a:pt x="3776761" y="1071993"/>
                  <a:pt x="4062713" y="1518281"/>
                  <a:pt x="4062713" y="2031356"/>
                </a:cubicBezTo>
                <a:cubicBezTo>
                  <a:pt x="4062713" y="2544431"/>
                  <a:pt x="3776761" y="2990719"/>
                  <a:pt x="3355533" y="3219543"/>
                </a:cubicBezTo>
                <a:lnTo>
                  <a:pt x="3263755" y="3263755"/>
                </a:lnTo>
                <a:lnTo>
                  <a:pt x="3219544" y="3355532"/>
                </a:lnTo>
                <a:cubicBezTo>
                  <a:pt x="2990719" y="3776760"/>
                  <a:pt x="2544431" y="4062712"/>
                  <a:pt x="2031356" y="4062712"/>
                </a:cubicBezTo>
                <a:cubicBezTo>
                  <a:pt x="1518281" y="4062712"/>
                  <a:pt x="1071993" y="3776760"/>
                  <a:pt x="843168" y="3355532"/>
                </a:cubicBezTo>
                <a:lnTo>
                  <a:pt x="798957" y="3263755"/>
                </a:lnTo>
                <a:lnTo>
                  <a:pt x="707180" y="3219543"/>
                </a:lnTo>
                <a:cubicBezTo>
                  <a:pt x="285951" y="2990719"/>
                  <a:pt x="0" y="2544431"/>
                  <a:pt x="0" y="2031356"/>
                </a:cubicBezTo>
                <a:close/>
              </a:path>
            </a:pathLst>
          </a:custGeom>
          <a:gradFill>
            <a:gsLst>
              <a:gs pos="0">
                <a:schemeClr val="accent1">
                  <a:lumMod val="80000"/>
                  <a:lumOff val="20000"/>
                </a:schemeClr>
              </a:gs>
              <a:gs pos="100000">
                <a:schemeClr val="accent1">
                  <a:lumMod val="80000"/>
                  <a:lumOff val="20000"/>
                </a:schemeClr>
              </a:gs>
            </a:gsLst>
            <a:lin ang="2700000" scaled="0"/>
          </a:gradFill>
          <a:ln w="42672" cap="sq">
            <a:noFill/>
            <a:miter/>
          </a:ln>
          <a:effectLst>
            <a:outerShdw blurRad="186538" dist="37308" dir="5400000" algn="t" rotWithShape="0">
              <a:schemeClr val="accent1">
                <a:alpha val="30000"/>
              </a:schemeClr>
            </a:outerShdw>
          </a:effectLst>
        </p:spPr>
        <p:txBody>
          <a:bodyPr vert="horz" wrap="square" lIns="89538" tIns="44769" rIns="89538" bIns="44769" rtlCol="0" anchor="ctr"/>
          <a:lstStyle/>
          <a:p>
            <a:pPr algn="ctr"/>
            <a:endParaRPr kumimoji="1" lang="zh-CN" altLang="en-US"/>
          </a:p>
        </p:txBody>
      </p:sp>
      <p:sp>
        <p:nvSpPr>
          <p:cNvPr id="8" name="标题 1"/>
          <p:cNvSpPr txBox="1"/>
          <p:nvPr/>
        </p:nvSpPr>
        <p:spPr>
          <a:xfrm rot="21383108">
            <a:off x="10068008" y="5292290"/>
            <a:ext cx="965849" cy="389499"/>
          </a:xfrm>
          <a:custGeom>
            <a:avLst/>
            <a:gdLst>
              <a:gd name="connsiteX0" fmla="*/ 688946 w 3864770"/>
              <a:gd name="connsiteY0" fmla="*/ 363803 h 1558550"/>
              <a:gd name="connsiteX1" fmla="*/ 889310 w 3864770"/>
              <a:gd name="connsiteY1" fmla="*/ 408719 h 1558550"/>
              <a:gd name="connsiteX2" fmla="*/ 1203739 w 3864770"/>
              <a:gd name="connsiteY2" fmla="*/ 969341 h 1558550"/>
              <a:gd name="connsiteX3" fmla="*/ 1202043 w 3864770"/>
              <a:gd name="connsiteY3" fmla="*/ 987891 h 1558550"/>
              <a:gd name="connsiteX4" fmla="*/ 1220781 w 3864770"/>
              <a:gd name="connsiteY4" fmla="*/ 986736 h 1558550"/>
              <a:gd name="connsiteX5" fmla="*/ 1367720 w 3864770"/>
              <a:gd name="connsiteY5" fmla="*/ 1035373 h 1558550"/>
              <a:gd name="connsiteX6" fmla="*/ 1416988 w 3864770"/>
              <a:gd name="connsiteY6" fmla="*/ 1146060 h 1558550"/>
              <a:gd name="connsiteX7" fmla="*/ 1355346 w 3864770"/>
              <a:gd name="connsiteY7" fmla="*/ 1264157 h 1558550"/>
              <a:gd name="connsiteX8" fmla="*/ 1277046 w 3864770"/>
              <a:gd name="connsiteY8" fmla="*/ 1310178 h 1558550"/>
              <a:gd name="connsiteX9" fmla="*/ 1141401 w 3864770"/>
              <a:gd name="connsiteY9" fmla="*/ 1416030 h 1558550"/>
              <a:gd name="connsiteX10" fmla="*/ 1098510 w 3864770"/>
              <a:gd name="connsiteY10" fmla="*/ 1514841 h 1558550"/>
              <a:gd name="connsiteX11" fmla="*/ 1081613 w 3864770"/>
              <a:gd name="connsiteY11" fmla="*/ 1558550 h 1558550"/>
              <a:gd name="connsiteX12" fmla="*/ 1154536 w 3864770"/>
              <a:gd name="connsiteY12" fmla="*/ 1320479 h 1558550"/>
              <a:gd name="connsiteX13" fmla="*/ 1167212 w 3864770"/>
              <a:gd name="connsiteY13" fmla="*/ 1305974 h 1558550"/>
              <a:gd name="connsiteX14" fmla="*/ 1150474 w 3864770"/>
              <a:gd name="connsiteY14" fmla="*/ 1296527 h 1558550"/>
              <a:gd name="connsiteX15" fmla="*/ 1121007 w 3864770"/>
              <a:gd name="connsiteY15" fmla="*/ 1244606 h 1558550"/>
              <a:gd name="connsiteX16" fmla="*/ 1182176 w 3864770"/>
              <a:gd name="connsiteY16" fmla="*/ 1156701 h 1558550"/>
              <a:gd name="connsiteX17" fmla="*/ 1223253 w 3864770"/>
              <a:gd name="connsiteY17" fmla="*/ 1155479 h 1558550"/>
              <a:gd name="connsiteX18" fmla="*/ 1196310 w 3864770"/>
              <a:gd name="connsiteY18" fmla="*/ 1166003 h 1558550"/>
              <a:gd name="connsiteX19" fmla="*/ 1150933 w 3864770"/>
              <a:gd name="connsiteY19" fmla="*/ 1231954 h 1558550"/>
              <a:gd name="connsiteX20" fmla="*/ 1183872 w 3864770"/>
              <a:gd name="connsiteY20" fmla="*/ 1268780 h 1558550"/>
              <a:gd name="connsiteX21" fmla="*/ 1208224 w 3864770"/>
              <a:gd name="connsiteY21" fmla="*/ 1276374 h 1558550"/>
              <a:gd name="connsiteX22" fmla="*/ 1211222 w 3864770"/>
              <a:gd name="connsiteY22" fmla="*/ 1277149 h 1558550"/>
              <a:gd name="connsiteX23" fmla="*/ 1339345 w 3864770"/>
              <a:gd name="connsiteY23" fmla="*/ 1222009 h 1558550"/>
              <a:gd name="connsiteX24" fmla="*/ 1342395 w 3864770"/>
              <a:gd name="connsiteY24" fmla="*/ 1090394 h 1558550"/>
              <a:gd name="connsiteX25" fmla="*/ 1205830 w 3864770"/>
              <a:gd name="connsiteY25" fmla="*/ 1041060 h 1558550"/>
              <a:gd name="connsiteX26" fmla="*/ 1184397 w 3864770"/>
              <a:gd name="connsiteY26" fmla="*/ 1044818 h 1558550"/>
              <a:gd name="connsiteX27" fmla="*/ 1174207 w 3864770"/>
              <a:gd name="connsiteY27" fmla="*/ 1066509 h 1558550"/>
              <a:gd name="connsiteX28" fmla="*/ 1013765 w 3864770"/>
              <a:gd name="connsiteY28" fmla="*/ 1197521 h 1558550"/>
              <a:gd name="connsiteX29" fmla="*/ 998879 w 3864770"/>
              <a:gd name="connsiteY29" fmla="*/ 1201803 h 1558550"/>
              <a:gd name="connsiteX30" fmla="*/ 986520 w 3864770"/>
              <a:gd name="connsiteY30" fmla="*/ 1204430 h 1558550"/>
              <a:gd name="connsiteX31" fmla="*/ 922564 w 3864770"/>
              <a:gd name="connsiteY31" fmla="*/ 1210646 h 1558550"/>
              <a:gd name="connsiteX32" fmla="*/ 902789 w 3864770"/>
              <a:gd name="connsiteY32" fmla="*/ 1209961 h 1558550"/>
              <a:gd name="connsiteX33" fmla="*/ 748618 w 3864770"/>
              <a:gd name="connsiteY33" fmla="*/ 1141684 h 1558550"/>
              <a:gd name="connsiteX34" fmla="*/ 694116 w 3864770"/>
              <a:gd name="connsiteY34" fmla="*/ 1041060 h 1558550"/>
              <a:gd name="connsiteX35" fmla="*/ 688908 w 3864770"/>
              <a:gd name="connsiteY35" fmla="*/ 1020959 h 1558550"/>
              <a:gd name="connsiteX36" fmla="*/ 668647 w 3864770"/>
              <a:gd name="connsiteY36" fmla="*/ 1016598 h 1558550"/>
              <a:gd name="connsiteX37" fmla="*/ 430205 w 3864770"/>
              <a:gd name="connsiteY37" fmla="*/ 1037132 h 1558550"/>
              <a:gd name="connsiteX38" fmla="*/ 361489 w 3864770"/>
              <a:gd name="connsiteY38" fmla="*/ 1117905 h 1558550"/>
              <a:gd name="connsiteX39" fmla="*/ 356045 w 3864770"/>
              <a:gd name="connsiteY39" fmla="*/ 1139372 h 1558550"/>
              <a:gd name="connsiteX40" fmla="*/ 353679 w 3864770"/>
              <a:gd name="connsiteY40" fmla="*/ 1162468 h 1558550"/>
              <a:gd name="connsiteX41" fmla="*/ 357399 w 3864770"/>
              <a:gd name="connsiteY41" fmla="*/ 1193776 h 1558550"/>
              <a:gd name="connsiteX42" fmla="*/ 360950 w 3864770"/>
              <a:gd name="connsiteY42" fmla="*/ 1205115 h 1558550"/>
              <a:gd name="connsiteX43" fmla="*/ 409705 w 3864770"/>
              <a:gd name="connsiteY43" fmla="*/ 1280894 h 1558550"/>
              <a:gd name="connsiteX44" fmla="*/ 575211 w 3864770"/>
              <a:gd name="connsiteY44" fmla="*/ 1313882 h 1558550"/>
              <a:gd name="connsiteX45" fmla="*/ 647280 w 3864770"/>
              <a:gd name="connsiteY45" fmla="*/ 1244869 h 1558550"/>
              <a:gd name="connsiteX46" fmla="*/ 646504 w 3864770"/>
              <a:gd name="connsiteY46" fmla="*/ 1168840 h 1558550"/>
              <a:gd name="connsiteX47" fmla="*/ 577498 w 3864770"/>
              <a:gd name="connsiteY47" fmla="*/ 1118075 h 1558550"/>
              <a:gd name="connsiteX48" fmla="*/ 527363 w 3864770"/>
              <a:gd name="connsiteY48" fmla="*/ 1152878 h 1558550"/>
              <a:gd name="connsiteX49" fmla="*/ 517723 w 3864770"/>
              <a:gd name="connsiteY49" fmla="*/ 1179901 h 1558550"/>
              <a:gd name="connsiteX50" fmla="*/ 492372 w 3864770"/>
              <a:gd name="connsiteY50" fmla="*/ 1226989 h 1558550"/>
              <a:gd name="connsiteX51" fmla="*/ 470046 w 3864770"/>
              <a:gd name="connsiteY51" fmla="*/ 1226686 h 1558550"/>
              <a:gd name="connsiteX52" fmla="*/ 443616 w 3864770"/>
              <a:gd name="connsiteY52" fmla="*/ 1197007 h 1558550"/>
              <a:gd name="connsiteX53" fmla="*/ 447746 w 3864770"/>
              <a:gd name="connsiteY53" fmla="*/ 1130122 h 1558550"/>
              <a:gd name="connsiteX54" fmla="*/ 629463 w 3864770"/>
              <a:gd name="connsiteY54" fmla="*/ 1085782 h 1558550"/>
              <a:gd name="connsiteX55" fmla="*/ 684189 w 3864770"/>
              <a:gd name="connsiteY55" fmla="*/ 1287134 h 1558550"/>
              <a:gd name="connsiteX56" fmla="*/ 564967 w 3864770"/>
              <a:gd name="connsiteY56" fmla="*/ 1369114 h 1558550"/>
              <a:gd name="connsiteX57" fmla="*/ 402237 w 3864770"/>
              <a:gd name="connsiteY57" fmla="*/ 1327533 h 1558550"/>
              <a:gd name="connsiteX58" fmla="*/ 325711 w 3864770"/>
              <a:gd name="connsiteY58" fmla="*/ 1211946 h 1558550"/>
              <a:gd name="connsiteX59" fmla="*/ 322161 w 3864770"/>
              <a:gd name="connsiteY59" fmla="*/ 1193685 h 1558550"/>
              <a:gd name="connsiteX60" fmla="*/ 303830 w 3864770"/>
              <a:gd name="connsiteY60" fmla="*/ 1196745 h 1558550"/>
              <a:gd name="connsiteX61" fmla="*/ 257152 w 3864770"/>
              <a:gd name="connsiteY61" fmla="*/ 1210171 h 1558550"/>
              <a:gd name="connsiteX62" fmla="*/ 189975 w 3864770"/>
              <a:gd name="connsiteY62" fmla="*/ 1226818 h 1558550"/>
              <a:gd name="connsiteX63" fmla="*/ 68624 w 3864770"/>
              <a:gd name="connsiteY63" fmla="*/ 1219382 h 1558550"/>
              <a:gd name="connsiteX64" fmla="*/ 0 w 3864770"/>
              <a:gd name="connsiteY64" fmla="*/ 1211419 h 1558550"/>
              <a:gd name="connsiteX65" fmla="*/ 167398 w 3864770"/>
              <a:gd name="connsiteY65" fmla="*/ 1191318 h 1558550"/>
              <a:gd name="connsiteX66" fmla="*/ 301372 w 3864770"/>
              <a:gd name="connsiteY66" fmla="*/ 1162771 h 1558550"/>
              <a:gd name="connsiteX67" fmla="*/ 319924 w 3864770"/>
              <a:gd name="connsiteY67" fmla="*/ 1155256 h 1558550"/>
              <a:gd name="connsiteX68" fmla="*/ 322095 w 3864770"/>
              <a:gd name="connsiteY68" fmla="*/ 1134235 h 1558550"/>
              <a:gd name="connsiteX69" fmla="*/ 326696 w 3864770"/>
              <a:gd name="connsiteY69" fmla="*/ 1109627 h 1558550"/>
              <a:gd name="connsiteX70" fmla="*/ 465707 w 3864770"/>
              <a:gd name="connsiteY70" fmla="*/ 953458 h 1558550"/>
              <a:gd name="connsiteX71" fmla="*/ 485351 w 3864770"/>
              <a:gd name="connsiteY71" fmla="*/ 947086 h 1558550"/>
              <a:gd name="connsiteX72" fmla="*/ 470796 w 3864770"/>
              <a:gd name="connsiteY72" fmla="*/ 931911 h 1558550"/>
              <a:gd name="connsiteX73" fmla="*/ 384039 w 3864770"/>
              <a:gd name="connsiteY73" fmla="*/ 746679 h 1558550"/>
              <a:gd name="connsiteX74" fmla="*/ 456634 w 3864770"/>
              <a:gd name="connsiteY74" fmla="*/ 613893 h 1558550"/>
              <a:gd name="connsiteX75" fmla="*/ 625295 w 3864770"/>
              <a:gd name="connsiteY75" fmla="*/ 579525 h 1558550"/>
              <a:gd name="connsiteX76" fmla="*/ 652408 w 3864770"/>
              <a:gd name="connsiteY76" fmla="*/ 581588 h 1558550"/>
              <a:gd name="connsiteX77" fmla="*/ 713497 w 3864770"/>
              <a:gd name="connsiteY77" fmla="*/ 584978 h 1558550"/>
              <a:gd name="connsiteX78" fmla="*/ 812982 w 3864770"/>
              <a:gd name="connsiteY78" fmla="*/ 570540 h 1558550"/>
              <a:gd name="connsiteX79" fmla="*/ 922603 w 3864770"/>
              <a:gd name="connsiteY79" fmla="*/ 561973 h 1558550"/>
              <a:gd name="connsiteX80" fmla="*/ 822593 w 3864770"/>
              <a:gd name="connsiteY80" fmla="*/ 590036 h 1558550"/>
              <a:gd name="connsiteX81" fmla="*/ 806631 w 3864770"/>
              <a:gd name="connsiteY81" fmla="*/ 598850 h 1558550"/>
              <a:gd name="connsiteX82" fmla="*/ 762951 w 3864770"/>
              <a:gd name="connsiteY82" fmla="*/ 620239 h 1558550"/>
              <a:gd name="connsiteX83" fmla="*/ 744831 w 3864770"/>
              <a:gd name="connsiteY83" fmla="*/ 625087 h 1558550"/>
              <a:gd name="connsiteX84" fmla="*/ 746804 w 3864770"/>
              <a:gd name="connsiteY84" fmla="*/ 643415 h 1558550"/>
              <a:gd name="connsiteX85" fmla="*/ 721255 w 3864770"/>
              <a:gd name="connsiteY85" fmla="*/ 747349 h 1558550"/>
              <a:gd name="connsiteX86" fmla="*/ 642573 w 3864770"/>
              <a:gd name="connsiteY86" fmla="*/ 801411 h 1558550"/>
              <a:gd name="connsiteX87" fmla="*/ 578248 w 3864770"/>
              <a:gd name="connsiteY87" fmla="*/ 784004 h 1558550"/>
              <a:gd name="connsiteX88" fmla="*/ 566269 w 3864770"/>
              <a:gd name="connsiteY88" fmla="*/ 759555 h 1558550"/>
              <a:gd name="connsiteX89" fmla="*/ 584677 w 3864770"/>
              <a:gd name="connsiteY89" fmla="*/ 726498 h 1558550"/>
              <a:gd name="connsiteX90" fmla="*/ 586046 w 3864770"/>
              <a:gd name="connsiteY90" fmla="*/ 725803 h 1558550"/>
              <a:gd name="connsiteX91" fmla="*/ 601062 w 3864770"/>
              <a:gd name="connsiteY91" fmla="*/ 767845 h 1558550"/>
              <a:gd name="connsiteX92" fmla="*/ 666530 w 3864770"/>
              <a:gd name="connsiteY92" fmla="*/ 760788 h 1558550"/>
              <a:gd name="connsiteX93" fmla="*/ 705608 w 3864770"/>
              <a:gd name="connsiteY93" fmla="*/ 663226 h 1558550"/>
              <a:gd name="connsiteX94" fmla="*/ 705530 w 3864770"/>
              <a:gd name="connsiteY94" fmla="*/ 642902 h 1558550"/>
              <a:gd name="connsiteX95" fmla="*/ 705371 w 3864770"/>
              <a:gd name="connsiteY95" fmla="*/ 640669 h 1558550"/>
              <a:gd name="connsiteX96" fmla="*/ 685095 w 3864770"/>
              <a:gd name="connsiteY96" fmla="*/ 629567 h 1558550"/>
              <a:gd name="connsiteX97" fmla="*/ 660073 w 3864770"/>
              <a:gd name="connsiteY97" fmla="*/ 619675 h 1558550"/>
              <a:gd name="connsiteX98" fmla="*/ 552844 w 3864770"/>
              <a:gd name="connsiteY98" fmla="*/ 617612 h 1558550"/>
              <a:gd name="connsiteX99" fmla="*/ 454201 w 3864770"/>
              <a:gd name="connsiteY99" fmla="*/ 705426 h 1558550"/>
              <a:gd name="connsiteX100" fmla="*/ 460422 w 3864770"/>
              <a:gd name="connsiteY100" fmla="*/ 831904 h 1558550"/>
              <a:gd name="connsiteX101" fmla="*/ 662993 w 3864770"/>
              <a:gd name="connsiteY101" fmla="*/ 977932 h 1558550"/>
              <a:gd name="connsiteX102" fmla="*/ 667134 w 3864770"/>
              <a:gd name="connsiteY102" fmla="*/ 979181 h 1558550"/>
              <a:gd name="connsiteX103" fmla="*/ 682492 w 3864770"/>
              <a:gd name="connsiteY103" fmla="*/ 982860 h 1558550"/>
              <a:gd name="connsiteX104" fmla="*/ 680954 w 3864770"/>
              <a:gd name="connsiteY104" fmla="*/ 963429 h 1558550"/>
              <a:gd name="connsiteX105" fmla="*/ 695470 w 3864770"/>
              <a:gd name="connsiteY105" fmla="*/ 867403 h 1558550"/>
              <a:gd name="connsiteX106" fmla="*/ 898199 w 3864770"/>
              <a:gd name="connsiteY106" fmla="*/ 762011 h 1558550"/>
              <a:gd name="connsiteX107" fmla="*/ 1016039 w 3864770"/>
              <a:gd name="connsiteY107" fmla="*/ 843873 h 1558550"/>
              <a:gd name="connsiteX108" fmla="*/ 1019722 w 3864770"/>
              <a:gd name="connsiteY108" fmla="*/ 931530 h 1558550"/>
              <a:gd name="connsiteX109" fmla="*/ 913478 w 3864770"/>
              <a:gd name="connsiteY109" fmla="*/ 983819 h 1558550"/>
              <a:gd name="connsiteX110" fmla="*/ 846077 w 3864770"/>
              <a:gd name="connsiteY110" fmla="*/ 968657 h 1558550"/>
              <a:gd name="connsiteX111" fmla="*/ 897963 w 3864770"/>
              <a:gd name="connsiteY111" fmla="*/ 955900 h 1558550"/>
              <a:gd name="connsiteX112" fmla="*/ 911703 w 3864770"/>
              <a:gd name="connsiteY112" fmla="*/ 953917 h 1558550"/>
              <a:gd name="connsiteX113" fmla="*/ 985772 w 3864770"/>
              <a:gd name="connsiteY113" fmla="*/ 897095 h 1558550"/>
              <a:gd name="connsiteX114" fmla="*/ 949401 w 3864770"/>
              <a:gd name="connsiteY114" fmla="*/ 831195 h 1558550"/>
              <a:gd name="connsiteX115" fmla="*/ 810759 w 3864770"/>
              <a:gd name="connsiteY115" fmla="*/ 819830 h 1558550"/>
              <a:gd name="connsiteX116" fmla="*/ 728383 w 3864770"/>
              <a:gd name="connsiteY116" fmla="*/ 940660 h 1558550"/>
              <a:gd name="connsiteX117" fmla="*/ 728539 w 3864770"/>
              <a:gd name="connsiteY117" fmla="*/ 972705 h 1558550"/>
              <a:gd name="connsiteX118" fmla="*/ 730775 w 3864770"/>
              <a:gd name="connsiteY118" fmla="*/ 991740 h 1558550"/>
              <a:gd name="connsiteX119" fmla="*/ 743201 w 3864770"/>
              <a:gd name="connsiteY119" fmla="*/ 1037278 h 1558550"/>
              <a:gd name="connsiteX120" fmla="*/ 754337 w 3864770"/>
              <a:gd name="connsiteY120" fmla="*/ 1061845 h 1558550"/>
              <a:gd name="connsiteX121" fmla="*/ 813823 w 3864770"/>
              <a:gd name="connsiteY121" fmla="*/ 1130176 h 1558550"/>
              <a:gd name="connsiteX122" fmla="*/ 928125 w 3864770"/>
              <a:gd name="connsiteY122" fmla="*/ 1157936 h 1558550"/>
              <a:gd name="connsiteX123" fmla="*/ 951531 w 3864770"/>
              <a:gd name="connsiteY123" fmla="*/ 1155401 h 1558550"/>
              <a:gd name="connsiteX124" fmla="*/ 971413 w 3864770"/>
              <a:gd name="connsiteY124" fmla="*/ 1151341 h 1558550"/>
              <a:gd name="connsiteX125" fmla="*/ 1129633 w 3864770"/>
              <a:gd name="connsiteY125" fmla="*/ 1018635 h 1558550"/>
              <a:gd name="connsiteX126" fmla="*/ 1135221 w 3864770"/>
              <a:gd name="connsiteY126" fmla="*/ 1002225 h 1558550"/>
              <a:gd name="connsiteX127" fmla="*/ 1141151 w 3864770"/>
              <a:gd name="connsiteY127" fmla="*/ 981060 h 1558550"/>
              <a:gd name="connsiteX128" fmla="*/ 1059155 w 3864770"/>
              <a:gd name="connsiteY128" fmla="*/ 607075 h 1558550"/>
              <a:gd name="connsiteX129" fmla="*/ 529425 w 3864770"/>
              <a:gd name="connsiteY129" fmla="*/ 441773 h 1558550"/>
              <a:gd name="connsiteX130" fmla="*/ 208384 w 3864770"/>
              <a:gd name="connsiteY130" fmla="*/ 737087 h 1558550"/>
              <a:gd name="connsiteX131" fmla="*/ 171553 w 3864770"/>
              <a:gd name="connsiteY131" fmla="*/ 797681 h 1558550"/>
              <a:gd name="connsiteX132" fmla="*/ 118418 w 3864770"/>
              <a:gd name="connsiteY132" fmla="*/ 878229 h 1558550"/>
              <a:gd name="connsiteX133" fmla="*/ 122021 w 3864770"/>
              <a:gd name="connsiteY133" fmla="*/ 868560 h 1558550"/>
              <a:gd name="connsiteX134" fmla="*/ 199100 w 3864770"/>
              <a:gd name="connsiteY134" fmla="*/ 692143 h 1558550"/>
              <a:gd name="connsiteX135" fmla="*/ 688946 w 3864770"/>
              <a:gd name="connsiteY135" fmla="*/ 363803 h 1558550"/>
              <a:gd name="connsiteX136" fmla="*/ 3489656 w 3864770"/>
              <a:gd name="connsiteY136" fmla="*/ 177440 h 1558550"/>
              <a:gd name="connsiteX137" fmla="*/ 3585059 w 3864770"/>
              <a:gd name="connsiteY137" fmla="*/ 180604 h 1558550"/>
              <a:gd name="connsiteX138" fmla="*/ 3855836 w 3864770"/>
              <a:gd name="connsiteY138" fmla="*/ 408560 h 1558550"/>
              <a:gd name="connsiteX139" fmla="*/ 3741441 w 3864770"/>
              <a:gd name="connsiteY139" fmla="*/ 735000 h 1558550"/>
              <a:gd name="connsiteX140" fmla="*/ 3486379 w 3864770"/>
              <a:gd name="connsiteY140" fmla="*/ 815836 h 1558550"/>
              <a:gd name="connsiteX141" fmla="*/ 3421026 w 3864770"/>
              <a:gd name="connsiteY141" fmla="*/ 824048 h 1558550"/>
              <a:gd name="connsiteX142" fmla="*/ 3245449 w 3864770"/>
              <a:gd name="connsiteY142" fmla="*/ 954060 h 1558550"/>
              <a:gd name="connsiteX143" fmla="*/ 3246082 w 3864770"/>
              <a:gd name="connsiteY143" fmla="*/ 1094256 h 1558550"/>
              <a:gd name="connsiteX144" fmla="*/ 3395760 w 3864770"/>
              <a:gd name="connsiteY144" fmla="*/ 1133301 h 1558550"/>
              <a:gd name="connsiteX145" fmla="*/ 3469379 w 3864770"/>
              <a:gd name="connsiteY145" fmla="*/ 1051085 h 1558550"/>
              <a:gd name="connsiteX146" fmla="*/ 3447819 w 3864770"/>
              <a:gd name="connsiteY146" fmla="*/ 1009595 h 1558550"/>
              <a:gd name="connsiteX147" fmla="*/ 3396542 w 3864770"/>
              <a:gd name="connsiteY147" fmla="*/ 993712 h 1558550"/>
              <a:gd name="connsiteX148" fmla="*/ 3344315 w 3864770"/>
              <a:gd name="connsiteY148" fmla="*/ 1018490 h 1558550"/>
              <a:gd name="connsiteX149" fmla="*/ 3393153 w 3864770"/>
              <a:gd name="connsiteY149" fmla="*/ 950540 h 1558550"/>
              <a:gd name="connsiteX150" fmla="*/ 3510304 w 3864770"/>
              <a:gd name="connsiteY150" fmla="*/ 993172 h 1558550"/>
              <a:gd name="connsiteX151" fmla="*/ 3485261 w 3864770"/>
              <a:gd name="connsiteY151" fmla="*/ 1146112 h 1558550"/>
              <a:gd name="connsiteX152" fmla="*/ 3320223 w 3864770"/>
              <a:gd name="connsiteY152" fmla="*/ 1190308 h 1558550"/>
              <a:gd name="connsiteX153" fmla="*/ 3233011 w 3864770"/>
              <a:gd name="connsiteY153" fmla="*/ 1164373 h 1558550"/>
              <a:gd name="connsiteX154" fmla="*/ 3166858 w 3864770"/>
              <a:gd name="connsiteY154" fmla="*/ 1079541 h 1558550"/>
              <a:gd name="connsiteX155" fmla="*/ 3164698 w 3864770"/>
              <a:gd name="connsiteY155" fmla="*/ 1071329 h 1558550"/>
              <a:gd name="connsiteX156" fmla="*/ 3163246 w 3864770"/>
              <a:gd name="connsiteY156" fmla="*/ 1059914 h 1558550"/>
              <a:gd name="connsiteX157" fmla="*/ 3144348 w 3864770"/>
              <a:gd name="connsiteY157" fmla="*/ 1058534 h 1558550"/>
              <a:gd name="connsiteX158" fmla="*/ 3009006 w 3864770"/>
              <a:gd name="connsiteY158" fmla="*/ 1119362 h 1558550"/>
              <a:gd name="connsiteX159" fmla="*/ 2889639 w 3864770"/>
              <a:gd name="connsiteY159" fmla="*/ 1177339 h 1558550"/>
              <a:gd name="connsiteX160" fmla="*/ 2772042 w 3864770"/>
              <a:gd name="connsiteY160" fmla="*/ 1160326 h 1558550"/>
              <a:gd name="connsiteX161" fmla="*/ 2787160 w 3864770"/>
              <a:gd name="connsiteY161" fmla="*/ 1158474 h 1558550"/>
              <a:gd name="connsiteX162" fmla="*/ 2879920 w 3864770"/>
              <a:gd name="connsiteY162" fmla="*/ 1144575 h 1558550"/>
              <a:gd name="connsiteX163" fmla="*/ 3007107 w 3864770"/>
              <a:gd name="connsiteY163" fmla="*/ 1075941 h 1558550"/>
              <a:gd name="connsiteX164" fmla="*/ 3147885 w 3864770"/>
              <a:gd name="connsiteY164" fmla="*/ 1002461 h 1558550"/>
              <a:gd name="connsiteX165" fmla="*/ 3167472 w 3864770"/>
              <a:gd name="connsiteY165" fmla="*/ 1000753 h 1558550"/>
              <a:gd name="connsiteX166" fmla="*/ 3172909 w 3864770"/>
              <a:gd name="connsiteY166" fmla="*/ 982123 h 1558550"/>
              <a:gd name="connsiteX167" fmla="*/ 3209830 w 3864770"/>
              <a:gd name="connsiteY167" fmla="*/ 909484 h 1558550"/>
              <a:gd name="connsiteX168" fmla="*/ 3424005 w 3864770"/>
              <a:gd name="connsiteY168" fmla="*/ 774795 h 1558550"/>
              <a:gd name="connsiteX169" fmla="*/ 3456197 w 3864770"/>
              <a:gd name="connsiteY169" fmla="*/ 770668 h 1558550"/>
              <a:gd name="connsiteX170" fmla="*/ 3428231 w 3864770"/>
              <a:gd name="connsiteY170" fmla="*/ 755231 h 1558550"/>
              <a:gd name="connsiteX171" fmla="*/ 3374125 w 3864770"/>
              <a:gd name="connsiteY171" fmla="*/ 705164 h 1558550"/>
              <a:gd name="connsiteX172" fmla="*/ 3347313 w 3864770"/>
              <a:gd name="connsiteY172" fmla="*/ 493457 h 1558550"/>
              <a:gd name="connsiteX173" fmla="*/ 3549292 w 3864770"/>
              <a:gd name="connsiteY173" fmla="*/ 396736 h 1558550"/>
              <a:gd name="connsiteX174" fmla="*/ 3664525 w 3864770"/>
              <a:gd name="connsiteY174" fmla="*/ 473278 h 1558550"/>
              <a:gd name="connsiteX175" fmla="*/ 3662663 w 3864770"/>
              <a:gd name="connsiteY175" fmla="*/ 548388 h 1558550"/>
              <a:gd name="connsiteX176" fmla="*/ 3546146 w 3864770"/>
              <a:gd name="connsiteY176" fmla="*/ 595712 h 1558550"/>
              <a:gd name="connsiteX177" fmla="*/ 3497382 w 3864770"/>
              <a:gd name="connsiteY177" fmla="*/ 558518 h 1558550"/>
              <a:gd name="connsiteX178" fmla="*/ 3609450 w 3864770"/>
              <a:gd name="connsiteY178" fmla="*/ 523755 h 1558550"/>
              <a:gd name="connsiteX179" fmla="*/ 3592637 w 3864770"/>
              <a:gd name="connsiteY179" fmla="*/ 471689 h 1558550"/>
              <a:gd name="connsiteX180" fmla="*/ 3410785 w 3864770"/>
              <a:gd name="connsiteY180" fmla="*/ 494535 h 1558550"/>
              <a:gd name="connsiteX181" fmla="*/ 3379003 w 3864770"/>
              <a:gd name="connsiteY181" fmla="*/ 571536 h 1558550"/>
              <a:gd name="connsiteX182" fmla="*/ 3429833 w 3864770"/>
              <a:gd name="connsiteY182" fmla="*/ 669638 h 1558550"/>
              <a:gd name="connsiteX183" fmla="*/ 3662440 w 3864770"/>
              <a:gd name="connsiteY183" fmla="*/ 690658 h 1558550"/>
              <a:gd name="connsiteX184" fmla="*/ 3772050 w 3864770"/>
              <a:gd name="connsiteY184" fmla="*/ 445137 h 1558550"/>
              <a:gd name="connsiteX185" fmla="*/ 3575675 w 3864770"/>
              <a:gd name="connsiteY185" fmla="*/ 273175 h 1558550"/>
              <a:gd name="connsiteX186" fmla="*/ 3416930 w 3864770"/>
              <a:gd name="connsiteY186" fmla="*/ 278457 h 1558550"/>
              <a:gd name="connsiteX187" fmla="*/ 2889565 w 3864770"/>
              <a:gd name="connsiteY187" fmla="*/ 702234 h 1558550"/>
              <a:gd name="connsiteX188" fmla="*/ 2603074 w 3864770"/>
              <a:gd name="connsiteY188" fmla="*/ 1002987 h 1558550"/>
              <a:gd name="connsiteX189" fmla="*/ 1536801 w 3864770"/>
              <a:gd name="connsiteY189" fmla="*/ 1048536 h 1558550"/>
              <a:gd name="connsiteX190" fmla="*/ 1272482 w 3864770"/>
              <a:gd name="connsiteY190" fmla="*/ 646161 h 1558550"/>
              <a:gd name="connsiteX191" fmla="*/ 1926776 w 3864770"/>
              <a:gd name="connsiteY191" fmla="*/ 1175040 h 1558550"/>
              <a:gd name="connsiteX192" fmla="*/ 2762770 w 3864770"/>
              <a:gd name="connsiteY192" fmla="*/ 768829 h 1558550"/>
              <a:gd name="connsiteX193" fmla="*/ 2877686 w 3864770"/>
              <a:gd name="connsiteY193" fmla="*/ 619267 h 1558550"/>
              <a:gd name="connsiteX194" fmla="*/ 3382857 w 3864770"/>
              <a:gd name="connsiteY194" fmla="*/ 193716 h 1558550"/>
              <a:gd name="connsiteX195" fmla="*/ 3489656 w 3864770"/>
              <a:gd name="connsiteY195" fmla="*/ 177440 h 1558550"/>
              <a:gd name="connsiteX196" fmla="*/ 1715211 w 3864770"/>
              <a:gd name="connsiteY196" fmla="*/ 140 h 1558550"/>
              <a:gd name="connsiteX197" fmla="*/ 1757828 w 3864770"/>
              <a:gd name="connsiteY197" fmla="*/ 3190 h 1558550"/>
              <a:gd name="connsiteX198" fmla="*/ 1877120 w 3864770"/>
              <a:gd name="connsiteY198" fmla="*/ 85263 h 1558550"/>
              <a:gd name="connsiteX199" fmla="*/ 1822324 w 3864770"/>
              <a:gd name="connsiteY199" fmla="*/ 286602 h 1558550"/>
              <a:gd name="connsiteX200" fmla="*/ 1640612 w 3864770"/>
              <a:gd name="connsiteY200" fmla="*/ 242262 h 1558550"/>
              <a:gd name="connsiteX201" fmla="*/ 1636522 w 3864770"/>
              <a:gd name="connsiteY201" fmla="*/ 175390 h 1558550"/>
              <a:gd name="connsiteX202" fmla="*/ 1662938 w 3864770"/>
              <a:gd name="connsiteY202" fmla="*/ 145777 h 1558550"/>
              <a:gd name="connsiteX203" fmla="*/ 1685292 w 3864770"/>
              <a:gd name="connsiteY203" fmla="*/ 145330 h 1558550"/>
              <a:gd name="connsiteX204" fmla="*/ 1710616 w 3864770"/>
              <a:gd name="connsiteY204" fmla="*/ 192496 h 1558550"/>
              <a:gd name="connsiteX205" fmla="*/ 1720214 w 3864770"/>
              <a:gd name="connsiteY205" fmla="*/ 219493 h 1558550"/>
              <a:gd name="connsiteX206" fmla="*/ 1770396 w 3864770"/>
              <a:gd name="connsiteY206" fmla="*/ 254323 h 1558550"/>
              <a:gd name="connsiteX207" fmla="*/ 1839510 w 3864770"/>
              <a:gd name="connsiteY207" fmla="*/ 203544 h 1558550"/>
              <a:gd name="connsiteX208" fmla="*/ 1840124 w 3864770"/>
              <a:gd name="connsiteY208" fmla="*/ 127529 h 1558550"/>
              <a:gd name="connsiteX209" fmla="*/ 1768106 w 3864770"/>
              <a:gd name="connsiteY209" fmla="*/ 58422 h 1558550"/>
              <a:gd name="connsiteX210" fmla="*/ 1602520 w 3864770"/>
              <a:gd name="connsiteY210" fmla="*/ 91386 h 1558550"/>
              <a:gd name="connsiteX211" fmla="*/ 1553764 w 3864770"/>
              <a:gd name="connsiteY211" fmla="*/ 167191 h 1558550"/>
              <a:gd name="connsiteX212" fmla="*/ 1550318 w 3864770"/>
              <a:gd name="connsiteY212" fmla="*/ 178595 h 1558550"/>
              <a:gd name="connsiteX213" fmla="*/ 1546465 w 3864770"/>
              <a:gd name="connsiteY213" fmla="*/ 209836 h 1558550"/>
              <a:gd name="connsiteX214" fmla="*/ 1548938 w 3864770"/>
              <a:gd name="connsiteY214" fmla="*/ 232986 h 1558550"/>
              <a:gd name="connsiteX215" fmla="*/ 1554237 w 3864770"/>
              <a:gd name="connsiteY215" fmla="*/ 254466 h 1558550"/>
              <a:gd name="connsiteX216" fmla="*/ 1622993 w 3864770"/>
              <a:gd name="connsiteY216" fmla="*/ 335146 h 1558550"/>
              <a:gd name="connsiteX217" fmla="*/ 1897750 w 3864770"/>
              <a:gd name="connsiteY217" fmla="*/ 347193 h 1558550"/>
              <a:gd name="connsiteX218" fmla="*/ 1918473 w 3864770"/>
              <a:gd name="connsiteY218" fmla="*/ 341138 h 1558550"/>
              <a:gd name="connsiteX219" fmla="*/ 1924003 w 3864770"/>
              <a:gd name="connsiteY219" fmla="*/ 319906 h 1558550"/>
              <a:gd name="connsiteX220" fmla="*/ 1978352 w 3864770"/>
              <a:gd name="connsiteY220" fmla="*/ 220111 h 1558550"/>
              <a:gd name="connsiteX221" fmla="*/ 2228461 w 3864770"/>
              <a:gd name="connsiteY221" fmla="*/ 159966 h 1558550"/>
              <a:gd name="connsiteX222" fmla="*/ 2402791 w 3864770"/>
              <a:gd name="connsiteY222" fmla="*/ 293446 h 1558550"/>
              <a:gd name="connsiteX223" fmla="*/ 2412975 w 3864770"/>
              <a:gd name="connsiteY223" fmla="*/ 314678 h 1558550"/>
              <a:gd name="connsiteX224" fmla="*/ 2423662 w 3864770"/>
              <a:gd name="connsiteY224" fmla="*/ 293446 h 1558550"/>
              <a:gd name="connsiteX225" fmla="*/ 2556081 w 3864770"/>
              <a:gd name="connsiteY225" fmla="*/ 144778 h 1558550"/>
              <a:gd name="connsiteX226" fmla="*/ 2855232 w 3864770"/>
              <a:gd name="connsiteY226" fmla="*/ 146314 h 1558550"/>
              <a:gd name="connsiteX227" fmla="*/ 2904442 w 3864770"/>
              <a:gd name="connsiteY227" fmla="*/ 257082 h 1558550"/>
              <a:gd name="connsiteX228" fmla="*/ 2842739 w 3864770"/>
              <a:gd name="connsiteY228" fmla="*/ 375138 h 1558550"/>
              <a:gd name="connsiteX229" fmla="*/ 2764521 w 3864770"/>
              <a:gd name="connsiteY229" fmla="*/ 421148 h 1558550"/>
              <a:gd name="connsiteX230" fmla="*/ 2628900 w 3864770"/>
              <a:gd name="connsiteY230" fmla="*/ 527000 h 1558550"/>
              <a:gd name="connsiteX231" fmla="*/ 2585946 w 3864770"/>
              <a:gd name="connsiteY231" fmla="*/ 625811 h 1558550"/>
              <a:gd name="connsiteX232" fmla="*/ 2569002 w 3864770"/>
              <a:gd name="connsiteY232" fmla="*/ 669520 h 1558550"/>
              <a:gd name="connsiteX233" fmla="*/ 2641933 w 3864770"/>
              <a:gd name="connsiteY233" fmla="*/ 431434 h 1558550"/>
              <a:gd name="connsiteX234" fmla="*/ 2654669 w 3864770"/>
              <a:gd name="connsiteY234" fmla="*/ 416930 h 1558550"/>
              <a:gd name="connsiteX235" fmla="*/ 2637874 w 3864770"/>
              <a:gd name="connsiteY235" fmla="*/ 407510 h 1558550"/>
              <a:gd name="connsiteX236" fmla="*/ 2608456 w 3864770"/>
              <a:gd name="connsiteY236" fmla="*/ 355654 h 1558550"/>
              <a:gd name="connsiteX237" fmla="*/ 2669564 w 3864770"/>
              <a:gd name="connsiteY237" fmla="*/ 267762 h 1558550"/>
              <a:gd name="connsiteX238" fmla="*/ 2710637 w 3864770"/>
              <a:gd name="connsiteY238" fmla="*/ 266540 h 1558550"/>
              <a:gd name="connsiteX239" fmla="*/ 2683770 w 3864770"/>
              <a:gd name="connsiteY239" fmla="*/ 276959 h 1558550"/>
              <a:gd name="connsiteX240" fmla="*/ 2638340 w 3864770"/>
              <a:gd name="connsiteY240" fmla="*/ 342846 h 1558550"/>
              <a:gd name="connsiteX241" fmla="*/ 2671258 w 3864770"/>
              <a:gd name="connsiteY241" fmla="*/ 379671 h 1558550"/>
              <a:gd name="connsiteX242" fmla="*/ 2695537 w 3864770"/>
              <a:gd name="connsiteY242" fmla="*/ 387343 h 1558550"/>
              <a:gd name="connsiteX243" fmla="*/ 2698591 w 3864770"/>
              <a:gd name="connsiteY243" fmla="*/ 388184 h 1558550"/>
              <a:gd name="connsiteX244" fmla="*/ 2826783 w 3864770"/>
              <a:gd name="connsiteY244" fmla="*/ 332952 h 1558550"/>
              <a:gd name="connsiteX245" fmla="*/ 2829948 w 3864770"/>
              <a:gd name="connsiteY245" fmla="*/ 201258 h 1558550"/>
              <a:gd name="connsiteX246" fmla="*/ 2606799 w 3864770"/>
              <a:gd name="connsiteY246" fmla="*/ 180921 h 1558550"/>
              <a:gd name="connsiteX247" fmla="*/ 2448873 w 3864770"/>
              <a:gd name="connsiteY247" fmla="*/ 359111 h 1558550"/>
              <a:gd name="connsiteX248" fmla="*/ 2433363 w 3864770"/>
              <a:gd name="connsiteY248" fmla="*/ 392783 h 1558550"/>
              <a:gd name="connsiteX249" fmla="*/ 2434983 w 3864770"/>
              <a:gd name="connsiteY249" fmla="*/ 437491 h 1558550"/>
              <a:gd name="connsiteX250" fmla="*/ 2118869 w 3864770"/>
              <a:gd name="connsiteY250" fmla="*/ 953154 h 1558550"/>
              <a:gd name="connsiteX251" fmla="*/ 1412939 w 3864770"/>
              <a:gd name="connsiteY251" fmla="*/ 669756 h 1558550"/>
              <a:gd name="connsiteX252" fmla="*/ 1409401 w 3864770"/>
              <a:gd name="connsiteY252" fmla="*/ 663319 h 1558550"/>
              <a:gd name="connsiteX253" fmla="*/ 1122626 w 3864770"/>
              <a:gd name="connsiteY253" fmla="*/ 275120 h 1558550"/>
              <a:gd name="connsiteX254" fmla="*/ 1102955 w 3864770"/>
              <a:gd name="connsiteY254" fmla="*/ 260471 h 1558550"/>
              <a:gd name="connsiteX255" fmla="*/ 951335 w 3864770"/>
              <a:gd name="connsiteY255" fmla="*/ 187134 h 1558550"/>
              <a:gd name="connsiteX256" fmla="*/ 442408 w 3864770"/>
              <a:gd name="connsiteY256" fmla="*/ 243747 h 1558550"/>
              <a:gd name="connsiteX257" fmla="*/ 71373 w 3864770"/>
              <a:gd name="connsiteY257" fmla="*/ 628871 h 1558550"/>
              <a:gd name="connsiteX258" fmla="*/ 5839 w 3864770"/>
              <a:gd name="connsiteY258" fmla="*/ 758556 h 1558550"/>
              <a:gd name="connsiteX259" fmla="*/ 147927 w 3864770"/>
              <a:gd name="connsiteY259" fmla="*/ 449289 h 1558550"/>
              <a:gd name="connsiteX260" fmla="*/ 276495 w 3864770"/>
              <a:gd name="connsiteY260" fmla="*/ 310157 h 1558550"/>
              <a:gd name="connsiteX261" fmla="*/ 925419 w 3864770"/>
              <a:gd name="connsiteY261" fmla="*/ 124770 h 1558550"/>
              <a:gd name="connsiteX262" fmla="*/ 1385221 w 3864770"/>
              <a:gd name="connsiteY262" fmla="*/ 506058 h 1558550"/>
              <a:gd name="connsiteX263" fmla="*/ 1432899 w 3864770"/>
              <a:gd name="connsiteY263" fmla="*/ 590574 h 1558550"/>
              <a:gd name="connsiteX264" fmla="*/ 1759076 w 3864770"/>
              <a:gd name="connsiteY264" fmla="*/ 920009 h 1558550"/>
              <a:gd name="connsiteX265" fmla="*/ 2288842 w 3864770"/>
              <a:gd name="connsiteY265" fmla="*/ 754720 h 1558550"/>
              <a:gd name="connsiteX266" fmla="*/ 2373577 w 3864770"/>
              <a:gd name="connsiteY266" fmla="*/ 392703 h 1558550"/>
              <a:gd name="connsiteX267" fmla="*/ 2369593 w 3864770"/>
              <a:gd name="connsiteY267" fmla="*/ 376137 h 1558550"/>
              <a:gd name="connsiteX268" fmla="*/ 2359297 w 3864770"/>
              <a:gd name="connsiteY268" fmla="*/ 343214 h 1558550"/>
              <a:gd name="connsiteX269" fmla="*/ 2201091 w 3864770"/>
              <a:gd name="connsiteY269" fmla="*/ 210521 h 1558550"/>
              <a:gd name="connsiteX270" fmla="*/ 2043500 w 3864770"/>
              <a:gd name="connsiteY270" fmla="*/ 231699 h 1558550"/>
              <a:gd name="connsiteX271" fmla="*/ 1982839 w 3864770"/>
              <a:gd name="connsiteY271" fmla="*/ 302026 h 1558550"/>
              <a:gd name="connsiteX272" fmla="*/ 1975633 w 3864770"/>
              <a:gd name="connsiteY272" fmla="*/ 316897 h 1558550"/>
              <a:gd name="connsiteX273" fmla="*/ 1959677 w 3864770"/>
              <a:gd name="connsiteY273" fmla="*/ 376137 h 1558550"/>
              <a:gd name="connsiteX274" fmla="*/ 1957610 w 3864770"/>
              <a:gd name="connsiteY274" fmla="*/ 395016 h 1558550"/>
              <a:gd name="connsiteX275" fmla="*/ 1958057 w 3864770"/>
              <a:gd name="connsiteY275" fmla="*/ 421239 h 1558550"/>
              <a:gd name="connsiteX276" fmla="*/ 2040427 w 3864770"/>
              <a:gd name="connsiteY276" fmla="*/ 542030 h 1558550"/>
              <a:gd name="connsiteX277" fmla="*/ 2178934 w 3864770"/>
              <a:gd name="connsiteY277" fmla="*/ 530678 h 1558550"/>
              <a:gd name="connsiteX278" fmla="*/ 2215372 w 3864770"/>
              <a:gd name="connsiteY278" fmla="*/ 464792 h 1558550"/>
              <a:gd name="connsiteX279" fmla="*/ 2141305 w 3864770"/>
              <a:gd name="connsiteY279" fmla="*/ 407865 h 1558550"/>
              <a:gd name="connsiteX280" fmla="*/ 2127490 w 3864770"/>
              <a:gd name="connsiteY280" fmla="*/ 405947 h 1558550"/>
              <a:gd name="connsiteX281" fmla="*/ 2075673 w 3864770"/>
              <a:gd name="connsiteY281" fmla="*/ 393217 h 1558550"/>
              <a:gd name="connsiteX282" fmla="*/ 2143055 w 3864770"/>
              <a:gd name="connsiteY282" fmla="*/ 378016 h 1558550"/>
              <a:gd name="connsiteX283" fmla="*/ 2249389 w 3864770"/>
              <a:gd name="connsiteY283" fmla="*/ 430344 h 1558550"/>
              <a:gd name="connsiteX284" fmla="*/ 2245702 w 3864770"/>
              <a:gd name="connsiteY284" fmla="*/ 517935 h 1558550"/>
              <a:gd name="connsiteX285" fmla="*/ 2127788 w 3864770"/>
              <a:gd name="connsiteY285" fmla="*/ 599771 h 1558550"/>
              <a:gd name="connsiteX286" fmla="*/ 1925046 w 3864770"/>
              <a:gd name="connsiteY286" fmla="*/ 494379 h 1558550"/>
              <a:gd name="connsiteX287" fmla="*/ 1910467 w 3864770"/>
              <a:gd name="connsiteY287" fmla="*/ 401428 h 1558550"/>
              <a:gd name="connsiteX288" fmla="*/ 1911714 w 3864770"/>
              <a:gd name="connsiteY288" fmla="*/ 382391 h 1558550"/>
              <a:gd name="connsiteX289" fmla="*/ 1892499 w 3864770"/>
              <a:gd name="connsiteY289" fmla="*/ 385781 h 1558550"/>
              <a:gd name="connsiteX290" fmla="*/ 1860047 w 3864770"/>
              <a:gd name="connsiteY290" fmla="*/ 393217 h 1558550"/>
              <a:gd name="connsiteX291" fmla="*/ 1653301 w 3864770"/>
              <a:gd name="connsiteY291" fmla="*/ 540465 h 1558550"/>
              <a:gd name="connsiteX292" fmla="*/ 1647080 w 3864770"/>
              <a:gd name="connsiteY292" fmla="*/ 667036 h 1558550"/>
              <a:gd name="connsiteX293" fmla="*/ 1745646 w 3864770"/>
              <a:gd name="connsiteY293" fmla="*/ 754772 h 1558550"/>
              <a:gd name="connsiteX294" fmla="*/ 1852878 w 3864770"/>
              <a:gd name="connsiteY294" fmla="*/ 752551 h 1558550"/>
              <a:gd name="connsiteX295" fmla="*/ 1877902 w 3864770"/>
              <a:gd name="connsiteY295" fmla="*/ 742803 h 1558550"/>
              <a:gd name="connsiteX296" fmla="*/ 1898178 w 3864770"/>
              <a:gd name="connsiteY296" fmla="*/ 731676 h 1558550"/>
              <a:gd name="connsiteX297" fmla="*/ 1898234 w 3864770"/>
              <a:gd name="connsiteY297" fmla="*/ 729455 h 1558550"/>
              <a:gd name="connsiteX298" fmla="*/ 1898476 w 3864770"/>
              <a:gd name="connsiteY298" fmla="*/ 709130 h 1558550"/>
              <a:gd name="connsiteX299" fmla="*/ 1859414 w 3864770"/>
              <a:gd name="connsiteY299" fmla="*/ 611555 h 1558550"/>
              <a:gd name="connsiteX300" fmla="*/ 1793856 w 3864770"/>
              <a:gd name="connsiteY300" fmla="*/ 604500 h 1558550"/>
              <a:gd name="connsiteX301" fmla="*/ 1778942 w 3864770"/>
              <a:gd name="connsiteY301" fmla="*/ 646462 h 1558550"/>
              <a:gd name="connsiteX302" fmla="*/ 1777583 w 3864770"/>
              <a:gd name="connsiteY302" fmla="*/ 645845 h 1558550"/>
              <a:gd name="connsiteX303" fmla="*/ 1759169 w 3864770"/>
              <a:gd name="connsiteY303" fmla="*/ 612712 h 1558550"/>
              <a:gd name="connsiteX304" fmla="*/ 1771066 w 3864770"/>
              <a:gd name="connsiteY304" fmla="*/ 588261 h 1558550"/>
              <a:gd name="connsiteX305" fmla="*/ 1835395 w 3864770"/>
              <a:gd name="connsiteY305" fmla="*/ 570919 h 1558550"/>
              <a:gd name="connsiteX306" fmla="*/ 1914004 w 3864770"/>
              <a:gd name="connsiteY306" fmla="*/ 624996 h 1558550"/>
              <a:gd name="connsiteX307" fmla="*/ 1939717 w 3864770"/>
              <a:gd name="connsiteY307" fmla="*/ 728904 h 1558550"/>
              <a:gd name="connsiteX308" fmla="*/ 1937706 w 3864770"/>
              <a:gd name="connsiteY308" fmla="*/ 747230 h 1558550"/>
              <a:gd name="connsiteX309" fmla="*/ 1955748 w 3864770"/>
              <a:gd name="connsiteY309" fmla="*/ 752000 h 1558550"/>
              <a:gd name="connsiteX310" fmla="*/ 1999428 w 3864770"/>
              <a:gd name="connsiteY310" fmla="*/ 773467 h 1558550"/>
              <a:gd name="connsiteX311" fmla="*/ 2015478 w 3864770"/>
              <a:gd name="connsiteY311" fmla="*/ 782205 h 1558550"/>
              <a:gd name="connsiteX312" fmla="*/ 2115499 w 3864770"/>
              <a:gd name="connsiteY312" fmla="*/ 810279 h 1558550"/>
              <a:gd name="connsiteX313" fmla="*/ 2005908 w 3864770"/>
              <a:gd name="connsiteY313" fmla="*/ 801767 h 1558550"/>
              <a:gd name="connsiteX314" fmla="*/ 1906333 w 3864770"/>
              <a:gd name="connsiteY314" fmla="*/ 787367 h 1558550"/>
              <a:gd name="connsiteX315" fmla="*/ 1845151 w 3864770"/>
              <a:gd name="connsiteY315" fmla="*/ 790731 h 1558550"/>
              <a:gd name="connsiteX316" fmla="*/ 1818210 w 3864770"/>
              <a:gd name="connsiteY316" fmla="*/ 792781 h 1558550"/>
              <a:gd name="connsiteX317" fmla="*/ 1649540 w 3864770"/>
              <a:gd name="connsiteY317" fmla="*/ 758437 h 1558550"/>
              <a:gd name="connsiteX318" fmla="*/ 1576853 w 3864770"/>
              <a:gd name="connsiteY318" fmla="*/ 625588 h 1558550"/>
              <a:gd name="connsiteX319" fmla="*/ 1663676 w 3864770"/>
              <a:gd name="connsiteY319" fmla="*/ 440434 h 1558550"/>
              <a:gd name="connsiteX320" fmla="*/ 1678191 w 3864770"/>
              <a:gd name="connsiteY320" fmla="*/ 425233 h 1558550"/>
              <a:gd name="connsiteX321" fmla="*/ 1658533 w 3864770"/>
              <a:gd name="connsiteY321" fmla="*/ 418953 h 1558550"/>
              <a:gd name="connsiteX322" fmla="*/ 1519602 w 3864770"/>
              <a:gd name="connsiteY322" fmla="*/ 262638 h 1558550"/>
              <a:gd name="connsiteX323" fmla="*/ 1514843 w 3864770"/>
              <a:gd name="connsiteY323" fmla="*/ 238006 h 1558550"/>
              <a:gd name="connsiteX324" fmla="*/ 1512871 w 3864770"/>
              <a:gd name="connsiteY324" fmla="*/ 217064 h 1558550"/>
              <a:gd name="connsiteX325" fmla="*/ 1494213 w 3864770"/>
              <a:gd name="connsiteY325" fmla="*/ 209561 h 1558550"/>
              <a:gd name="connsiteX326" fmla="*/ 1360251 w 3864770"/>
              <a:gd name="connsiteY326" fmla="*/ 180947 h 1558550"/>
              <a:gd name="connsiteX327" fmla="*/ 1192827 w 3864770"/>
              <a:gd name="connsiteY327" fmla="*/ 160859 h 1558550"/>
              <a:gd name="connsiteX328" fmla="*/ 1261609 w 3864770"/>
              <a:gd name="connsiteY328" fmla="*/ 152896 h 1558550"/>
              <a:gd name="connsiteX329" fmla="*/ 1382894 w 3864770"/>
              <a:gd name="connsiteY329" fmla="*/ 145514 h 1558550"/>
              <a:gd name="connsiteX330" fmla="*/ 1449980 w 3864770"/>
              <a:gd name="connsiteY330" fmla="*/ 162172 h 1558550"/>
              <a:gd name="connsiteX331" fmla="*/ 1496658 w 3864770"/>
              <a:gd name="connsiteY331" fmla="*/ 175533 h 1558550"/>
              <a:gd name="connsiteX332" fmla="*/ 1515014 w 3864770"/>
              <a:gd name="connsiteY332" fmla="*/ 178660 h 1558550"/>
              <a:gd name="connsiteX333" fmla="*/ 1518552 w 3864770"/>
              <a:gd name="connsiteY333" fmla="*/ 160425 h 1558550"/>
              <a:gd name="connsiteX334" fmla="*/ 1595091 w 3864770"/>
              <a:gd name="connsiteY334" fmla="*/ 44825 h 1558550"/>
              <a:gd name="connsiteX335" fmla="*/ 1715211 w 3864770"/>
              <a:gd name="connsiteY335" fmla="*/ 140 h 1558550"/>
            </a:gdLst>
            <a:ahLst/>
            <a:cxnLst/>
            <a:rect l="l" t="t" r="r" b="b"/>
            <a:pathLst>
              <a:path w="3864770" h="1558550">
                <a:moveTo>
                  <a:pt x="688946" y="363803"/>
                </a:moveTo>
                <a:cubicBezTo>
                  <a:pt x="753957" y="365374"/>
                  <a:pt x="821183" y="380167"/>
                  <a:pt x="889310" y="408719"/>
                </a:cubicBezTo>
                <a:cubicBezTo>
                  <a:pt x="1109108" y="500854"/>
                  <a:pt x="1222004" y="703796"/>
                  <a:pt x="1203739" y="969341"/>
                </a:cubicBezTo>
                <a:cubicBezTo>
                  <a:pt x="1203266" y="975464"/>
                  <a:pt x="1202583" y="981664"/>
                  <a:pt x="1202043" y="987891"/>
                </a:cubicBezTo>
                <a:cubicBezTo>
                  <a:pt x="1208341" y="987366"/>
                  <a:pt x="1214549" y="986894"/>
                  <a:pt x="1220781" y="986736"/>
                </a:cubicBezTo>
                <a:cubicBezTo>
                  <a:pt x="1273666" y="985212"/>
                  <a:pt x="1326248" y="999321"/>
                  <a:pt x="1367720" y="1035373"/>
                </a:cubicBezTo>
                <a:cubicBezTo>
                  <a:pt x="1400722" y="1064065"/>
                  <a:pt x="1418211" y="1103322"/>
                  <a:pt x="1416988" y="1146060"/>
                </a:cubicBezTo>
                <a:cubicBezTo>
                  <a:pt x="1415608" y="1191923"/>
                  <a:pt x="1393122" y="1235016"/>
                  <a:pt x="1355346" y="1264157"/>
                </a:cubicBezTo>
                <a:cubicBezTo>
                  <a:pt x="1333033" y="1281406"/>
                  <a:pt x="1305762" y="1295372"/>
                  <a:pt x="1277046" y="1310178"/>
                </a:cubicBezTo>
                <a:cubicBezTo>
                  <a:pt x="1224620" y="1337190"/>
                  <a:pt x="1170485" y="1365016"/>
                  <a:pt x="1141401" y="1416030"/>
                </a:cubicBezTo>
                <a:cubicBezTo>
                  <a:pt x="1123597" y="1447260"/>
                  <a:pt x="1110947" y="1481615"/>
                  <a:pt x="1098510" y="1514841"/>
                </a:cubicBezTo>
                <a:cubicBezTo>
                  <a:pt x="1093090" y="1529491"/>
                  <a:pt x="1087458" y="1544063"/>
                  <a:pt x="1081613" y="1558550"/>
                </a:cubicBezTo>
                <a:cubicBezTo>
                  <a:pt x="1089450" y="1474336"/>
                  <a:pt x="1107240" y="1379848"/>
                  <a:pt x="1154536" y="1320479"/>
                </a:cubicBezTo>
                <a:cubicBezTo>
                  <a:pt x="1158469" y="1315315"/>
                  <a:pt x="1162689" y="1310506"/>
                  <a:pt x="1167212" y="1305974"/>
                </a:cubicBezTo>
                <a:cubicBezTo>
                  <a:pt x="1161323" y="1303406"/>
                  <a:pt x="1155715" y="1300240"/>
                  <a:pt x="1150474" y="1296527"/>
                </a:cubicBezTo>
                <a:cubicBezTo>
                  <a:pt x="1132130" y="1283415"/>
                  <a:pt x="1121994" y="1265837"/>
                  <a:pt x="1121007" y="1244606"/>
                </a:cubicBezTo>
                <a:cubicBezTo>
                  <a:pt x="1119402" y="1207716"/>
                  <a:pt x="1146346" y="1168972"/>
                  <a:pt x="1182176" y="1156701"/>
                </a:cubicBezTo>
                <a:cubicBezTo>
                  <a:pt x="1195416" y="1152076"/>
                  <a:pt x="1209760" y="1151650"/>
                  <a:pt x="1223253" y="1155479"/>
                </a:cubicBezTo>
                <a:cubicBezTo>
                  <a:pt x="1213890" y="1157921"/>
                  <a:pt x="1204848" y="1161454"/>
                  <a:pt x="1196310" y="1166003"/>
                </a:cubicBezTo>
                <a:cubicBezTo>
                  <a:pt x="1165752" y="1182242"/>
                  <a:pt x="1147554" y="1208806"/>
                  <a:pt x="1150933" y="1231954"/>
                </a:cubicBezTo>
                <a:cubicBezTo>
                  <a:pt x="1152630" y="1243635"/>
                  <a:pt x="1160230" y="1258271"/>
                  <a:pt x="1183872" y="1268780"/>
                </a:cubicBezTo>
                <a:cubicBezTo>
                  <a:pt x="1190460" y="1271632"/>
                  <a:pt x="1198678" y="1274219"/>
                  <a:pt x="1208224" y="1276374"/>
                </a:cubicBezTo>
                <a:cubicBezTo>
                  <a:pt x="1209196" y="1276610"/>
                  <a:pt x="1210064" y="1276900"/>
                  <a:pt x="1211222" y="1277149"/>
                </a:cubicBezTo>
                <a:cubicBezTo>
                  <a:pt x="1259871" y="1286950"/>
                  <a:pt x="1310232" y="1265351"/>
                  <a:pt x="1339345" y="1222009"/>
                </a:cubicBezTo>
                <a:cubicBezTo>
                  <a:pt x="1367430" y="1180192"/>
                  <a:pt x="1368653" y="1129728"/>
                  <a:pt x="1342395" y="1090394"/>
                </a:cubicBezTo>
                <a:cubicBezTo>
                  <a:pt x="1312993" y="1046053"/>
                  <a:pt x="1257965" y="1034701"/>
                  <a:pt x="1205830" y="1041060"/>
                </a:cubicBezTo>
                <a:cubicBezTo>
                  <a:pt x="1198678" y="1041967"/>
                  <a:pt x="1191460" y="1043203"/>
                  <a:pt x="1184397" y="1044818"/>
                </a:cubicBezTo>
                <a:cubicBezTo>
                  <a:pt x="1181288" y="1052179"/>
                  <a:pt x="1177888" y="1059416"/>
                  <a:pt x="1174207" y="1066509"/>
                </a:cubicBezTo>
                <a:cubicBezTo>
                  <a:pt x="1139507" y="1133880"/>
                  <a:pt x="1086543" y="1177038"/>
                  <a:pt x="1013765" y="1197521"/>
                </a:cubicBezTo>
                <a:cubicBezTo>
                  <a:pt x="1008781" y="1198979"/>
                  <a:pt x="1004100" y="1200674"/>
                  <a:pt x="998879" y="1201803"/>
                </a:cubicBezTo>
                <a:cubicBezTo>
                  <a:pt x="994752" y="1202802"/>
                  <a:pt x="990583" y="1203576"/>
                  <a:pt x="986520" y="1204430"/>
                </a:cubicBezTo>
                <a:cubicBezTo>
                  <a:pt x="965455" y="1208577"/>
                  <a:pt x="944035" y="1210659"/>
                  <a:pt x="922564" y="1210646"/>
                </a:cubicBezTo>
                <a:cubicBezTo>
                  <a:pt x="915967" y="1210579"/>
                  <a:pt x="909374" y="1210350"/>
                  <a:pt x="902789" y="1209961"/>
                </a:cubicBezTo>
                <a:cubicBezTo>
                  <a:pt x="841199" y="1205652"/>
                  <a:pt x="786789" y="1182255"/>
                  <a:pt x="748618" y="1141684"/>
                </a:cubicBezTo>
                <a:cubicBezTo>
                  <a:pt x="724214" y="1115684"/>
                  <a:pt x="705792" y="1079870"/>
                  <a:pt x="694116" y="1041060"/>
                </a:cubicBezTo>
                <a:cubicBezTo>
                  <a:pt x="692221" y="1034403"/>
                  <a:pt x="690485" y="1027701"/>
                  <a:pt x="688908" y="1020959"/>
                </a:cubicBezTo>
                <a:cubicBezTo>
                  <a:pt x="682191" y="1019346"/>
                  <a:pt x="675434" y="1017891"/>
                  <a:pt x="668647" y="1016598"/>
                </a:cubicBezTo>
                <a:cubicBezTo>
                  <a:pt x="588478" y="1001016"/>
                  <a:pt x="494450" y="1001949"/>
                  <a:pt x="430205" y="1037132"/>
                </a:cubicBezTo>
                <a:cubicBezTo>
                  <a:pt x="395834" y="1056011"/>
                  <a:pt x="372612" y="1083628"/>
                  <a:pt x="361489" y="1117905"/>
                </a:cubicBezTo>
                <a:cubicBezTo>
                  <a:pt x="359162" y="1124921"/>
                  <a:pt x="357343" y="1132094"/>
                  <a:pt x="356045" y="1139372"/>
                </a:cubicBezTo>
                <a:cubicBezTo>
                  <a:pt x="354723" y="1147007"/>
                  <a:pt x="353932" y="1154723"/>
                  <a:pt x="353679" y="1162468"/>
                </a:cubicBezTo>
                <a:cubicBezTo>
                  <a:pt x="353349" y="1172520"/>
                  <a:pt x="354809" y="1183174"/>
                  <a:pt x="357399" y="1193776"/>
                </a:cubicBezTo>
                <a:cubicBezTo>
                  <a:pt x="358399" y="1197521"/>
                  <a:pt x="359648" y="1201370"/>
                  <a:pt x="360950" y="1205115"/>
                </a:cubicBezTo>
                <a:cubicBezTo>
                  <a:pt x="371088" y="1235647"/>
                  <a:pt x="390561" y="1264879"/>
                  <a:pt x="409705" y="1280894"/>
                </a:cubicBezTo>
                <a:cubicBezTo>
                  <a:pt x="455450" y="1319415"/>
                  <a:pt x="521944" y="1332670"/>
                  <a:pt x="575211" y="1313882"/>
                </a:cubicBezTo>
                <a:cubicBezTo>
                  <a:pt x="606544" y="1302927"/>
                  <a:pt x="634170" y="1276454"/>
                  <a:pt x="647280" y="1244869"/>
                </a:cubicBezTo>
                <a:cubicBezTo>
                  <a:pt x="658021" y="1218790"/>
                  <a:pt x="657878" y="1192476"/>
                  <a:pt x="646504" y="1168840"/>
                </a:cubicBezTo>
                <a:cubicBezTo>
                  <a:pt x="632080" y="1138609"/>
                  <a:pt x="604270" y="1118168"/>
                  <a:pt x="577498" y="1118075"/>
                </a:cubicBezTo>
                <a:cubicBezTo>
                  <a:pt x="556395" y="1117918"/>
                  <a:pt x="538499" y="1130345"/>
                  <a:pt x="527363" y="1152878"/>
                </a:cubicBezTo>
                <a:lnTo>
                  <a:pt x="517723" y="1179901"/>
                </a:lnTo>
                <a:cubicBezTo>
                  <a:pt x="511965" y="1198834"/>
                  <a:pt x="505351" y="1220485"/>
                  <a:pt x="492372" y="1226989"/>
                </a:cubicBezTo>
                <a:cubicBezTo>
                  <a:pt x="486613" y="1229997"/>
                  <a:pt x="479236" y="1229813"/>
                  <a:pt x="470046" y="1226686"/>
                </a:cubicBezTo>
                <a:cubicBezTo>
                  <a:pt x="454990" y="1221471"/>
                  <a:pt x="447390" y="1207596"/>
                  <a:pt x="443616" y="1197007"/>
                </a:cubicBezTo>
                <a:cubicBezTo>
                  <a:pt x="435872" y="1174975"/>
                  <a:pt x="437647" y="1146216"/>
                  <a:pt x="447746" y="1130122"/>
                </a:cubicBezTo>
                <a:cubicBezTo>
                  <a:pt x="499723" y="1046972"/>
                  <a:pt x="578025" y="1054343"/>
                  <a:pt x="629463" y="1085782"/>
                </a:cubicBezTo>
                <a:cubicBezTo>
                  <a:pt x="691789" y="1123830"/>
                  <a:pt x="732168" y="1207440"/>
                  <a:pt x="684189" y="1287134"/>
                </a:cubicBezTo>
                <a:cubicBezTo>
                  <a:pt x="658021" y="1330607"/>
                  <a:pt x="615630" y="1359747"/>
                  <a:pt x="564967" y="1369114"/>
                </a:cubicBezTo>
                <a:cubicBezTo>
                  <a:pt x="508572" y="1379467"/>
                  <a:pt x="449219" y="1364450"/>
                  <a:pt x="402237" y="1327533"/>
                </a:cubicBezTo>
                <a:cubicBezTo>
                  <a:pt x="362711" y="1296555"/>
                  <a:pt x="336611" y="1256286"/>
                  <a:pt x="325711" y="1211946"/>
                </a:cubicBezTo>
                <a:cubicBezTo>
                  <a:pt x="324274" y="1205911"/>
                  <a:pt x="323090" y="1199818"/>
                  <a:pt x="322161" y="1193685"/>
                </a:cubicBezTo>
                <a:cubicBezTo>
                  <a:pt x="315955" y="1194459"/>
                  <a:pt x="309814" y="1195471"/>
                  <a:pt x="303830" y="1196745"/>
                </a:cubicBezTo>
                <a:cubicBezTo>
                  <a:pt x="287632" y="1200267"/>
                  <a:pt x="272288" y="1205271"/>
                  <a:pt x="257152" y="1210171"/>
                </a:cubicBezTo>
                <a:cubicBezTo>
                  <a:pt x="235733" y="1217056"/>
                  <a:pt x="213617" y="1224217"/>
                  <a:pt x="189975" y="1226818"/>
                </a:cubicBezTo>
                <a:cubicBezTo>
                  <a:pt x="151290" y="1231022"/>
                  <a:pt x="109293" y="1225045"/>
                  <a:pt x="68624" y="1219382"/>
                </a:cubicBezTo>
                <a:cubicBezTo>
                  <a:pt x="45890" y="1216242"/>
                  <a:pt x="22879" y="1213023"/>
                  <a:pt x="0" y="1211419"/>
                </a:cubicBezTo>
                <a:cubicBezTo>
                  <a:pt x="47218" y="1194708"/>
                  <a:pt x="104929" y="1191780"/>
                  <a:pt x="167398" y="1191318"/>
                </a:cubicBezTo>
                <a:cubicBezTo>
                  <a:pt x="215693" y="1191175"/>
                  <a:pt x="257929" y="1179732"/>
                  <a:pt x="301372" y="1162771"/>
                </a:cubicBezTo>
                <a:cubicBezTo>
                  <a:pt x="307591" y="1160327"/>
                  <a:pt x="313771" y="1157869"/>
                  <a:pt x="319924" y="1155256"/>
                </a:cubicBezTo>
                <a:cubicBezTo>
                  <a:pt x="320319" y="1148292"/>
                  <a:pt x="321017" y="1141238"/>
                  <a:pt x="322095" y="1134235"/>
                </a:cubicBezTo>
                <a:cubicBezTo>
                  <a:pt x="323147" y="1126024"/>
                  <a:pt x="324685" y="1117905"/>
                  <a:pt x="326696" y="1109627"/>
                </a:cubicBezTo>
                <a:cubicBezTo>
                  <a:pt x="345499" y="1036751"/>
                  <a:pt x="398016" y="979063"/>
                  <a:pt x="465707" y="953458"/>
                </a:cubicBezTo>
                <a:cubicBezTo>
                  <a:pt x="472085" y="951000"/>
                  <a:pt x="478672" y="948937"/>
                  <a:pt x="485351" y="947086"/>
                </a:cubicBezTo>
                <a:cubicBezTo>
                  <a:pt x="480403" y="942119"/>
                  <a:pt x="475551" y="937060"/>
                  <a:pt x="470796" y="931911"/>
                </a:cubicBezTo>
                <a:cubicBezTo>
                  <a:pt x="414900" y="870938"/>
                  <a:pt x="383184" y="804590"/>
                  <a:pt x="384039" y="746679"/>
                </a:cubicBezTo>
                <a:cubicBezTo>
                  <a:pt x="384722" y="696203"/>
                  <a:pt x="409128" y="651560"/>
                  <a:pt x="456634" y="613893"/>
                </a:cubicBezTo>
                <a:cubicBezTo>
                  <a:pt x="503325" y="576870"/>
                  <a:pt x="568019" y="575780"/>
                  <a:pt x="625295" y="579525"/>
                </a:cubicBezTo>
                <a:lnTo>
                  <a:pt x="652408" y="581588"/>
                </a:lnTo>
                <a:lnTo>
                  <a:pt x="713497" y="584978"/>
                </a:lnTo>
                <a:cubicBezTo>
                  <a:pt x="748880" y="585136"/>
                  <a:pt x="781450" y="577685"/>
                  <a:pt x="812982" y="570540"/>
                </a:cubicBezTo>
                <a:cubicBezTo>
                  <a:pt x="853428" y="561407"/>
                  <a:pt x="888996" y="553525"/>
                  <a:pt x="922603" y="561973"/>
                </a:cubicBezTo>
                <a:cubicBezTo>
                  <a:pt x="888903" y="563117"/>
                  <a:pt x="856044" y="572325"/>
                  <a:pt x="822593" y="590036"/>
                </a:cubicBezTo>
                <a:lnTo>
                  <a:pt x="806631" y="598850"/>
                </a:lnTo>
                <a:cubicBezTo>
                  <a:pt x="792114" y="607062"/>
                  <a:pt x="777900" y="614957"/>
                  <a:pt x="762951" y="620239"/>
                </a:cubicBezTo>
                <a:cubicBezTo>
                  <a:pt x="757052" y="622347"/>
                  <a:pt x="750993" y="623969"/>
                  <a:pt x="744831" y="625087"/>
                </a:cubicBezTo>
                <a:cubicBezTo>
                  <a:pt x="745804" y="631079"/>
                  <a:pt x="746594" y="637187"/>
                  <a:pt x="746804" y="643415"/>
                </a:cubicBezTo>
                <a:cubicBezTo>
                  <a:pt x="748724" y="679164"/>
                  <a:pt x="739913" y="717368"/>
                  <a:pt x="721255" y="747349"/>
                </a:cubicBezTo>
                <a:cubicBezTo>
                  <a:pt x="707501" y="769290"/>
                  <a:pt x="682716" y="796433"/>
                  <a:pt x="642573" y="801411"/>
                </a:cubicBezTo>
                <a:cubicBezTo>
                  <a:pt x="623625" y="803816"/>
                  <a:pt x="594605" y="798509"/>
                  <a:pt x="578248" y="784004"/>
                </a:cubicBezTo>
                <a:cubicBezTo>
                  <a:pt x="570398" y="777120"/>
                  <a:pt x="566362" y="768829"/>
                  <a:pt x="566269" y="759555"/>
                </a:cubicBezTo>
                <a:cubicBezTo>
                  <a:pt x="566269" y="745733"/>
                  <a:pt x="574014" y="731702"/>
                  <a:pt x="584677" y="726498"/>
                </a:cubicBezTo>
                <a:cubicBezTo>
                  <a:pt x="585230" y="726184"/>
                  <a:pt x="585599" y="726026"/>
                  <a:pt x="586046" y="725803"/>
                </a:cubicBezTo>
                <a:cubicBezTo>
                  <a:pt x="581233" y="740202"/>
                  <a:pt x="587452" y="757860"/>
                  <a:pt x="601062" y="767845"/>
                </a:cubicBezTo>
                <a:cubicBezTo>
                  <a:pt x="618681" y="780785"/>
                  <a:pt x="643176" y="778117"/>
                  <a:pt x="666530" y="760788"/>
                </a:cubicBezTo>
                <a:cubicBezTo>
                  <a:pt x="689999" y="743210"/>
                  <a:pt x="703675" y="701406"/>
                  <a:pt x="705608" y="663226"/>
                </a:cubicBezTo>
                <a:cubicBezTo>
                  <a:pt x="705976" y="656317"/>
                  <a:pt x="705896" y="649405"/>
                  <a:pt x="705530" y="642902"/>
                </a:cubicBezTo>
                <a:cubicBezTo>
                  <a:pt x="705371" y="642128"/>
                  <a:pt x="705371" y="641365"/>
                  <a:pt x="705371" y="640669"/>
                </a:cubicBezTo>
                <a:cubicBezTo>
                  <a:pt x="698829" y="636588"/>
                  <a:pt x="692059" y="632882"/>
                  <a:pt x="685095" y="629567"/>
                </a:cubicBezTo>
                <a:cubicBezTo>
                  <a:pt x="676983" y="625721"/>
                  <a:pt x="668623" y="622415"/>
                  <a:pt x="660073" y="619675"/>
                </a:cubicBezTo>
                <a:cubicBezTo>
                  <a:pt x="625360" y="609006"/>
                  <a:pt x="587675" y="607838"/>
                  <a:pt x="552844" y="617612"/>
                </a:cubicBezTo>
                <a:cubicBezTo>
                  <a:pt x="505876" y="630724"/>
                  <a:pt x="470939" y="661939"/>
                  <a:pt x="454201" y="705426"/>
                </a:cubicBezTo>
                <a:cubicBezTo>
                  <a:pt x="437621" y="748597"/>
                  <a:pt x="439764" y="791177"/>
                  <a:pt x="460422" y="831904"/>
                </a:cubicBezTo>
                <a:cubicBezTo>
                  <a:pt x="499434" y="908538"/>
                  <a:pt x="592987" y="958081"/>
                  <a:pt x="662993" y="977932"/>
                </a:cubicBezTo>
                <a:cubicBezTo>
                  <a:pt x="664452" y="978405"/>
                  <a:pt x="665741" y="978853"/>
                  <a:pt x="667134" y="979181"/>
                </a:cubicBezTo>
                <a:cubicBezTo>
                  <a:pt x="672289" y="980626"/>
                  <a:pt x="677417" y="981638"/>
                  <a:pt x="682492" y="982860"/>
                </a:cubicBezTo>
                <a:cubicBezTo>
                  <a:pt x="681753" y="976403"/>
                  <a:pt x="681239" y="969922"/>
                  <a:pt x="680954" y="963429"/>
                </a:cubicBezTo>
                <a:cubicBezTo>
                  <a:pt x="679495" y="928784"/>
                  <a:pt x="683952" y="895256"/>
                  <a:pt x="695470" y="867403"/>
                </a:cubicBezTo>
                <a:cubicBezTo>
                  <a:pt x="725266" y="795776"/>
                  <a:pt x="816151" y="748518"/>
                  <a:pt x="898199" y="762011"/>
                </a:cubicBezTo>
                <a:cubicBezTo>
                  <a:pt x="946022" y="769921"/>
                  <a:pt x="994463" y="803593"/>
                  <a:pt x="1016039" y="843873"/>
                </a:cubicBezTo>
                <a:cubicBezTo>
                  <a:pt x="1031411" y="872540"/>
                  <a:pt x="1032699" y="902836"/>
                  <a:pt x="1019722" y="931530"/>
                </a:cubicBezTo>
                <a:cubicBezTo>
                  <a:pt x="997302" y="981231"/>
                  <a:pt x="932741" y="984161"/>
                  <a:pt x="913478" y="983819"/>
                </a:cubicBezTo>
                <a:cubicBezTo>
                  <a:pt x="886760" y="983385"/>
                  <a:pt x="848905" y="975856"/>
                  <a:pt x="846077" y="968657"/>
                </a:cubicBezTo>
                <a:cubicBezTo>
                  <a:pt x="849142" y="964047"/>
                  <a:pt x="866511" y="959749"/>
                  <a:pt x="897963" y="955900"/>
                </a:cubicBezTo>
                <a:lnTo>
                  <a:pt x="911703" y="953917"/>
                </a:lnTo>
                <a:cubicBezTo>
                  <a:pt x="935647" y="948714"/>
                  <a:pt x="985705" y="937665"/>
                  <a:pt x="985772" y="897095"/>
                </a:cubicBezTo>
                <a:cubicBezTo>
                  <a:pt x="985772" y="869716"/>
                  <a:pt x="973200" y="846921"/>
                  <a:pt x="949401" y="831195"/>
                </a:cubicBezTo>
                <a:cubicBezTo>
                  <a:pt x="909337" y="804801"/>
                  <a:pt x="846300" y="804801"/>
                  <a:pt x="810759" y="819830"/>
                </a:cubicBezTo>
                <a:cubicBezTo>
                  <a:pt x="762621" y="840339"/>
                  <a:pt x="733287" y="883274"/>
                  <a:pt x="728383" y="940660"/>
                </a:cubicBezTo>
                <a:cubicBezTo>
                  <a:pt x="727541" y="951262"/>
                  <a:pt x="727764" y="961971"/>
                  <a:pt x="728539" y="972705"/>
                </a:cubicBezTo>
                <a:cubicBezTo>
                  <a:pt x="728921" y="979063"/>
                  <a:pt x="729775" y="985435"/>
                  <a:pt x="730775" y="991740"/>
                </a:cubicBezTo>
                <a:cubicBezTo>
                  <a:pt x="733337" y="1007307"/>
                  <a:pt x="737500" y="1022566"/>
                  <a:pt x="743201" y="1037278"/>
                </a:cubicBezTo>
                <a:cubicBezTo>
                  <a:pt x="746436" y="1045804"/>
                  <a:pt x="750103" y="1053935"/>
                  <a:pt x="754337" y="1061845"/>
                </a:cubicBezTo>
                <a:cubicBezTo>
                  <a:pt x="769143" y="1090130"/>
                  <a:pt x="789485" y="1114529"/>
                  <a:pt x="813823" y="1130176"/>
                </a:cubicBezTo>
                <a:cubicBezTo>
                  <a:pt x="846064" y="1150880"/>
                  <a:pt x="886221" y="1160379"/>
                  <a:pt x="928125" y="1157936"/>
                </a:cubicBezTo>
                <a:cubicBezTo>
                  <a:pt x="935884" y="1157462"/>
                  <a:pt x="943695" y="1156621"/>
                  <a:pt x="951531" y="1155401"/>
                </a:cubicBezTo>
                <a:cubicBezTo>
                  <a:pt x="958119" y="1154349"/>
                  <a:pt x="964732" y="1152930"/>
                  <a:pt x="971413" y="1151341"/>
                </a:cubicBezTo>
                <a:cubicBezTo>
                  <a:pt x="1049095" y="1131713"/>
                  <a:pt x="1102297" y="1087057"/>
                  <a:pt x="1129633" y="1018635"/>
                </a:cubicBezTo>
                <a:cubicBezTo>
                  <a:pt x="1131763" y="1013273"/>
                  <a:pt x="1133473" y="1007665"/>
                  <a:pt x="1135221" y="1002225"/>
                </a:cubicBezTo>
                <a:cubicBezTo>
                  <a:pt x="1137561" y="995248"/>
                  <a:pt x="1139364" y="988194"/>
                  <a:pt x="1141151" y="981060"/>
                </a:cubicBezTo>
                <a:cubicBezTo>
                  <a:pt x="1170066" y="858706"/>
                  <a:pt x="1122020" y="705860"/>
                  <a:pt x="1059155" y="607075"/>
                </a:cubicBezTo>
                <a:cubicBezTo>
                  <a:pt x="948664" y="433352"/>
                  <a:pt x="703070" y="386567"/>
                  <a:pt x="529425" y="441773"/>
                </a:cubicBezTo>
                <a:cubicBezTo>
                  <a:pt x="350352" y="498780"/>
                  <a:pt x="278190" y="619872"/>
                  <a:pt x="208384" y="737087"/>
                </a:cubicBezTo>
                <a:lnTo>
                  <a:pt x="171553" y="797681"/>
                </a:lnTo>
                <a:cubicBezTo>
                  <a:pt x="154452" y="824928"/>
                  <a:pt x="136736" y="851784"/>
                  <a:pt x="118418" y="878229"/>
                </a:cubicBezTo>
                <a:cubicBezTo>
                  <a:pt x="119655" y="874997"/>
                  <a:pt x="120891" y="871766"/>
                  <a:pt x="122021" y="868560"/>
                </a:cubicBezTo>
                <a:cubicBezTo>
                  <a:pt x="142679" y="813407"/>
                  <a:pt x="163953" y="756335"/>
                  <a:pt x="199100" y="692143"/>
                </a:cubicBezTo>
                <a:cubicBezTo>
                  <a:pt x="318812" y="473367"/>
                  <a:pt x="493913" y="359088"/>
                  <a:pt x="688946" y="363803"/>
                </a:cubicBezTo>
                <a:close/>
                <a:moveTo>
                  <a:pt x="3489656" y="177440"/>
                </a:moveTo>
                <a:cubicBezTo>
                  <a:pt x="3523682" y="175234"/>
                  <a:pt x="3555809" y="176269"/>
                  <a:pt x="3585059" y="180604"/>
                </a:cubicBezTo>
                <a:cubicBezTo>
                  <a:pt x="3712190" y="199615"/>
                  <a:pt x="3821037" y="291135"/>
                  <a:pt x="3855836" y="408560"/>
                </a:cubicBezTo>
                <a:cubicBezTo>
                  <a:pt x="3886836" y="513034"/>
                  <a:pt x="3834386" y="662530"/>
                  <a:pt x="3741441" y="735000"/>
                </a:cubicBezTo>
                <a:cubicBezTo>
                  <a:pt x="3663836" y="795512"/>
                  <a:pt x="3577612" y="805418"/>
                  <a:pt x="3486379" y="815836"/>
                </a:cubicBezTo>
                <a:lnTo>
                  <a:pt x="3421026" y="824048"/>
                </a:lnTo>
                <a:cubicBezTo>
                  <a:pt x="3337296" y="836253"/>
                  <a:pt x="3268369" y="887255"/>
                  <a:pt x="3245449" y="954060"/>
                </a:cubicBezTo>
                <a:cubicBezTo>
                  <a:pt x="3232266" y="992778"/>
                  <a:pt x="3224428" y="1052780"/>
                  <a:pt x="3246082" y="1094256"/>
                </a:cubicBezTo>
                <a:cubicBezTo>
                  <a:pt x="3271962" y="1143667"/>
                  <a:pt x="3341895" y="1149185"/>
                  <a:pt x="3395760" y="1133301"/>
                </a:cubicBezTo>
                <a:cubicBezTo>
                  <a:pt x="3434394" y="1122029"/>
                  <a:pt x="3472079" y="1092193"/>
                  <a:pt x="3469379" y="1051085"/>
                </a:cubicBezTo>
                <a:cubicBezTo>
                  <a:pt x="3468411" y="1035201"/>
                  <a:pt x="3460722" y="1020408"/>
                  <a:pt x="3447819" y="1009595"/>
                </a:cubicBezTo>
                <a:cubicBezTo>
                  <a:pt x="3433594" y="997572"/>
                  <a:pt x="3415086" y="991840"/>
                  <a:pt x="3396542" y="993712"/>
                </a:cubicBezTo>
                <a:cubicBezTo>
                  <a:pt x="3377197" y="995708"/>
                  <a:pt x="3358838" y="1004905"/>
                  <a:pt x="3344315" y="1018490"/>
                </a:cubicBezTo>
                <a:cubicBezTo>
                  <a:pt x="3346568" y="990571"/>
                  <a:pt x="3358298" y="962430"/>
                  <a:pt x="3393153" y="950540"/>
                </a:cubicBezTo>
                <a:cubicBezTo>
                  <a:pt x="3439924" y="934670"/>
                  <a:pt x="3483642" y="950540"/>
                  <a:pt x="3510304" y="993172"/>
                </a:cubicBezTo>
                <a:cubicBezTo>
                  <a:pt x="3540634" y="1041638"/>
                  <a:pt x="3529407" y="1110205"/>
                  <a:pt x="3485261" y="1146112"/>
                </a:cubicBezTo>
                <a:cubicBezTo>
                  <a:pt x="3443592" y="1180020"/>
                  <a:pt x="3380399" y="1197074"/>
                  <a:pt x="3320223" y="1190308"/>
                </a:cubicBezTo>
                <a:cubicBezTo>
                  <a:pt x="3285219" y="1186472"/>
                  <a:pt x="3252598" y="1176722"/>
                  <a:pt x="3233011" y="1164373"/>
                </a:cubicBezTo>
                <a:cubicBezTo>
                  <a:pt x="3198007" y="1142209"/>
                  <a:pt x="3175907" y="1113701"/>
                  <a:pt x="3166858" y="1079541"/>
                </a:cubicBezTo>
                <a:cubicBezTo>
                  <a:pt x="3166094" y="1076782"/>
                  <a:pt x="3165219" y="1074090"/>
                  <a:pt x="3164698" y="1071329"/>
                </a:cubicBezTo>
                <a:cubicBezTo>
                  <a:pt x="3163916" y="1067664"/>
                  <a:pt x="3163637" y="1063815"/>
                  <a:pt x="3163246" y="1059914"/>
                </a:cubicBezTo>
                <a:cubicBezTo>
                  <a:pt x="3156990" y="1058960"/>
                  <a:pt x="3150678" y="1058498"/>
                  <a:pt x="3144348" y="1058534"/>
                </a:cubicBezTo>
                <a:cubicBezTo>
                  <a:pt x="3094765" y="1058770"/>
                  <a:pt x="3051234" y="1089460"/>
                  <a:pt x="3009006" y="1119362"/>
                </a:cubicBezTo>
                <a:cubicBezTo>
                  <a:pt x="2971004" y="1146190"/>
                  <a:pt x="2931793" y="1173898"/>
                  <a:pt x="2889639" y="1177339"/>
                </a:cubicBezTo>
                <a:cubicBezTo>
                  <a:pt x="2849907" y="1180651"/>
                  <a:pt x="2810341" y="1170601"/>
                  <a:pt x="2772042" y="1160326"/>
                </a:cubicBezTo>
                <a:cubicBezTo>
                  <a:pt x="2777032" y="1159761"/>
                  <a:pt x="2782096" y="1159091"/>
                  <a:pt x="2787160" y="1158474"/>
                </a:cubicBezTo>
                <a:cubicBezTo>
                  <a:pt x="2817547" y="1154861"/>
                  <a:pt x="2849050" y="1151183"/>
                  <a:pt x="2879920" y="1144575"/>
                </a:cubicBezTo>
                <a:cubicBezTo>
                  <a:pt x="2921031" y="1135837"/>
                  <a:pt x="2962905" y="1106776"/>
                  <a:pt x="3007107" y="1075941"/>
                </a:cubicBezTo>
                <a:cubicBezTo>
                  <a:pt x="3053691" y="1043569"/>
                  <a:pt x="3101393" y="1010514"/>
                  <a:pt x="3147885" y="1002461"/>
                </a:cubicBezTo>
                <a:cubicBezTo>
                  <a:pt x="3154365" y="1001404"/>
                  <a:pt x="3160918" y="1000833"/>
                  <a:pt x="3167472" y="1000753"/>
                </a:cubicBezTo>
                <a:cubicBezTo>
                  <a:pt x="3168999" y="994539"/>
                  <a:pt x="3170675" y="988324"/>
                  <a:pt x="3172909" y="982123"/>
                </a:cubicBezTo>
                <a:cubicBezTo>
                  <a:pt x="3180915" y="957872"/>
                  <a:pt x="3193185" y="933315"/>
                  <a:pt x="3209830" y="909484"/>
                </a:cubicBezTo>
                <a:cubicBezTo>
                  <a:pt x="3262802" y="833863"/>
                  <a:pt x="3332139" y="790061"/>
                  <a:pt x="3424005" y="774795"/>
                </a:cubicBezTo>
                <a:cubicBezTo>
                  <a:pt x="3434674" y="773001"/>
                  <a:pt x="3445417" y="771625"/>
                  <a:pt x="3456197" y="770668"/>
                </a:cubicBezTo>
                <a:cubicBezTo>
                  <a:pt x="3447819" y="767751"/>
                  <a:pt x="3438081" y="762221"/>
                  <a:pt x="3428231" y="755231"/>
                </a:cubicBezTo>
                <a:cubicBezTo>
                  <a:pt x="3404827" y="738743"/>
                  <a:pt x="3380958" y="715055"/>
                  <a:pt x="3374125" y="705164"/>
                </a:cubicBezTo>
                <a:cubicBezTo>
                  <a:pt x="3341578" y="658603"/>
                  <a:pt x="3294901" y="569172"/>
                  <a:pt x="3347313" y="493457"/>
                </a:cubicBezTo>
                <a:cubicBezTo>
                  <a:pt x="3396374" y="422671"/>
                  <a:pt x="3475673" y="384690"/>
                  <a:pt x="3549292" y="396736"/>
                </a:cubicBezTo>
                <a:cubicBezTo>
                  <a:pt x="3590980" y="403569"/>
                  <a:pt x="3643933" y="432090"/>
                  <a:pt x="3664525" y="473278"/>
                </a:cubicBezTo>
                <a:cubicBezTo>
                  <a:pt x="3676646" y="497439"/>
                  <a:pt x="3675957" y="522782"/>
                  <a:pt x="3662663" y="548388"/>
                </a:cubicBezTo>
                <a:cubicBezTo>
                  <a:pt x="3639259" y="593005"/>
                  <a:pt x="3585208" y="606063"/>
                  <a:pt x="3546146" y="595712"/>
                </a:cubicBezTo>
                <a:cubicBezTo>
                  <a:pt x="3523654" y="589589"/>
                  <a:pt x="3506990" y="576543"/>
                  <a:pt x="3497382" y="558518"/>
                </a:cubicBezTo>
                <a:cubicBezTo>
                  <a:pt x="3562959" y="569185"/>
                  <a:pt x="3598484" y="548007"/>
                  <a:pt x="3609450" y="523755"/>
                </a:cubicBezTo>
                <a:cubicBezTo>
                  <a:pt x="3618071" y="504677"/>
                  <a:pt x="3611331" y="483735"/>
                  <a:pt x="3592637" y="471689"/>
                </a:cubicBezTo>
                <a:cubicBezTo>
                  <a:pt x="3535067" y="434864"/>
                  <a:pt x="3461913" y="443981"/>
                  <a:pt x="3410785" y="494535"/>
                </a:cubicBezTo>
                <a:cubicBezTo>
                  <a:pt x="3388982" y="515938"/>
                  <a:pt x="3378109" y="542621"/>
                  <a:pt x="3379003" y="571536"/>
                </a:cubicBezTo>
                <a:cubicBezTo>
                  <a:pt x="3380232" y="606431"/>
                  <a:pt x="3399205" y="643112"/>
                  <a:pt x="3429833" y="669638"/>
                </a:cubicBezTo>
                <a:cubicBezTo>
                  <a:pt x="3497215" y="728024"/>
                  <a:pt x="3597646" y="721401"/>
                  <a:pt x="3662440" y="690658"/>
                </a:cubicBezTo>
                <a:cubicBezTo>
                  <a:pt x="3750545" y="648616"/>
                  <a:pt x="3792903" y="526369"/>
                  <a:pt x="3772050" y="445137"/>
                </a:cubicBezTo>
                <a:cubicBezTo>
                  <a:pt x="3748627" y="354249"/>
                  <a:pt x="3671563" y="286759"/>
                  <a:pt x="3575675" y="273175"/>
                </a:cubicBezTo>
                <a:cubicBezTo>
                  <a:pt x="3531064" y="266790"/>
                  <a:pt x="3465916" y="264963"/>
                  <a:pt x="3416930" y="278457"/>
                </a:cubicBezTo>
                <a:cubicBezTo>
                  <a:pt x="3182703" y="343424"/>
                  <a:pt x="3033657" y="525751"/>
                  <a:pt x="2889565" y="702234"/>
                </a:cubicBezTo>
                <a:cubicBezTo>
                  <a:pt x="2802037" y="809373"/>
                  <a:pt x="2711549" y="920218"/>
                  <a:pt x="2603074" y="1002987"/>
                </a:cubicBezTo>
                <a:cubicBezTo>
                  <a:pt x="2322318" y="1217227"/>
                  <a:pt x="1874792" y="1357554"/>
                  <a:pt x="1536801" y="1048536"/>
                </a:cubicBezTo>
                <a:cubicBezTo>
                  <a:pt x="1420499" y="942066"/>
                  <a:pt x="1332282" y="807403"/>
                  <a:pt x="1272482" y="646161"/>
                </a:cubicBezTo>
                <a:cubicBezTo>
                  <a:pt x="1427271" y="899394"/>
                  <a:pt x="1614722" y="1144443"/>
                  <a:pt x="1926776" y="1175040"/>
                </a:cubicBezTo>
                <a:cubicBezTo>
                  <a:pt x="2328872" y="1214310"/>
                  <a:pt x="2623202" y="937416"/>
                  <a:pt x="2762770" y="768829"/>
                </a:cubicBezTo>
                <a:cubicBezTo>
                  <a:pt x="2802074" y="721427"/>
                  <a:pt x="2840448" y="669493"/>
                  <a:pt x="2877686" y="619267"/>
                </a:cubicBezTo>
                <a:cubicBezTo>
                  <a:pt x="3013009" y="436466"/>
                  <a:pt x="3152968" y="247502"/>
                  <a:pt x="3382857" y="193716"/>
                </a:cubicBezTo>
                <a:cubicBezTo>
                  <a:pt x="3419704" y="185092"/>
                  <a:pt x="3455630" y="179646"/>
                  <a:pt x="3489656" y="177440"/>
                </a:cubicBezTo>
                <a:close/>
                <a:moveTo>
                  <a:pt x="1715211" y="140"/>
                </a:moveTo>
                <a:cubicBezTo>
                  <a:pt x="1729437" y="-396"/>
                  <a:pt x="1743721" y="602"/>
                  <a:pt x="1757828" y="3190"/>
                </a:cubicBezTo>
                <a:cubicBezTo>
                  <a:pt x="1808565" y="12611"/>
                  <a:pt x="1850960" y="41698"/>
                  <a:pt x="1877120" y="85263"/>
                </a:cubicBezTo>
                <a:cubicBezTo>
                  <a:pt x="1925027" y="164879"/>
                  <a:pt x="1884642" y="248476"/>
                  <a:pt x="1822324" y="286602"/>
                </a:cubicBezTo>
                <a:cubicBezTo>
                  <a:pt x="1770955" y="318042"/>
                  <a:pt x="1692498" y="325319"/>
                  <a:pt x="1640612" y="242262"/>
                </a:cubicBezTo>
                <a:cubicBezTo>
                  <a:pt x="1630539" y="226155"/>
                  <a:pt x="1628791" y="197383"/>
                  <a:pt x="1636522" y="175390"/>
                </a:cubicBezTo>
                <a:cubicBezTo>
                  <a:pt x="1640296" y="164721"/>
                  <a:pt x="1647896" y="150991"/>
                  <a:pt x="1662938" y="145777"/>
                </a:cubicBezTo>
                <a:cubicBezTo>
                  <a:pt x="1672157" y="142491"/>
                  <a:pt x="1679466" y="142413"/>
                  <a:pt x="1685292" y="145330"/>
                </a:cubicBezTo>
                <a:cubicBezTo>
                  <a:pt x="1698164" y="151912"/>
                  <a:pt x="1704779" y="173472"/>
                  <a:pt x="1710616" y="192496"/>
                </a:cubicBezTo>
                <a:lnTo>
                  <a:pt x="1720214" y="219493"/>
                </a:lnTo>
                <a:cubicBezTo>
                  <a:pt x="1731339" y="242052"/>
                  <a:pt x="1749155" y="254479"/>
                  <a:pt x="1770396" y="254323"/>
                </a:cubicBezTo>
                <a:cubicBezTo>
                  <a:pt x="1797207" y="254256"/>
                  <a:pt x="1824913" y="233760"/>
                  <a:pt x="1839510" y="203544"/>
                </a:cubicBezTo>
                <a:cubicBezTo>
                  <a:pt x="1850774" y="179844"/>
                  <a:pt x="1850998" y="153620"/>
                  <a:pt x="1840124" y="127529"/>
                </a:cubicBezTo>
                <a:cubicBezTo>
                  <a:pt x="1826979" y="95852"/>
                  <a:pt x="1799423" y="69484"/>
                  <a:pt x="1768106" y="58422"/>
                </a:cubicBezTo>
                <a:cubicBezTo>
                  <a:pt x="1714733" y="39701"/>
                  <a:pt x="1648199" y="52982"/>
                  <a:pt x="1602520" y="91386"/>
                </a:cubicBezTo>
                <a:cubicBezTo>
                  <a:pt x="1583480" y="107506"/>
                  <a:pt x="1563980" y="136646"/>
                  <a:pt x="1553764" y="167191"/>
                </a:cubicBezTo>
                <a:cubicBezTo>
                  <a:pt x="1552528" y="171027"/>
                  <a:pt x="1551317" y="174837"/>
                  <a:pt x="1550318" y="178595"/>
                </a:cubicBezTo>
                <a:cubicBezTo>
                  <a:pt x="1547623" y="189197"/>
                  <a:pt x="1546164" y="199773"/>
                  <a:pt x="1546465" y="209836"/>
                </a:cubicBezTo>
                <a:cubicBezTo>
                  <a:pt x="1546717" y="217877"/>
                  <a:pt x="1547623" y="225470"/>
                  <a:pt x="1548938" y="232986"/>
                </a:cubicBezTo>
                <a:cubicBezTo>
                  <a:pt x="1550239" y="240422"/>
                  <a:pt x="1552094" y="247570"/>
                  <a:pt x="1554237" y="254466"/>
                </a:cubicBezTo>
                <a:cubicBezTo>
                  <a:pt x="1565598" y="288743"/>
                  <a:pt x="1588608" y="316360"/>
                  <a:pt x="1622993" y="335146"/>
                </a:cubicBezTo>
                <a:cubicBezTo>
                  <a:pt x="1697309" y="375952"/>
                  <a:pt x="1811302" y="370671"/>
                  <a:pt x="1897750" y="347193"/>
                </a:cubicBezTo>
                <a:cubicBezTo>
                  <a:pt x="1904714" y="345381"/>
                  <a:pt x="1911621" y="343363"/>
                  <a:pt x="1918473" y="341138"/>
                </a:cubicBezTo>
                <a:cubicBezTo>
                  <a:pt x="1920074" y="334002"/>
                  <a:pt x="1921917" y="326921"/>
                  <a:pt x="1924003" y="319906"/>
                </a:cubicBezTo>
                <a:cubicBezTo>
                  <a:pt x="1935602" y="281556"/>
                  <a:pt x="1954017" y="245966"/>
                  <a:pt x="1978352" y="220111"/>
                </a:cubicBezTo>
                <a:cubicBezTo>
                  <a:pt x="2035214" y="159439"/>
                  <a:pt x="2128812" y="136961"/>
                  <a:pt x="2228461" y="159966"/>
                </a:cubicBezTo>
                <a:cubicBezTo>
                  <a:pt x="2308504" y="178476"/>
                  <a:pt x="2365627" y="222568"/>
                  <a:pt x="2402791" y="293446"/>
                </a:cubicBezTo>
                <a:cubicBezTo>
                  <a:pt x="2406384" y="300279"/>
                  <a:pt x="2409829" y="307320"/>
                  <a:pt x="2412975" y="314678"/>
                </a:cubicBezTo>
                <a:cubicBezTo>
                  <a:pt x="2416438" y="307320"/>
                  <a:pt x="2420050" y="300422"/>
                  <a:pt x="2423662" y="293446"/>
                </a:cubicBezTo>
                <a:cubicBezTo>
                  <a:pt x="2456823" y="230160"/>
                  <a:pt x="2500987" y="180132"/>
                  <a:pt x="2556081" y="144778"/>
                </a:cubicBezTo>
                <a:cubicBezTo>
                  <a:pt x="2641077" y="90269"/>
                  <a:pt x="2771093" y="73229"/>
                  <a:pt x="2855232" y="146314"/>
                </a:cubicBezTo>
                <a:cubicBezTo>
                  <a:pt x="2888263" y="174930"/>
                  <a:pt x="2905671" y="214277"/>
                  <a:pt x="2904442" y="257082"/>
                </a:cubicBezTo>
                <a:cubicBezTo>
                  <a:pt x="2903083" y="302958"/>
                  <a:pt x="2880610" y="345986"/>
                  <a:pt x="2842739" y="375138"/>
                </a:cubicBezTo>
                <a:cubicBezTo>
                  <a:pt x="2820415" y="392389"/>
                  <a:pt x="2793231" y="406419"/>
                  <a:pt x="2764521" y="421148"/>
                </a:cubicBezTo>
                <a:cubicBezTo>
                  <a:pt x="2712108" y="448145"/>
                  <a:pt x="2657908" y="476077"/>
                  <a:pt x="2628900" y="527000"/>
                </a:cubicBezTo>
                <a:cubicBezTo>
                  <a:pt x="2611081" y="558295"/>
                  <a:pt x="2598327" y="592585"/>
                  <a:pt x="2585946" y="625811"/>
                </a:cubicBezTo>
                <a:cubicBezTo>
                  <a:pt x="2580472" y="640444"/>
                  <a:pt x="2574812" y="655015"/>
                  <a:pt x="2569002" y="669520"/>
                </a:cubicBezTo>
                <a:cubicBezTo>
                  <a:pt x="2576804" y="585292"/>
                  <a:pt x="2594641" y="490883"/>
                  <a:pt x="2641933" y="431434"/>
                </a:cubicBezTo>
                <a:cubicBezTo>
                  <a:pt x="2645917" y="426375"/>
                  <a:pt x="2650144" y="421542"/>
                  <a:pt x="2654669" y="416930"/>
                </a:cubicBezTo>
                <a:cubicBezTo>
                  <a:pt x="2648804" y="414304"/>
                  <a:pt x="2643181" y="411150"/>
                  <a:pt x="2637874" y="407510"/>
                </a:cubicBezTo>
                <a:cubicBezTo>
                  <a:pt x="2619590" y="394543"/>
                  <a:pt x="2609387" y="376754"/>
                  <a:pt x="2608456" y="355654"/>
                </a:cubicBezTo>
                <a:cubicBezTo>
                  <a:pt x="2606855" y="318685"/>
                  <a:pt x="2633722" y="280033"/>
                  <a:pt x="2669564" y="267762"/>
                </a:cubicBezTo>
                <a:cubicBezTo>
                  <a:pt x="2682783" y="263035"/>
                  <a:pt x="2697157" y="262607"/>
                  <a:pt x="2710637" y="266540"/>
                </a:cubicBezTo>
                <a:cubicBezTo>
                  <a:pt x="2701309" y="268941"/>
                  <a:pt x="2692279" y="272437"/>
                  <a:pt x="2683770" y="276959"/>
                </a:cubicBezTo>
                <a:cubicBezTo>
                  <a:pt x="2653216" y="293303"/>
                  <a:pt x="2634951" y="319841"/>
                  <a:pt x="2638340" y="342846"/>
                </a:cubicBezTo>
                <a:cubicBezTo>
                  <a:pt x="2640090" y="354657"/>
                  <a:pt x="2647705" y="369397"/>
                  <a:pt x="2671258" y="379671"/>
                </a:cubicBezTo>
                <a:cubicBezTo>
                  <a:pt x="2677849" y="382653"/>
                  <a:pt x="2686079" y="385189"/>
                  <a:pt x="2695537" y="387343"/>
                </a:cubicBezTo>
                <a:cubicBezTo>
                  <a:pt x="2696617" y="387580"/>
                  <a:pt x="2697511" y="387948"/>
                  <a:pt x="2698591" y="388184"/>
                </a:cubicBezTo>
                <a:cubicBezTo>
                  <a:pt x="2747261" y="397933"/>
                  <a:pt x="2797625" y="376308"/>
                  <a:pt x="2826783" y="332952"/>
                </a:cubicBezTo>
                <a:cubicBezTo>
                  <a:pt x="2854879" y="291161"/>
                  <a:pt x="2856126" y="240764"/>
                  <a:pt x="2829948" y="201258"/>
                </a:cubicBezTo>
                <a:cubicBezTo>
                  <a:pt x="2782283" y="129774"/>
                  <a:pt x="2667758" y="143820"/>
                  <a:pt x="2606799" y="180921"/>
                </a:cubicBezTo>
                <a:cubicBezTo>
                  <a:pt x="2543736" y="219192"/>
                  <a:pt x="2486874" y="284250"/>
                  <a:pt x="2448873" y="359111"/>
                </a:cubicBezTo>
                <a:cubicBezTo>
                  <a:pt x="2443287" y="370143"/>
                  <a:pt x="2438111" y="381375"/>
                  <a:pt x="2433363" y="392783"/>
                </a:cubicBezTo>
                <a:cubicBezTo>
                  <a:pt x="2434368" y="407956"/>
                  <a:pt x="2434834" y="422776"/>
                  <a:pt x="2434983" y="437491"/>
                </a:cubicBezTo>
                <a:cubicBezTo>
                  <a:pt x="2438129" y="680859"/>
                  <a:pt x="2326062" y="866261"/>
                  <a:pt x="2118869" y="953154"/>
                </a:cubicBezTo>
                <a:cubicBezTo>
                  <a:pt x="1842507" y="1068965"/>
                  <a:pt x="1572092" y="960380"/>
                  <a:pt x="1412939" y="669756"/>
                </a:cubicBezTo>
                <a:lnTo>
                  <a:pt x="1409401" y="663319"/>
                </a:lnTo>
                <a:cubicBezTo>
                  <a:pt x="1330798" y="519642"/>
                  <a:pt x="1249972" y="372602"/>
                  <a:pt x="1122626" y="275120"/>
                </a:cubicBezTo>
                <a:cubicBezTo>
                  <a:pt x="1116169" y="270219"/>
                  <a:pt x="1109701" y="265226"/>
                  <a:pt x="1102955" y="260471"/>
                </a:cubicBezTo>
                <a:cubicBezTo>
                  <a:pt x="1056668" y="228075"/>
                  <a:pt x="1005477" y="203314"/>
                  <a:pt x="951335" y="187134"/>
                </a:cubicBezTo>
                <a:cubicBezTo>
                  <a:pt x="798886" y="141664"/>
                  <a:pt x="599141" y="163815"/>
                  <a:pt x="442408" y="243747"/>
                </a:cubicBezTo>
                <a:cubicBezTo>
                  <a:pt x="296139" y="318382"/>
                  <a:pt x="167938" y="451509"/>
                  <a:pt x="71373" y="628871"/>
                </a:cubicBezTo>
                <a:cubicBezTo>
                  <a:pt x="48099" y="671363"/>
                  <a:pt x="26242" y="714615"/>
                  <a:pt x="5839" y="758556"/>
                </a:cubicBezTo>
                <a:cubicBezTo>
                  <a:pt x="26088" y="656841"/>
                  <a:pt x="73385" y="553395"/>
                  <a:pt x="147927" y="449289"/>
                </a:cubicBezTo>
                <a:cubicBezTo>
                  <a:pt x="182297" y="401270"/>
                  <a:pt x="226754" y="353185"/>
                  <a:pt x="276495" y="310157"/>
                </a:cubicBezTo>
                <a:cubicBezTo>
                  <a:pt x="460212" y="150926"/>
                  <a:pt x="696798" y="83423"/>
                  <a:pt x="925419" y="124770"/>
                </a:cubicBezTo>
                <a:cubicBezTo>
                  <a:pt x="1153854" y="165956"/>
                  <a:pt x="1311588" y="381340"/>
                  <a:pt x="1385221" y="506058"/>
                </a:cubicBezTo>
                <a:lnTo>
                  <a:pt x="1432899" y="590574"/>
                </a:lnTo>
                <a:cubicBezTo>
                  <a:pt x="1510583" y="731321"/>
                  <a:pt x="1583822" y="864250"/>
                  <a:pt x="1759076" y="920009"/>
                </a:cubicBezTo>
                <a:cubicBezTo>
                  <a:pt x="1932549" y="975332"/>
                  <a:pt x="2178264" y="928535"/>
                  <a:pt x="2288842" y="754720"/>
                </a:cubicBezTo>
                <a:cubicBezTo>
                  <a:pt x="2349540" y="659154"/>
                  <a:pt x="2396684" y="512889"/>
                  <a:pt x="2373577" y="392703"/>
                </a:cubicBezTo>
                <a:cubicBezTo>
                  <a:pt x="2372497" y="387094"/>
                  <a:pt x="2371045" y="381641"/>
                  <a:pt x="2369593" y="376137"/>
                </a:cubicBezTo>
                <a:cubicBezTo>
                  <a:pt x="2366912" y="364941"/>
                  <a:pt x="2363467" y="353943"/>
                  <a:pt x="2359297" y="343214"/>
                </a:cubicBezTo>
                <a:cubicBezTo>
                  <a:pt x="2331964" y="274738"/>
                  <a:pt x="2278769" y="230175"/>
                  <a:pt x="2201091" y="210521"/>
                </a:cubicBezTo>
                <a:cubicBezTo>
                  <a:pt x="2144042" y="196265"/>
                  <a:pt x="2086621" y="203939"/>
                  <a:pt x="2043500" y="231699"/>
                </a:cubicBezTo>
                <a:cubicBezTo>
                  <a:pt x="2018457" y="247793"/>
                  <a:pt x="1997883" y="272885"/>
                  <a:pt x="1982839" y="302026"/>
                </a:cubicBezTo>
                <a:cubicBezTo>
                  <a:pt x="1980325" y="307032"/>
                  <a:pt x="1977868" y="311852"/>
                  <a:pt x="1975633" y="316897"/>
                </a:cubicBezTo>
                <a:cubicBezTo>
                  <a:pt x="1967664" y="335834"/>
                  <a:pt x="1962284" y="355760"/>
                  <a:pt x="1959677" y="376137"/>
                </a:cubicBezTo>
                <a:cubicBezTo>
                  <a:pt x="1958820" y="382404"/>
                  <a:pt x="1957982" y="388711"/>
                  <a:pt x="1957610" y="395016"/>
                </a:cubicBezTo>
                <a:cubicBezTo>
                  <a:pt x="1957294" y="403741"/>
                  <a:pt x="1957368" y="412555"/>
                  <a:pt x="1958057" y="421239"/>
                </a:cubicBezTo>
                <a:cubicBezTo>
                  <a:pt x="1962898" y="478679"/>
                  <a:pt x="1992223" y="521469"/>
                  <a:pt x="2040427" y="542030"/>
                </a:cubicBezTo>
                <a:cubicBezTo>
                  <a:pt x="2075878" y="557060"/>
                  <a:pt x="2138978" y="557060"/>
                  <a:pt x="2178934" y="530678"/>
                </a:cubicBezTo>
                <a:cubicBezTo>
                  <a:pt x="2202785" y="514952"/>
                  <a:pt x="2215372" y="492171"/>
                  <a:pt x="2215372" y="464792"/>
                </a:cubicBezTo>
                <a:cubicBezTo>
                  <a:pt x="2215297" y="424221"/>
                  <a:pt x="2165324" y="413107"/>
                  <a:pt x="2141305" y="407865"/>
                </a:cubicBezTo>
                <a:lnTo>
                  <a:pt x="2127490" y="405947"/>
                </a:lnTo>
                <a:cubicBezTo>
                  <a:pt x="2096080" y="402031"/>
                  <a:pt x="2078783" y="397735"/>
                  <a:pt x="2075673" y="393217"/>
                </a:cubicBezTo>
                <a:cubicBezTo>
                  <a:pt x="2078596" y="386017"/>
                  <a:pt x="2116412" y="378488"/>
                  <a:pt x="2143055" y="378016"/>
                </a:cubicBezTo>
                <a:cubicBezTo>
                  <a:pt x="2162345" y="377727"/>
                  <a:pt x="2226990" y="380642"/>
                  <a:pt x="2249389" y="430344"/>
                </a:cubicBezTo>
                <a:cubicBezTo>
                  <a:pt x="2262273" y="459025"/>
                  <a:pt x="2261044" y="489320"/>
                  <a:pt x="2245702" y="517935"/>
                </a:cubicBezTo>
                <a:cubicBezTo>
                  <a:pt x="2224048" y="558269"/>
                  <a:pt x="2175620" y="591954"/>
                  <a:pt x="2127788" y="599771"/>
                </a:cubicBezTo>
                <a:cubicBezTo>
                  <a:pt x="2045790" y="613356"/>
                  <a:pt x="1954817" y="566099"/>
                  <a:pt x="1925046" y="494379"/>
                </a:cubicBezTo>
                <a:cubicBezTo>
                  <a:pt x="1913837" y="467379"/>
                  <a:pt x="1909406" y="435007"/>
                  <a:pt x="1910467" y="401428"/>
                </a:cubicBezTo>
                <a:cubicBezTo>
                  <a:pt x="1910709" y="395069"/>
                  <a:pt x="1911100" y="388683"/>
                  <a:pt x="1911714" y="382391"/>
                </a:cubicBezTo>
                <a:cubicBezTo>
                  <a:pt x="1905254" y="383401"/>
                  <a:pt x="1898886" y="384558"/>
                  <a:pt x="1892499" y="385781"/>
                </a:cubicBezTo>
                <a:cubicBezTo>
                  <a:pt x="1881682" y="387922"/>
                  <a:pt x="1870864" y="390221"/>
                  <a:pt x="1860047" y="393217"/>
                </a:cubicBezTo>
                <a:cubicBezTo>
                  <a:pt x="1789499" y="412319"/>
                  <a:pt x="1692984" y="462388"/>
                  <a:pt x="1653301" y="540465"/>
                </a:cubicBezTo>
                <a:cubicBezTo>
                  <a:pt x="1632578" y="581194"/>
                  <a:pt x="1630500" y="623761"/>
                  <a:pt x="1647080" y="667036"/>
                </a:cubicBezTo>
                <a:cubicBezTo>
                  <a:pt x="1663661" y="710446"/>
                  <a:pt x="1698664" y="741582"/>
                  <a:pt x="1745646" y="754772"/>
                </a:cubicBezTo>
                <a:cubicBezTo>
                  <a:pt x="1780562" y="764520"/>
                  <a:pt x="1818265" y="763285"/>
                  <a:pt x="1852878" y="752551"/>
                </a:cubicBezTo>
                <a:cubicBezTo>
                  <a:pt x="1861443" y="749885"/>
                  <a:pt x="1869803" y="746628"/>
                  <a:pt x="1877902" y="742803"/>
                </a:cubicBezTo>
                <a:cubicBezTo>
                  <a:pt x="1884884" y="739506"/>
                  <a:pt x="1891643" y="735735"/>
                  <a:pt x="1898178" y="731676"/>
                </a:cubicBezTo>
                <a:cubicBezTo>
                  <a:pt x="1898178" y="730913"/>
                  <a:pt x="1898234" y="730230"/>
                  <a:pt x="1898234" y="729455"/>
                </a:cubicBezTo>
                <a:cubicBezTo>
                  <a:pt x="1898718" y="722925"/>
                  <a:pt x="1898867" y="716041"/>
                  <a:pt x="1898476" y="709130"/>
                </a:cubicBezTo>
                <a:cubicBezTo>
                  <a:pt x="1896484" y="670926"/>
                  <a:pt x="1882911" y="629042"/>
                  <a:pt x="1859414" y="611555"/>
                </a:cubicBezTo>
                <a:cubicBezTo>
                  <a:pt x="1836065" y="594161"/>
                  <a:pt x="1811488" y="591547"/>
                  <a:pt x="1793856" y="604500"/>
                </a:cubicBezTo>
                <a:cubicBezTo>
                  <a:pt x="1780339" y="614485"/>
                  <a:pt x="1774045" y="632024"/>
                  <a:pt x="1778942" y="646462"/>
                </a:cubicBezTo>
                <a:cubicBezTo>
                  <a:pt x="1778421" y="646291"/>
                  <a:pt x="1777955" y="646148"/>
                  <a:pt x="1777583" y="645845"/>
                </a:cubicBezTo>
                <a:cubicBezTo>
                  <a:pt x="1766821" y="640563"/>
                  <a:pt x="1759076" y="626585"/>
                  <a:pt x="1759169" y="612712"/>
                </a:cubicBezTo>
                <a:cubicBezTo>
                  <a:pt x="1759169" y="603501"/>
                  <a:pt x="1763153" y="595225"/>
                  <a:pt x="1771066" y="588261"/>
                </a:cubicBezTo>
                <a:cubicBezTo>
                  <a:pt x="1787488" y="573916"/>
                  <a:pt x="1816403" y="568542"/>
                  <a:pt x="1835395" y="570919"/>
                </a:cubicBezTo>
                <a:cubicBezTo>
                  <a:pt x="1875631" y="575821"/>
                  <a:pt x="1900319" y="602964"/>
                  <a:pt x="1914004" y="624996"/>
                </a:cubicBezTo>
                <a:cubicBezTo>
                  <a:pt x="1932772" y="654975"/>
                  <a:pt x="1941709" y="693155"/>
                  <a:pt x="1939717" y="728904"/>
                </a:cubicBezTo>
                <a:cubicBezTo>
                  <a:pt x="1939308" y="735039"/>
                  <a:pt x="1938730" y="741175"/>
                  <a:pt x="1937706" y="747230"/>
                </a:cubicBezTo>
                <a:cubicBezTo>
                  <a:pt x="1943851" y="748320"/>
                  <a:pt x="1949846" y="749911"/>
                  <a:pt x="1955748" y="752000"/>
                </a:cubicBezTo>
                <a:cubicBezTo>
                  <a:pt x="1970811" y="757295"/>
                  <a:pt x="1984905" y="765257"/>
                  <a:pt x="1999428" y="773467"/>
                </a:cubicBezTo>
                <a:lnTo>
                  <a:pt x="2015478" y="782205"/>
                </a:lnTo>
                <a:cubicBezTo>
                  <a:pt x="2048862" y="799994"/>
                  <a:pt x="2081799" y="809150"/>
                  <a:pt x="2115499" y="810279"/>
                </a:cubicBezTo>
                <a:cubicBezTo>
                  <a:pt x="2081855" y="818792"/>
                  <a:pt x="2046330" y="810897"/>
                  <a:pt x="2005908" y="801767"/>
                </a:cubicBezTo>
                <a:cubicBezTo>
                  <a:pt x="1974274" y="794658"/>
                  <a:pt x="1941709" y="787276"/>
                  <a:pt x="1906333" y="787367"/>
                </a:cubicBezTo>
                <a:lnTo>
                  <a:pt x="1845151" y="790731"/>
                </a:lnTo>
                <a:lnTo>
                  <a:pt x="1818210" y="792781"/>
                </a:lnTo>
                <a:cubicBezTo>
                  <a:pt x="1760938" y="796537"/>
                  <a:pt x="1696218" y="795473"/>
                  <a:pt x="1649540" y="758437"/>
                </a:cubicBezTo>
                <a:cubicBezTo>
                  <a:pt x="1602021" y="720692"/>
                  <a:pt x="1577615" y="676050"/>
                  <a:pt x="1576853" y="625588"/>
                </a:cubicBezTo>
                <a:cubicBezTo>
                  <a:pt x="1576012" y="567766"/>
                  <a:pt x="1607780" y="501407"/>
                  <a:pt x="1663676" y="440434"/>
                </a:cubicBezTo>
                <a:cubicBezTo>
                  <a:pt x="1668356" y="435298"/>
                  <a:pt x="1673209" y="430305"/>
                  <a:pt x="1678191" y="425233"/>
                </a:cubicBezTo>
                <a:cubicBezTo>
                  <a:pt x="1671546" y="423440"/>
                  <a:pt x="1664986" y="421343"/>
                  <a:pt x="1658533" y="418953"/>
                </a:cubicBezTo>
                <a:cubicBezTo>
                  <a:pt x="1590909" y="393256"/>
                  <a:pt x="1538327" y="335514"/>
                  <a:pt x="1519602" y="262638"/>
                </a:cubicBezTo>
                <a:cubicBezTo>
                  <a:pt x="1517580" y="254518"/>
                  <a:pt x="1515991" y="246295"/>
                  <a:pt x="1514843" y="238006"/>
                </a:cubicBezTo>
                <a:cubicBezTo>
                  <a:pt x="1513800" y="231066"/>
                  <a:pt x="1513141" y="224075"/>
                  <a:pt x="1512871" y="217064"/>
                </a:cubicBezTo>
                <a:cubicBezTo>
                  <a:pt x="1506688" y="214474"/>
                  <a:pt x="1500467" y="211972"/>
                  <a:pt x="1494213" y="209561"/>
                </a:cubicBezTo>
                <a:cubicBezTo>
                  <a:pt x="1450676" y="192613"/>
                  <a:pt x="1408534" y="181183"/>
                  <a:pt x="1360251" y="180947"/>
                </a:cubicBezTo>
                <a:cubicBezTo>
                  <a:pt x="1297821" y="180500"/>
                  <a:pt x="1240084" y="177583"/>
                  <a:pt x="1192827" y="160859"/>
                </a:cubicBezTo>
                <a:cubicBezTo>
                  <a:pt x="1215771" y="159322"/>
                  <a:pt x="1238730" y="156104"/>
                  <a:pt x="1261609" y="152896"/>
                </a:cubicBezTo>
                <a:cubicBezTo>
                  <a:pt x="1302134" y="147196"/>
                  <a:pt x="1344118" y="141297"/>
                  <a:pt x="1382894" y="145514"/>
                </a:cubicBezTo>
                <a:cubicBezTo>
                  <a:pt x="1406536" y="148050"/>
                  <a:pt x="1428652" y="155263"/>
                  <a:pt x="1449980" y="162172"/>
                </a:cubicBezTo>
                <a:cubicBezTo>
                  <a:pt x="1465100" y="167085"/>
                  <a:pt x="1480550" y="172065"/>
                  <a:pt x="1496658" y="175533"/>
                </a:cubicBezTo>
                <a:cubicBezTo>
                  <a:pt x="1502733" y="176835"/>
                  <a:pt x="1508793" y="177899"/>
                  <a:pt x="1515014" y="178660"/>
                </a:cubicBezTo>
                <a:cubicBezTo>
                  <a:pt x="1515869" y="172551"/>
                  <a:pt x="1517079" y="166482"/>
                  <a:pt x="1518552" y="160425"/>
                </a:cubicBezTo>
                <a:cubicBezTo>
                  <a:pt x="1529542" y="116086"/>
                  <a:pt x="1555631" y="75816"/>
                  <a:pt x="1595091" y="44825"/>
                </a:cubicBezTo>
                <a:cubicBezTo>
                  <a:pt x="1630376" y="17157"/>
                  <a:pt x="1672532" y="1748"/>
                  <a:pt x="1715211" y="140"/>
                </a:cubicBezTo>
                <a:close/>
              </a:path>
            </a:pathLst>
          </a:custGeom>
          <a:gradFill>
            <a:gsLst>
              <a:gs pos="0">
                <a:schemeClr val="accent1">
                  <a:lumMod val="80000"/>
                  <a:lumOff val="20000"/>
                </a:schemeClr>
              </a:gs>
              <a:gs pos="100000">
                <a:schemeClr val="accent1"/>
              </a:gs>
            </a:gsLst>
            <a:lin ang="2700000" scaled="0"/>
          </a:gradFill>
          <a:ln w="1099" cap="flat">
            <a:noFill/>
            <a:miter/>
          </a:ln>
          <a:effectLst/>
        </p:spPr>
        <p:txBody>
          <a:bodyPr vert="horz" wrap="square" lIns="93269" tIns="46634" rIns="93269" bIns="46634" rtlCol="0" anchor="ctr"/>
          <a:lstStyle/>
          <a:p>
            <a:pPr algn="l"/>
            <a:endParaRPr kumimoji="1" lang="zh-CN" altLang="en-US"/>
          </a:p>
        </p:txBody>
      </p:sp>
      <p:pic>
        <p:nvPicPr>
          <p:cNvPr id="9" name="图片 8"/>
          <p:cNvPicPr>
            <a:picLocks noChangeAspect="1"/>
          </p:cNvPicPr>
          <p:nvPr/>
        </p:nvPicPr>
        <p:blipFill>
          <a:blip r:embed="rId3">
            <a:alphaModFix/>
          </a:blip>
          <a:srcRect l="18991" t="10347" r="21501" b="391"/>
          <a:stretch>
            <a:fillRect/>
          </a:stretch>
        </p:blipFill>
        <p:spPr>
          <a:xfrm>
            <a:off x="6483822" y="1120737"/>
            <a:ext cx="4927308" cy="4927308"/>
          </a:xfrm>
          <a:custGeom>
            <a:avLst/>
            <a:gdLst/>
            <a:ahLst/>
            <a:cxnLst/>
            <a:rect l="l" t="t" r="r" b="b"/>
            <a:pathLst>
              <a:path w="4927600" h="4927600">
                <a:moveTo>
                  <a:pt x="2463646" y="0"/>
                </a:moveTo>
                <a:lnTo>
                  <a:pt x="2463662" y="0"/>
                </a:lnTo>
                <a:lnTo>
                  <a:pt x="2692849" y="15899"/>
                </a:lnTo>
                <a:cubicBezTo>
                  <a:pt x="3217111" y="89265"/>
                  <a:pt x="3661870" y="410664"/>
                  <a:pt x="3904704" y="857677"/>
                </a:cubicBezTo>
                <a:lnTo>
                  <a:pt x="3958322" y="968985"/>
                </a:lnTo>
                <a:lnTo>
                  <a:pt x="4069631" y="1022604"/>
                </a:lnTo>
                <a:cubicBezTo>
                  <a:pt x="4580502" y="1300126"/>
                  <a:pt x="4927308" y="1841390"/>
                  <a:pt x="4927308" y="2463654"/>
                </a:cubicBezTo>
                <a:cubicBezTo>
                  <a:pt x="4927308" y="3085917"/>
                  <a:pt x="4580502" y="3627181"/>
                  <a:pt x="4069631" y="3904703"/>
                </a:cubicBezTo>
                <a:lnTo>
                  <a:pt x="3958322" y="3958322"/>
                </a:lnTo>
                <a:lnTo>
                  <a:pt x="3904704" y="4069631"/>
                </a:lnTo>
                <a:cubicBezTo>
                  <a:pt x="3627180" y="4580502"/>
                  <a:pt x="3085917" y="4927308"/>
                  <a:pt x="2463654" y="4927308"/>
                </a:cubicBezTo>
                <a:cubicBezTo>
                  <a:pt x="1841389" y="4927308"/>
                  <a:pt x="1300127" y="4580502"/>
                  <a:pt x="1022606" y="4069631"/>
                </a:cubicBezTo>
                <a:lnTo>
                  <a:pt x="968985" y="3958322"/>
                </a:lnTo>
                <a:lnTo>
                  <a:pt x="857677" y="3904703"/>
                </a:lnTo>
                <a:cubicBezTo>
                  <a:pt x="346807" y="3627181"/>
                  <a:pt x="0" y="3085917"/>
                  <a:pt x="0" y="2463654"/>
                </a:cubicBezTo>
                <a:cubicBezTo>
                  <a:pt x="0" y="1841390"/>
                  <a:pt x="346807" y="1300126"/>
                  <a:pt x="857677" y="1022604"/>
                </a:cubicBezTo>
                <a:lnTo>
                  <a:pt x="968985" y="968985"/>
                </a:lnTo>
                <a:lnTo>
                  <a:pt x="1022606" y="857677"/>
                </a:lnTo>
                <a:cubicBezTo>
                  <a:pt x="1265437" y="410664"/>
                  <a:pt x="1710195" y="89265"/>
                  <a:pt x="2234459" y="15899"/>
                </a:cubicBezTo>
                <a:close/>
              </a:path>
            </a:pathLst>
          </a:custGeom>
          <a:noFill/>
          <a:ln>
            <a:noFill/>
          </a:ln>
        </p:spPr>
      </p:pic>
      <p:sp>
        <p:nvSpPr>
          <p:cNvPr id="10" name="标题 1"/>
          <p:cNvSpPr txBox="1"/>
          <p:nvPr/>
        </p:nvSpPr>
        <p:spPr>
          <a:xfrm>
            <a:off x="6720738" y="1725319"/>
            <a:ext cx="1269197" cy="511833"/>
          </a:xfrm>
          <a:custGeom>
            <a:avLst/>
            <a:gdLst>
              <a:gd name="connsiteX0" fmla="*/ 1877688 w 2285015"/>
              <a:gd name="connsiteY0" fmla="*/ 215102 h 921485"/>
              <a:gd name="connsiteX1" fmla="*/ 2167292 w 2285015"/>
              <a:gd name="connsiteY1" fmla="*/ 409223 h 921485"/>
              <a:gd name="connsiteX2" fmla="*/ 2212866 w 2285015"/>
              <a:gd name="connsiteY2" fmla="*/ 513528 h 921485"/>
              <a:gd name="connsiteX3" fmla="*/ 2215002 w 2285015"/>
              <a:gd name="connsiteY3" fmla="*/ 519244 h 921485"/>
              <a:gd name="connsiteX4" fmla="*/ 2183584 w 2285015"/>
              <a:gd name="connsiteY4" fmla="*/ 471621 h 921485"/>
              <a:gd name="connsiteX5" fmla="*/ 2161810 w 2285015"/>
              <a:gd name="connsiteY5" fmla="*/ 435795 h 921485"/>
              <a:gd name="connsiteX6" fmla="*/ 1971994 w 2285015"/>
              <a:gd name="connsiteY6" fmla="*/ 261194 h 921485"/>
              <a:gd name="connsiteX7" fmla="*/ 1658785 w 2285015"/>
              <a:gd name="connsiteY7" fmla="*/ 358927 h 921485"/>
              <a:gd name="connsiteX8" fmla="*/ 1610305 w 2285015"/>
              <a:gd name="connsiteY8" fmla="*/ 580042 h 921485"/>
              <a:gd name="connsiteX9" fmla="*/ 1613806 w 2285015"/>
              <a:gd name="connsiteY9" fmla="*/ 592555 h 921485"/>
              <a:gd name="connsiteX10" fmla="*/ 1617108 w 2285015"/>
              <a:gd name="connsiteY10" fmla="*/ 602258 h 921485"/>
              <a:gd name="connsiteX11" fmla="*/ 1710657 w 2285015"/>
              <a:gd name="connsiteY11" fmla="*/ 680718 h 921485"/>
              <a:gd name="connsiteX12" fmla="*/ 1722413 w 2285015"/>
              <a:gd name="connsiteY12" fmla="*/ 683119 h 921485"/>
              <a:gd name="connsiteX13" fmla="*/ 1736251 w 2285015"/>
              <a:gd name="connsiteY13" fmla="*/ 684618 h 921485"/>
              <a:gd name="connsiteX14" fmla="*/ 1803831 w 2285015"/>
              <a:gd name="connsiteY14" fmla="*/ 668205 h 921485"/>
              <a:gd name="connsiteX15" fmla="*/ 1839002 w 2285015"/>
              <a:gd name="connsiteY15" fmla="*/ 627805 h 921485"/>
              <a:gd name="connsiteX16" fmla="*/ 1845585 w 2285015"/>
              <a:gd name="connsiteY16" fmla="*/ 613280 h 921485"/>
              <a:gd name="connsiteX17" fmla="*/ 1852939 w 2285015"/>
              <a:gd name="connsiteY17" fmla="*/ 586356 h 921485"/>
              <a:gd name="connsiteX18" fmla="*/ 1854260 w 2285015"/>
              <a:gd name="connsiteY18" fmla="*/ 575102 h 921485"/>
              <a:gd name="connsiteX19" fmla="*/ 1854348 w 2285015"/>
              <a:gd name="connsiteY19" fmla="*/ 556156 h 921485"/>
              <a:gd name="connsiteX20" fmla="*/ 1805647 w 2285015"/>
              <a:gd name="connsiteY20" fmla="*/ 484716 h 921485"/>
              <a:gd name="connsiteX21" fmla="*/ 1723668 w 2285015"/>
              <a:gd name="connsiteY21" fmla="*/ 491436 h 921485"/>
              <a:gd name="connsiteX22" fmla="*/ 1702169 w 2285015"/>
              <a:gd name="connsiteY22" fmla="*/ 530398 h 921485"/>
              <a:gd name="connsiteX23" fmla="*/ 1745960 w 2285015"/>
              <a:gd name="connsiteY23" fmla="*/ 563994 h 921485"/>
              <a:gd name="connsiteX24" fmla="*/ 1754084 w 2285015"/>
              <a:gd name="connsiteY24" fmla="*/ 565166 h 921485"/>
              <a:gd name="connsiteX25" fmla="*/ 1784765 w 2285015"/>
              <a:gd name="connsiteY25" fmla="*/ 572708 h 921485"/>
              <a:gd name="connsiteX26" fmla="*/ 1744914 w 2285015"/>
              <a:gd name="connsiteY26" fmla="*/ 581673 h 921485"/>
              <a:gd name="connsiteX27" fmla="*/ 1682101 w 2285015"/>
              <a:gd name="connsiteY27" fmla="*/ 550757 h 921485"/>
              <a:gd name="connsiteX28" fmla="*/ 1684270 w 2285015"/>
              <a:gd name="connsiteY28" fmla="*/ 498932 h 921485"/>
              <a:gd name="connsiteX29" fmla="*/ 1753941 w 2285015"/>
              <a:gd name="connsiteY29" fmla="*/ 450531 h 921485"/>
              <a:gd name="connsiteX30" fmla="*/ 1873811 w 2285015"/>
              <a:gd name="connsiteY30" fmla="*/ 512843 h 921485"/>
              <a:gd name="connsiteX31" fmla="*/ 1882386 w 2285015"/>
              <a:gd name="connsiteY31" fmla="*/ 569618 h 921485"/>
              <a:gd name="connsiteX32" fmla="*/ 1881483 w 2285015"/>
              <a:gd name="connsiteY32" fmla="*/ 581106 h 921485"/>
              <a:gd name="connsiteX33" fmla="*/ 1890565 w 2285015"/>
              <a:gd name="connsiteY33" fmla="*/ 578931 h 921485"/>
              <a:gd name="connsiteX34" fmla="*/ 1893009 w 2285015"/>
              <a:gd name="connsiteY34" fmla="*/ 578193 h 921485"/>
              <a:gd name="connsiteX35" fmla="*/ 2012780 w 2285015"/>
              <a:gd name="connsiteY35" fmla="*/ 491855 h 921485"/>
              <a:gd name="connsiteX36" fmla="*/ 2016456 w 2285015"/>
              <a:gd name="connsiteY36" fmla="*/ 417076 h 921485"/>
              <a:gd name="connsiteX37" fmla="*/ 1958134 w 2285015"/>
              <a:gd name="connsiteY37" fmla="*/ 365157 h 921485"/>
              <a:gd name="connsiteX38" fmla="*/ 1894737 w 2285015"/>
              <a:gd name="connsiteY38" fmla="*/ 366377 h 921485"/>
              <a:gd name="connsiteX39" fmla="*/ 1879942 w 2285015"/>
              <a:gd name="connsiteY39" fmla="*/ 372225 h 921485"/>
              <a:gd name="connsiteX40" fmla="*/ 1867954 w 2285015"/>
              <a:gd name="connsiteY40" fmla="*/ 378789 h 921485"/>
              <a:gd name="connsiteX41" fmla="*/ 1867855 w 2285015"/>
              <a:gd name="connsiteY41" fmla="*/ 380109 h 921485"/>
              <a:gd name="connsiteX42" fmla="*/ 1867811 w 2285015"/>
              <a:gd name="connsiteY42" fmla="*/ 392126 h 921485"/>
              <a:gd name="connsiteX43" fmla="*/ 1890918 w 2285015"/>
              <a:gd name="connsiteY43" fmla="*/ 449808 h 921485"/>
              <a:gd name="connsiteX44" fmla="*/ 1929623 w 2285015"/>
              <a:gd name="connsiteY44" fmla="*/ 453980 h 921485"/>
              <a:gd name="connsiteX45" fmla="*/ 1938506 w 2285015"/>
              <a:gd name="connsiteY45" fmla="*/ 429123 h 921485"/>
              <a:gd name="connsiteX46" fmla="*/ 1939310 w 2285015"/>
              <a:gd name="connsiteY46" fmla="*/ 429535 h 921485"/>
              <a:gd name="connsiteX47" fmla="*/ 1950197 w 2285015"/>
              <a:gd name="connsiteY47" fmla="*/ 449079 h 921485"/>
              <a:gd name="connsiteX48" fmla="*/ 1943119 w 2285015"/>
              <a:gd name="connsiteY48" fmla="*/ 463534 h 921485"/>
              <a:gd name="connsiteX49" fmla="*/ 1905085 w 2285015"/>
              <a:gd name="connsiteY49" fmla="*/ 473826 h 921485"/>
              <a:gd name="connsiteX50" fmla="*/ 1858564 w 2285015"/>
              <a:gd name="connsiteY50" fmla="*/ 441863 h 921485"/>
              <a:gd name="connsiteX51" fmla="*/ 1843461 w 2285015"/>
              <a:gd name="connsiteY51" fmla="*/ 380413 h 921485"/>
              <a:gd name="connsiteX52" fmla="*/ 1844628 w 2285015"/>
              <a:gd name="connsiteY52" fmla="*/ 369576 h 921485"/>
              <a:gd name="connsiteX53" fmla="*/ 1833905 w 2285015"/>
              <a:gd name="connsiteY53" fmla="*/ 366710 h 921485"/>
              <a:gd name="connsiteX54" fmla="*/ 1808080 w 2285015"/>
              <a:gd name="connsiteY54" fmla="*/ 354064 h 921485"/>
              <a:gd name="connsiteX55" fmla="*/ 1798646 w 2285015"/>
              <a:gd name="connsiteY55" fmla="*/ 348853 h 921485"/>
              <a:gd name="connsiteX56" fmla="*/ 1739520 w 2285015"/>
              <a:gd name="connsiteY56" fmla="*/ 332261 h 921485"/>
              <a:gd name="connsiteX57" fmla="*/ 1804326 w 2285015"/>
              <a:gd name="connsiteY57" fmla="*/ 337326 h 921485"/>
              <a:gd name="connsiteX58" fmla="*/ 1863144 w 2285015"/>
              <a:gd name="connsiteY58" fmla="*/ 345862 h 921485"/>
              <a:gd name="connsiteX59" fmla="*/ 1899262 w 2285015"/>
              <a:gd name="connsiteY59" fmla="*/ 343858 h 921485"/>
              <a:gd name="connsiteX60" fmla="*/ 1915301 w 2285015"/>
              <a:gd name="connsiteY60" fmla="*/ 342638 h 921485"/>
              <a:gd name="connsiteX61" fmla="*/ 2015014 w 2285015"/>
              <a:gd name="connsiteY61" fmla="*/ 362958 h 921485"/>
              <a:gd name="connsiteX62" fmla="*/ 2057935 w 2285015"/>
              <a:gd name="connsiteY62" fmla="*/ 441467 h 921485"/>
              <a:gd name="connsiteX63" fmla="*/ 2006648 w 2285015"/>
              <a:gd name="connsiteY63" fmla="*/ 550983 h 921485"/>
              <a:gd name="connsiteX64" fmla="*/ 1998039 w 2285015"/>
              <a:gd name="connsiteY64" fmla="*/ 559955 h 921485"/>
              <a:gd name="connsiteX65" fmla="*/ 2009653 w 2285015"/>
              <a:gd name="connsiteY65" fmla="*/ 563722 h 921485"/>
              <a:gd name="connsiteX66" fmla="*/ 2091841 w 2285015"/>
              <a:gd name="connsiteY66" fmla="*/ 656055 h 921485"/>
              <a:gd name="connsiteX67" fmla="*/ 2094560 w 2285015"/>
              <a:gd name="connsiteY67" fmla="*/ 670605 h 921485"/>
              <a:gd name="connsiteX68" fmla="*/ 2095848 w 2285015"/>
              <a:gd name="connsiteY68" fmla="*/ 683033 h 921485"/>
              <a:gd name="connsiteX69" fmla="*/ 2106812 w 2285015"/>
              <a:gd name="connsiteY69" fmla="*/ 687477 h 921485"/>
              <a:gd name="connsiteX70" fmla="*/ 2186050 w 2285015"/>
              <a:gd name="connsiteY70" fmla="*/ 704363 h 921485"/>
              <a:gd name="connsiteX71" fmla="*/ 2285015 w 2285015"/>
              <a:gd name="connsiteY71" fmla="*/ 716247 h 921485"/>
              <a:gd name="connsiteX72" fmla="*/ 2244449 w 2285015"/>
              <a:gd name="connsiteY72" fmla="*/ 720955 h 921485"/>
              <a:gd name="connsiteX73" fmla="*/ 2172697 w 2285015"/>
              <a:gd name="connsiteY73" fmla="*/ 725351 h 921485"/>
              <a:gd name="connsiteX74" fmla="*/ 2132979 w 2285015"/>
              <a:gd name="connsiteY74" fmla="*/ 715510 h 921485"/>
              <a:gd name="connsiteX75" fmla="*/ 2105381 w 2285015"/>
              <a:gd name="connsiteY75" fmla="*/ 707571 h 921485"/>
              <a:gd name="connsiteX76" fmla="*/ 2094549 w 2285015"/>
              <a:gd name="connsiteY76" fmla="*/ 705762 h 921485"/>
              <a:gd name="connsiteX77" fmla="*/ 2092447 w 2285015"/>
              <a:gd name="connsiteY77" fmla="*/ 716558 h 921485"/>
              <a:gd name="connsiteX78" fmla="*/ 2047202 w 2285015"/>
              <a:gd name="connsiteY78" fmla="*/ 784898 h 921485"/>
              <a:gd name="connsiteX79" fmla="*/ 1950990 w 2285015"/>
              <a:gd name="connsiteY79" fmla="*/ 809483 h 921485"/>
              <a:gd name="connsiteX80" fmla="*/ 1880504 w 2285015"/>
              <a:gd name="connsiteY80" fmla="*/ 761013 h 921485"/>
              <a:gd name="connsiteX81" fmla="*/ 1912857 w 2285015"/>
              <a:gd name="connsiteY81" fmla="*/ 641966 h 921485"/>
              <a:gd name="connsiteX82" fmla="*/ 2020298 w 2285015"/>
              <a:gd name="connsiteY82" fmla="*/ 668181 h 921485"/>
              <a:gd name="connsiteX83" fmla="*/ 2022731 w 2285015"/>
              <a:gd name="connsiteY83" fmla="*/ 707726 h 921485"/>
              <a:gd name="connsiteX84" fmla="*/ 2007110 w 2285015"/>
              <a:gd name="connsiteY84" fmla="*/ 725274 h 921485"/>
              <a:gd name="connsiteX85" fmla="*/ 1993911 w 2285015"/>
              <a:gd name="connsiteY85" fmla="*/ 725452 h 921485"/>
              <a:gd name="connsiteX86" fmla="*/ 1978918 w 2285015"/>
              <a:gd name="connsiteY86" fmla="*/ 697614 h 921485"/>
              <a:gd name="connsiteX87" fmla="*/ 1973227 w 2285015"/>
              <a:gd name="connsiteY87" fmla="*/ 681635 h 921485"/>
              <a:gd name="connsiteX88" fmla="*/ 1943581 w 2285015"/>
              <a:gd name="connsiteY88" fmla="*/ 661058 h 921485"/>
              <a:gd name="connsiteX89" fmla="*/ 1902785 w 2285015"/>
              <a:gd name="connsiteY89" fmla="*/ 691072 h 921485"/>
              <a:gd name="connsiteX90" fmla="*/ 1902322 w 2285015"/>
              <a:gd name="connsiteY90" fmla="*/ 736024 h 921485"/>
              <a:gd name="connsiteX91" fmla="*/ 1944935 w 2285015"/>
              <a:gd name="connsiteY91" fmla="*/ 776828 h 921485"/>
              <a:gd name="connsiteX92" fmla="*/ 2042788 w 2285015"/>
              <a:gd name="connsiteY92" fmla="*/ 757324 h 921485"/>
              <a:gd name="connsiteX93" fmla="*/ 2071608 w 2285015"/>
              <a:gd name="connsiteY93" fmla="*/ 712520 h 921485"/>
              <a:gd name="connsiteX94" fmla="*/ 2073710 w 2285015"/>
              <a:gd name="connsiteY94" fmla="*/ 705816 h 921485"/>
              <a:gd name="connsiteX95" fmla="*/ 2075912 w 2285015"/>
              <a:gd name="connsiteY95" fmla="*/ 687305 h 921485"/>
              <a:gd name="connsiteX96" fmla="*/ 2074514 w 2285015"/>
              <a:gd name="connsiteY96" fmla="*/ 673650 h 921485"/>
              <a:gd name="connsiteX97" fmla="*/ 2071289 w 2285015"/>
              <a:gd name="connsiteY97" fmla="*/ 660958 h 921485"/>
              <a:gd name="connsiteX98" fmla="*/ 2030668 w 2285015"/>
              <a:gd name="connsiteY98" fmla="*/ 613202 h 921485"/>
              <a:gd name="connsiteX99" fmla="*/ 1889685 w 2285015"/>
              <a:gd name="connsiteY99" fmla="*/ 601061 h 921485"/>
              <a:gd name="connsiteX100" fmla="*/ 1877708 w 2285015"/>
              <a:gd name="connsiteY100" fmla="*/ 603640 h 921485"/>
              <a:gd name="connsiteX101" fmla="*/ 1874636 w 2285015"/>
              <a:gd name="connsiteY101" fmla="*/ 615525 h 921485"/>
              <a:gd name="connsiteX102" fmla="*/ 1842404 w 2285015"/>
              <a:gd name="connsiteY102" fmla="*/ 675017 h 921485"/>
              <a:gd name="connsiteX103" fmla="*/ 1751255 w 2285015"/>
              <a:gd name="connsiteY103" fmla="*/ 715385 h 921485"/>
              <a:gd name="connsiteX104" fmla="*/ 1739564 w 2285015"/>
              <a:gd name="connsiteY104" fmla="*/ 715790 h 921485"/>
              <a:gd name="connsiteX105" fmla="*/ 1701751 w 2285015"/>
              <a:gd name="connsiteY105" fmla="*/ 712115 h 921485"/>
              <a:gd name="connsiteX106" fmla="*/ 1694441 w 2285015"/>
              <a:gd name="connsiteY106" fmla="*/ 710562 h 921485"/>
              <a:gd name="connsiteX107" fmla="*/ 1685646 w 2285015"/>
              <a:gd name="connsiteY107" fmla="*/ 708030 h 921485"/>
              <a:gd name="connsiteX108" fmla="*/ 1590787 w 2285015"/>
              <a:gd name="connsiteY108" fmla="*/ 630570 h 921485"/>
              <a:gd name="connsiteX109" fmla="*/ 1584755 w 2285015"/>
              <a:gd name="connsiteY109" fmla="*/ 617745 h 921485"/>
              <a:gd name="connsiteX110" fmla="*/ 1572084 w 2285015"/>
              <a:gd name="connsiteY110" fmla="*/ 615525 h 921485"/>
              <a:gd name="connsiteX111" fmla="*/ 1491338 w 2285015"/>
              <a:gd name="connsiteY111" fmla="*/ 644692 h 921485"/>
              <a:gd name="connsiteX112" fmla="*/ 1493144 w 2285015"/>
              <a:gd name="connsiteY112" fmla="*/ 722508 h 921485"/>
              <a:gd name="connsiteX113" fmla="*/ 1568903 w 2285015"/>
              <a:gd name="connsiteY113" fmla="*/ 755109 h 921485"/>
              <a:gd name="connsiteX114" fmla="*/ 1570675 w 2285015"/>
              <a:gd name="connsiteY114" fmla="*/ 754651 h 921485"/>
              <a:gd name="connsiteX115" fmla="*/ 1585063 w 2285015"/>
              <a:gd name="connsiteY115" fmla="*/ 750161 h 921485"/>
              <a:gd name="connsiteX116" fmla="*/ 1604536 w 2285015"/>
              <a:gd name="connsiteY116" fmla="*/ 728388 h 921485"/>
              <a:gd name="connsiteX117" fmla="*/ 1577709 w 2285015"/>
              <a:gd name="connsiteY117" fmla="*/ 689395 h 921485"/>
              <a:gd name="connsiteX118" fmla="*/ 1561780 w 2285015"/>
              <a:gd name="connsiteY118" fmla="*/ 683173 h 921485"/>
              <a:gd name="connsiteX119" fmla="*/ 1586076 w 2285015"/>
              <a:gd name="connsiteY119" fmla="*/ 683895 h 921485"/>
              <a:gd name="connsiteX120" fmla="*/ 1622238 w 2285015"/>
              <a:gd name="connsiteY120" fmla="*/ 735869 h 921485"/>
              <a:gd name="connsiteX121" fmla="*/ 1604812 w 2285015"/>
              <a:gd name="connsiteY121" fmla="*/ 766567 h 921485"/>
              <a:gd name="connsiteX122" fmla="*/ 1594915 w 2285015"/>
              <a:gd name="connsiteY122" fmla="*/ 772151 h 921485"/>
              <a:gd name="connsiteX123" fmla="*/ 1602412 w 2285015"/>
              <a:gd name="connsiteY123" fmla="*/ 780727 h 921485"/>
              <a:gd name="connsiteX124" fmla="*/ 1645531 w 2285015"/>
              <a:gd name="connsiteY124" fmla="*/ 921485 h 921485"/>
              <a:gd name="connsiteX125" fmla="*/ 1635536 w 2285015"/>
              <a:gd name="connsiteY125" fmla="*/ 895642 h 921485"/>
              <a:gd name="connsiteX126" fmla="*/ 1610173 w 2285015"/>
              <a:gd name="connsiteY126" fmla="*/ 837221 h 921485"/>
              <a:gd name="connsiteX127" fmla="*/ 1529977 w 2285015"/>
              <a:gd name="connsiteY127" fmla="*/ 774637 h 921485"/>
              <a:gd name="connsiteX128" fmla="*/ 1483687 w 2285015"/>
              <a:gd name="connsiteY128" fmla="*/ 747428 h 921485"/>
              <a:gd name="connsiteX129" fmla="*/ 1447239 w 2285015"/>
              <a:gd name="connsiteY129" fmla="*/ 677604 h 921485"/>
              <a:gd name="connsiteX130" fmla="*/ 1476367 w 2285015"/>
              <a:gd name="connsiteY130" fmla="*/ 612161 h 921485"/>
              <a:gd name="connsiteX131" fmla="*/ 1563244 w 2285015"/>
              <a:gd name="connsiteY131" fmla="*/ 583405 h 921485"/>
              <a:gd name="connsiteX132" fmla="*/ 1574319 w 2285015"/>
              <a:gd name="connsiteY132" fmla="*/ 584088 h 921485"/>
              <a:gd name="connsiteX133" fmla="*/ 1573317 w 2285015"/>
              <a:gd name="connsiteY133" fmla="*/ 573121 h 921485"/>
              <a:gd name="connsiteX134" fmla="*/ 1759225 w 2285015"/>
              <a:gd name="connsiteY134" fmla="*/ 241658 h 921485"/>
              <a:gd name="connsiteX135" fmla="*/ 1877688 w 2285015"/>
              <a:gd name="connsiteY135" fmla="*/ 215102 h 921485"/>
              <a:gd name="connsiteX136" fmla="*/ 221779 w 2285015"/>
              <a:gd name="connsiteY136" fmla="*/ 104909 h 921485"/>
              <a:gd name="connsiteX137" fmla="*/ 284920 w 2285015"/>
              <a:gd name="connsiteY137" fmla="*/ 114532 h 921485"/>
              <a:gd name="connsiteX138" fmla="*/ 583603 w 2285015"/>
              <a:gd name="connsiteY138" fmla="*/ 366136 h 921485"/>
              <a:gd name="connsiteX139" fmla="*/ 651541 w 2285015"/>
              <a:gd name="connsiteY139" fmla="*/ 454562 h 921485"/>
              <a:gd name="connsiteX140" fmla="*/ 1145809 w 2285015"/>
              <a:gd name="connsiteY140" fmla="*/ 694730 h 921485"/>
              <a:gd name="connsiteX141" fmla="*/ 1532663 w 2285015"/>
              <a:gd name="connsiteY141" fmla="*/ 382036 h 921485"/>
              <a:gd name="connsiteX142" fmla="*/ 1376389 w 2285015"/>
              <a:gd name="connsiteY142" fmla="*/ 619936 h 921485"/>
              <a:gd name="connsiteX143" fmla="*/ 745965 w 2285015"/>
              <a:gd name="connsiteY143" fmla="*/ 593006 h 921485"/>
              <a:gd name="connsiteX144" fmla="*/ 576583 w 2285015"/>
              <a:gd name="connsiteY144" fmla="*/ 415188 h 921485"/>
              <a:gd name="connsiteX145" fmla="*/ 264777 w 2285015"/>
              <a:gd name="connsiteY145" fmla="*/ 164635 h 921485"/>
              <a:gd name="connsiteX146" fmla="*/ 170920 w 2285015"/>
              <a:gd name="connsiteY146" fmla="*/ 161512 h 921485"/>
              <a:gd name="connsiteX147" fmla="*/ 54821 w 2285015"/>
              <a:gd name="connsiteY147" fmla="*/ 263182 h 921485"/>
              <a:gd name="connsiteX148" fmla="*/ 119626 w 2285015"/>
              <a:gd name="connsiteY148" fmla="*/ 408345 h 921485"/>
              <a:gd name="connsiteX149" fmla="*/ 257151 w 2285015"/>
              <a:gd name="connsiteY149" fmla="*/ 395917 h 921485"/>
              <a:gd name="connsiteX150" fmla="*/ 287205 w 2285015"/>
              <a:gd name="connsiteY150" fmla="*/ 337915 h 921485"/>
              <a:gd name="connsiteX151" fmla="*/ 268408 w 2285015"/>
              <a:gd name="connsiteY151" fmla="*/ 292389 h 921485"/>
              <a:gd name="connsiteX152" fmla="*/ 160892 w 2285015"/>
              <a:gd name="connsiteY152" fmla="*/ 278882 h 921485"/>
              <a:gd name="connsiteX153" fmla="*/ 150948 w 2285015"/>
              <a:gd name="connsiteY153" fmla="*/ 309665 h 921485"/>
              <a:gd name="connsiteX154" fmla="*/ 217207 w 2285015"/>
              <a:gd name="connsiteY154" fmla="*/ 330218 h 921485"/>
              <a:gd name="connsiteX155" fmla="*/ 188381 w 2285015"/>
              <a:gd name="connsiteY155" fmla="*/ 352208 h 921485"/>
              <a:gd name="connsiteX156" fmla="*/ 119486 w 2285015"/>
              <a:gd name="connsiteY156" fmla="*/ 324229 h 921485"/>
              <a:gd name="connsiteX157" fmla="*/ 118390 w 2285015"/>
              <a:gd name="connsiteY157" fmla="*/ 279821 h 921485"/>
              <a:gd name="connsiteX158" fmla="*/ 186522 w 2285015"/>
              <a:gd name="connsiteY158" fmla="*/ 234566 h 921485"/>
              <a:gd name="connsiteX159" fmla="*/ 305942 w 2285015"/>
              <a:gd name="connsiteY159" fmla="*/ 291752 h 921485"/>
              <a:gd name="connsiteX160" fmla="*/ 290090 w 2285015"/>
              <a:gd name="connsiteY160" fmla="*/ 416921 h 921485"/>
              <a:gd name="connsiteX161" fmla="*/ 258092 w 2285015"/>
              <a:gd name="connsiteY161" fmla="*/ 446523 h 921485"/>
              <a:gd name="connsiteX162" fmla="*/ 241564 w 2285015"/>
              <a:gd name="connsiteY162" fmla="*/ 455650 h 921485"/>
              <a:gd name="connsiteX163" fmla="*/ 260595 w 2285015"/>
              <a:gd name="connsiteY163" fmla="*/ 458090 h 921485"/>
              <a:gd name="connsiteX164" fmla="*/ 387220 w 2285015"/>
              <a:gd name="connsiteY164" fmla="*/ 537723 h 921485"/>
              <a:gd name="connsiteX165" fmla="*/ 409050 w 2285015"/>
              <a:gd name="connsiteY165" fmla="*/ 580671 h 921485"/>
              <a:gd name="connsiteX166" fmla="*/ 412269 w 2285015"/>
              <a:gd name="connsiteY166" fmla="*/ 591685 h 921485"/>
              <a:gd name="connsiteX167" fmla="*/ 423844 w 2285015"/>
              <a:gd name="connsiteY167" fmla="*/ 592695 h 921485"/>
              <a:gd name="connsiteX168" fmla="*/ 507082 w 2285015"/>
              <a:gd name="connsiteY168" fmla="*/ 636139 h 921485"/>
              <a:gd name="connsiteX169" fmla="*/ 582281 w 2285015"/>
              <a:gd name="connsiteY169" fmla="*/ 676718 h 921485"/>
              <a:gd name="connsiteX170" fmla="*/ 637120 w 2285015"/>
              <a:gd name="connsiteY170" fmla="*/ 684936 h 921485"/>
              <a:gd name="connsiteX171" fmla="*/ 646060 w 2285015"/>
              <a:gd name="connsiteY171" fmla="*/ 686031 h 921485"/>
              <a:gd name="connsiteX172" fmla="*/ 576528 w 2285015"/>
              <a:gd name="connsiteY172" fmla="*/ 696090 h 921485"/>
              <a:gd name="connsiteX173" fmla="*/ 505955 w 2285015"/>
              <a:gd name="connsiteY173" fmla="*/ 661811 h 921485"/>
              <a:gd name="connsiteX174" fmla="*/ 425935 w 2285015"/>
              <a:gd name="connsiteY174" fmla="*/ 625847 h 921485"/>
              <a:gd name="connsiteX175" fmla="*/ 414772 w 2285015"/>
              <a:gd name="connsiteY175" fmla="*/ 626663 h 921485"/>
              <a:gd name="connsiteX176" fmla="*/ 413909 w 2285015"/>
              <a:gd name="connsiteY176" fmla="*/ 633412 h 921485"/>
              <a:gd name="connsiteX177" fmla="*/ 412634 w 2285015"/>
              <a:gd name="connsiteY177" fmla="*/ 638268 h 921485"/>
              <a:gd name="connsiteX178" fmla="*/ 373522 w 2285015"/>
              <a:gd name="connsiteY178" fmla="*/ 688424 h 921485"/>
              <a:gd name="connsiteX179" fmla="*/ 321956 w 2285015"/>
              <a:gd name="connsiteY179" fmla="*/ 703758 h 921485"/>
              <a:gd name="connsiteX180" fmla="*/ 224376 w 2285015"/>
              <a:gd name="connsiteY180" fmla="*/ 677627 h 921485"/>
              <a:gd name="connsiteX181" fmla="*/ 209573 w 2285015"/>
              <a:gd name="connsiteY181" fmla="*/ 587203 h 921485"/>
              <a:gd name="connsiteX182" fmla="*/ 278832 w 2285015"/>
              <a:gd name="connsiteY182" fmla="*/ 561997 h 921485"/>
              <a:gd name="connsiteX183" fmla="*/ 307706 w 2285015"/>
              <a:gd name="connsiteY183" fmla="*/ 602172 h 921485"/>
              <a:gd name="connsiteX184" fmla="*/ 276827 w 2285015"/>
              <a:gd name="connsiteY184" fmla="*/ 587522 h 921485"/>
              <a:gd name="connsiteX185" fmla="*/ 246515 w 2285015"/>
              <a:gd name="connsiteY185" fmla="*/ 596913 h 921485"/>
              <a:gd name="connsiteX186" fmla="*/ 233767 w 2285015"/>
              <a:gd name="connsiteY186" fmla="*/ 621443 h 921485"/>
              <a:gd name="connsiteX187" fmla="*/ 277294 w 2285015"/>
              <a:gd name="connsiteY187" fmla="*/ 670053 h 921485"/>
              <a:gd name="connsiteX188" fmla="*/ 365795 w 2285015"/>
              <a:gd name="connsiteY188" fmla="*/ 646968 h 921485"/>
              <a:gd name="connsiteX189" fmla="*/ 366160 w 2285015"/>
              <a:gd name="connsiteY189" fmla="*/ 564078 h 921485"/>
              <a:gd name="connsiteX190" fmla="*/ 262360 w 2285015"/>
              <a:gd name="connsiteY190" fmla="*/ 487210 h 921485"/>
              <a:gd name="connsiteX191" fmla="*/ 223722 w 2285015"/>
              <a:gd name="connsiteY191" fmla="*/ 482355 h 921485"/>
              <a:gd name="connsiteX192" fmla="*/ 72911 w 2285015"/>
              <a:gd name="connsiteY192" fmla="*/ 434561 h 921485"/>
              <a:gd name="connsiteX193" fmla="*/ 5284 w 2285015"/>
              <a:gd name="connsiteY193" fmla="*/ 241557 h 921485"/>
              <a:gd name="connsiteX194" fmla="*/ 165378 w 2285015"/>
              <a:gd name="connsiteY194" fmla="*/ 106780 h 921485"/>
              <a:gd name="connsiteX195" fmla="*/ 221779 w 2285015"/>
              <a:gd name="connsiteY195" fmla="*/ 104909 h 921485"/>
              <a:gd name="connsiteX196" fmla="*/ 1245699 w 2285015"/>
              <a:gd name="connsiteY196" fmla="*/ 1886 h 921485"/>
              <a:gd name="connsiteX197" fmla="*/ 1341912 w 2285015"/>
              <a:gd name="connsiteY197" fmla="*/ 26502 h 921485"/>
              <a:gd name="connsiteX198" fmla="*/ 1387167 w 2285015"/>
              <a:gd name="connsiteY198" fmla="*/ 94850 h 921485"/>
              <a:gd name="connsiteX199" fmla="*/ 1389258 w 2285015"/>
              <a:gd name="connsiteY199" fmla="*/ 105631 h 921485"/>
              <a:gd name="connsiteX200" fmla="*/ 1400112 w 2285015"/>
              <a:gd name="connsiteY200" fmla="*/ 103782 h 921485"/>
              <a:gd name="connsiteX201" fmla="*/ 1427710 w 2285015"/>
              <a:gd name="connsiteY201" fmla="*/ 95883 h 921485"/>
              <a:gd name="connsiteX202" fmla="*/ 1467373 w 2285015"/>
              <a:gd name="connsiteY202" fmla="*/ 86034 h 921485"/>
              <a:gd name="connsiteX203" fmla="*/ 1539081 w 2285015"/>
              <a:gd name="connsiteY203" fmla="*/ 90398 h 921485"/>
              <a:gd name="connsiteX204" fmla="*/ 1579746 w 2285015"/>
              <a:gd name="connsiteY204" fmla="*/ 95106 h 921485"/>
              <a:gd name="connsiteX205" fmla="*/ 1480759 w 2285015"/>
              <a:gd name="connsiteY205" fmla="*/ 106983 h 921485"/>
              <a:gd name="connsiteX206" fmla="*/ 1401554 w 2285015"/>
              <a:gd name="connsiteY206" fmla="*/ 123901 h 921485"/>
              <a:gd name="connsiteX207" fmla="*/ 1390524 w 2285015"/>
              <a:gd name="connsiteY207" fmla="*/ 128337 h 921485"/>
              <a:gd name="connsiteX208" fmla="*/ 1389357 w 2285015"/>
              <a:gd name="connsiteY208" fmla="*/ 140718 h 921485"/>
              <a:gd name="connsiteX209" fmla="*/ 1386550 w 2285015"/>
              <a:gd name="connsiteY209" fmla="*/ 155282 h 921485"/>
              <a:gd name="connsiteX210" fmla="*/ 1304406 w 2285015"/>
              <a:gd name="connsiteY210" fmla="*/ 247702 h 921485"/>
              <a:gd name="connsiteX211" fmla="*/ 1292781 w 2285015"/>
              <a:gd name="connsiteY211" fmla="*/ 251415 h 921485"/>
              <a:gd name="connsiteX212" fmla="*/ 1301368 w 2285015"/>
              <a:gd name="connsiteY212" fmla="*/ 260402 h 921485"/>
              <a:gd name="connsiteX213" fmla="*/ 1352700 w 2285015"/>
              <a:gd name="connsiteY213" fmla="*/ 369872 h 921485"/>
              <a:gd name="connsiteX214" fmla="*/ 1309723 w 2285015"/>
              <a:gd name="connsiteY214" fmla="*/ 448418 h 921485"/>
              <a:gd name="connsiteX215" fmla="*/ 1209999 w 2285015"/>
              <a:gd name="connsiteY215" fmla="*/ 468724 h 921485"/>
              <a:gd name="connsiteX216" fmla="*/ 1194070 w 2285015"/>
              <a:gd name="connsiteY216" fmla="*/ 467512 h 921485"/>
              <a:gd name="connsiteX217" fmla="*/ 1157897 w 2285015"/>
              <a:gd name="connsiteY217" fmla="*/ 465523 h 921485"/>
              <a:gd name="connsiteX218" fmla="*/ 1099024 w 2285015"/>
              <a:gd name="connsiteY218" fmla="*/ 474036 h 921485"/>
              <a:gd name="connsiteX219" fmla="*/ 1034232 w 2285015"/>
              <a:gd name="connsiteY219" fmla="*/ 479070 h 921485"/>
              <a:gd name="connsiteX220" fmla="*/ 1093366 w 2285015"/>
              <a:gd name="connsiteY220" fmla="*/ 462471 h 921485"/>
              <a:gd name="connsiteX221" fmla="*/ 1102855 w 2285015"/>
              <a:gd name="connsiteY221" fmla="*/ 457304 h 921485"/>
              <a:gd name="connsiteX222" fmla="*/ 1128681 w 2285015"/>
              <a:gd name="connsiteY222" fmla="*/ 444613 h 921485"/>
              <a:gd name="connsiteX223" fmla="*/ 1139348 w 2285015"/>
              <a:gd name="connsiteY223" fmla="*/ 441792 h 921485"/>
              <a:gd name="connsiteX224" fmla="*/ 1138159 w 2285015"/>
              <a:gd name="connsiteY224" fmla="*/ 430957 h 921485"/>
              <a:gd name="connsiteX225" fmla="*/ 1153361 w 2285015"/>
              <a:gd name="connsiteY225" fmla="*/ 369522 h 921485"/>
              <a:gd name="connsiteX226" fmla="*/ 1199838 w 2285015"/>
              <a:gd name="connsiteY226" fmla="*/ 337550 h 921485"/>
              <a:gd name="connsiteX227" fmla="*/ 1237872 w 2285015"/>
              <a:gd name="connsiteY227" fmla="*/ 347804 h 921485"/>
              <a:gd name="connsiteX228" fmla="*/ 1244906 w 2285015"/>
              <a:gd name="connsiteY228" fmla="*/ 362260 h 921485"/>
              <a:gd name="connsiteX229" fmla="*/ 1234019 w 2285015"/>
              <a:gd name="connsiteY229" fmla="*/ 381849 h 921485"/>
              <a:gd name="connsiteX230" fmla="*/ 1233216 w 2285015"/>
              <a:gd name="connsiteY230" fmla="*/ 382214 h 921485"/>
              <a:gd name="connsiteX231" fmla="*/ 1224398 w 2285015"/>
              <a:gd name="connsiteY231" fmla="*/ 357405 h 921485"/>
              <a:gd name="connsiteX232" fmla="*/ 1185638 w 2285015"/>
              <a:gd name="connsiteY232" fmla="*/ 361576 h 921485"/>
              <a:gd name="connsiteX233" fmla="*/ 1162542 w 2285015"/>
              <a:gd name="connsiteY233" fmla="*/ 419266 h 921485"/>
              <a:gd name="connsiteX234" fmla="*/ 1162685 w 2285015"/>
              <a:gd name="connsiteY234" fmla="*/ 431283 h 921485"/>
              <a:gd name="connsiteX235" fmla="*/ 1162718 w 2285015"/>
              <a:gd name="connsiteY235" fmla="*/ 432596 h 921485"/>
              <a:gd name="connsiteX236" fmla="*/ 1174706 w 2285015"/>
              <a:gd name="connsiteY236" fmla="*/ 439175 h 921485"/>
              <a:gd name="connsiteX237" fmla="*/ 1189502 w 2285015"/>
              <a:gd name="connsiteY237" fmla="*/ 444938 h 921485"/>
              <a:gd name="connsiteX238" fmla="*/ 1252898 w 2285015"/>
              <a:gd name="connsiteY238" fmla="*/ 446251 h 921485"/>
              <a:gd name="connsiteX239" fmla="*/ 1311176 w 2285015"/>
              <a:gd name="connsiteY239" fmla="*/ 394378 h 921485"/>
              <a:gd name="connsiteX240" fmla="*/ 1307500 w 2285015"/>
              <a:gd name="connsiteY240" fmla="*/ 319545 h 921485"/>
              <a:gd name="connsiteX241" fmla="*/ 1185263 w 2285015"/>
              <a:gd name="connsiteY241" fmla="*/ 232485 h 921485"/>
              <a:gd name="connsiteX242" fmla="*/ 1166076 w 2285015"/>
              <a:gd name="connsiteY242" fmla="*/ 228089 h 921485"/>
              <a:gd name="connsiteX243" fmla="*/ 1154715 w 2285015"/>
              <a:gd name="connsiteY243" fmla="*/ 226085 h 921485"/>
              <a:gd name="connsiteX244" fmla="*/ 1155453 w 2285015"/>
              <a:gd name="connsiteY244" fmla="*/ 237340 h 921485"/>
              <a:gd name="connsiteX245" fmla="*/ 1146833 w 2285015"/>
              <a:gd name="connsiteY245" fmla="*/ 292296 h 921485"/>
              <a:gd name="connsiteX246" fmla="*/ 1026963 w 2285015"/>
              <a:gd name="connsiteY246" fmla="*/ 354609 h 921485"/>
              <a:gd name="connsiteX247" fmla="*/ 957252 w 2285015"/>
              <a:gd name="connsiteY247" fmla="*/ 306224 h 921485"/>
              <a:gd name="connsiteX248" fmla="*/ 955067 w 2285015"/>
              <a:gd name="connsiteY248" fmla="*/ 254436 h 921485"/>
              <a:gd name="connsiteX249" fmla="*/ 1017936 w 2285015"/>
              <a:gd name="connsiteY249" fmla="*/ 223498 h 921485"/>
              <a:gd name="connsiteX250" fmla="*/ 1057776 w 2285015"/>
              <a:gd name="connsiteY250" fmla="*/ 232485 h 921485"/>
              <a:gd name="connsiteX251" fmla="*/ 1027141 w 2285015"/>
              <a:gd name="connsiteY251" fmla="*/ 240012 h 921485"/>
              <a:gd name="connsiteX252" fmla="*/ 1018971 w 2285015"/>
              <a:gd name="connsiteY252" fmla="*/ 241146 h 921485"/>
              <a:gd name="connsiteX253" fmla="*/ 975179 w 2285015"/>
              <a:gd name="connsiteY253" fmla="*/ 274803 h 921485"/>
              <a:gd name="connsiteX254" fmla="*/ 996729 w 2285015"/>
              <a:gd name="connsiteY254" fmla="*/ 313758 h 921485"/>
              <a:gd name="connsiteX255" fmla="*/ 1078615 w 2285015"/>
              <a:gd name="connsiteY255" fmla="*/ 320470 h 921485"/>
              <a:gd name="connsiteX256" fmla="*/ 1127316 w 2285015"/>
              <a:gd name="connsiteY256" fmla="*/ 249053 h 921485"/>
              <a:gd name="connsiteX257" fmla="*/ 1127580 w 2285015"/>
              <a:gd name="connsiteY257" fmla="*/ 233549 h 921485"/>
              <a:gd name="connsiteX258" fmla="*/ 1126358 w 2285015"/>
              <a:gd name="connsiteY258" fmla="*/ 222387 h 921485"/>
              <a:gd name="connsiteX259" fmla="*/ 1116924 w 2285015"/>
              <a:gd name="connsiteY259" fmla="*/ 187362 h 921485"/>
              <a:gd name="connsiteX260" fmla="*/ 1112664 w 2285015"/>
              <a:gd name="connsiteY260" fmla="*/ 178570 h 921485"/>
              <a:gd name="connsiteX261" fmla="*/ 1076799 w 2285015"/>
              <a:gd name="connsiteY261" fmla="*/ 136990 h 921485"/>
              <a:gd name="connsiteX262" fmla="*/ 983629 w 2285015"/>
              <a:gd name="connsiteY262" fmla="*/ 124468 h 921485"/>
              <a:gd name="connsiteX263" fmla="*/ 890083 w 2285015"/>
              <a:gd name="connsiteY263" fmla="*/ 202922 h 921485"/>
              <a:gd name="connsiteX264" fmla="*/ 884004 w 2285015"/>
              <a:gd name="connsiteY264" fmla="*/ 222387 h 921485"/>
              <a:gd name="connsiteX265" fmla="*/ 881640 w 2285015"/>
              <a:gd name="connsiteY265" fmla="*/ 232182 h 921485"/>
              <a:gd name="connsiteX266" fmla="*/ 931744 w 2285015"/>
              <a:gd name="connsiteY266" fmla="*/ 446221 h 921485"/>
              <a:gd name="connsiteX267" fmla="*/ 1244961 w 2285015"/>
              <a:gd name="connsiteY267" fmla="*/ 543946 h 921485"/>
              <a:gd name="connsiteX268" fmla="*/ 1437805 w 2285015"/>
              <a:gd name="connsiteY268" fmla="*/ 349171 h 921485"/>
              <a:gd name="connsiteX269" fmla="*/ 1465997 w 2285015"/>
              <a:gd name="connsiteY269" fmla="*/ 299202 h 921485"/>
              <a:gd name="connsiteX270" fmla="*/ 1737858 w 2285015"/>
              <a:gd name="connsiteY270" fmla="*/ 73769 h 921485"/>
              <a:gd name="connsiteX271" fmla="*/ 2121520 w 2285015"/>
              <a:gd name="connsiteY271" fmla="*/ 183377 h 921485"/>
              <a:gd name="connsiteX272" fmla="*/ 2197543 w 2285015"/>
              <a:gd name="connsiteY272" fmla="*/ 265638 h 921485"/>
              <a:gd name="connsiteX273" fmla="*/ 2281547 w 2285015"/>
              <a:gd name="connsiteY273" fmla="*/ 448489 h 921485"/>
              <a:gd name="connsiteX274" fmla="*/ 2242798 w 2285015"/>
              <a:gd name="connsiteY274" fmla="*/ 371814 h 921485"/>
              <a:gd name="connsiteX275" fmla="*/ 2023436 w 2285015"/>
              <a:gd name="connsiteY275" fmla="*/ 144113 h 921485"/>
              <a:gd name="connsiteX276" fmla="*/ 1722535 w 2285015"/>
              <a:gd name="connsiteY276" fmla="*/ 110641 h 921485"/>
              <a:gd name="connsiteX277" fmla="*/ 1632894 w 2285015"/>
              <a:gd name="connsiteY277" fmla="*/ 154001 h 921485"/>
              <a:gd name="connsiteX278" fmla="*/ 1621269 w 2285015"/>
              <a:gd name="connsiteY278" fmla="*/ 162662 h 921485"/>
              <a:gd name="connsiteX279" fmla="*/ 1451708 w 2285015"/>
              <a:gd name="connsiteY279" fmla="*/ 392181 h 921485"/>
              <a:gd name="connsiteX280" fmla="*/ 1449617 w 2285015"/>
              <a:gd name="connsiteY280" fmla="*/ 395986 h 921485"/>
              <a:gd name="connsiteX281" fmla="*/ 1032249 w 2285015"/>
              <a:gd name="connsiteY281" fmla="*/ 563543 h 921485"/>
              <a:gd name="connsiteX282" fmla="*/ 845343 w 2285015"/>
              <a:gd name="connsiteY282" fmla="*/ 258662 h 921485"/>
              <a:gd name="connsiteX283" fmla="*/ 846307 w 2285015"/>
              <a:gd name="connsiteY283" fmla="*/ 232229 h 921485"/>
              <a:gd name="connsiteX284" fmla="*/ 837133 w 2285015"/>
              <a:gd name="connsiteY284" fmla="*/ 212321 h 921485"/>
              <a:gd name="connsiteX285" fmla="*/ 743765 w 2285015"/>
              <a:gd name="connsiteY285" fmla="*/ 106968 h 921485"/>
              <a:gd name="connsiteX286" fmla="*/ 611831 w 2285015"/>
              <a:gd name="connsiteY286" fmla="*/ 118992 h 921485"/>
              <a:gd name="connsiteX287" fmla="*/ 613697 w 2285015"/>
              <a:gd name="connsiteY287" fmla="*/ 196855 h 921485"/>
              <a:gd name="connsiteX288" fmla="*/ 689487 w 2285015"/>
              <a:gd name="connsiteY288" fmla="*/ 229510 h 921485"/>
              <a:gd name="connsiteX289" fmla="*/ 691299 w 2285015"/>
              <a:gd name="connsiteY289" fmla="*/ 229013 h 921485"/>
              <a:gd name="connsiteX290" fmla="*/ 705649 w 2285015"/>
              <a:gd name="connsiteY290" fmla="*/ 224477 h 921485"/>
              <a:gd name="connsiteX291" fmla="*/ 725116 w 2285015"/>
              <a:gd name="connsiteY291" fmla="*/ 202704 h 921485"/>
              <a:gd name="connsiteX292" fmla="*/ 698256 w 2285015"/>
              <a:gd name="connsiteY292" fmla="*/ 163749 h 921485"/>
              <a:gd name="connsiteX293" fmla="*/ 682366 w 2285015"/>
              <a:gd name="connsiteY293" fmla="*/ 157589 h 921485"/>
              <a:gd name="connsiteX294" fmla="*/ 706652 w 2285015"/>
              <a:gd name="connsiteY294" fmla="*/ 158311 h 921485"/>
              <a:gd name="connsiteX295" fmla="*/ 742787 w 2285015"/>
              <a:gd name="connsiteY295" fmla="*/ 210277 h 921485"/>
              <a:gd name="connsiteX296" fmla="*/ 725388 w 2285015"/>
              <a:gd name="connsiteY296" fmla="*/ 240936 h 921485"/>
              <a:gd name="connsiteX297" fmla="*/ 715460 w 2285015"/>
              <a:gd name="connsiteY297" fmla="*/ 246506 h 921485"/>
              <a:gd name="connsiteX298" fmla="*/ 722994 w 2285015"/>
              <a:gd name="connsiteY298" fmla="*/ 255081 h 921485"/>
              <a:gd name="connsiteX299" fmla="*/ 766109 w 2285015"/>
              <a:gd name="connsiteY299" fmla="*/ 395847 h 921485"/>
              <a:gd name="connsiteX300" fmla="*/ 756088 w 2285015"/>
              <a:gd name="connsiteY300" fmla="*/ 370004 h 921485"/>
              <a:gd name="connsiteX301" fmla="*/ 730697 w 2285015"/>
              <a:gd name="connsiteY301" fmla="*/ 311583 h 921485"/>
              <a:gd name="connsiteX302" fmla="*/ 650508 w 2285015"/>
              <a:gd name="connsiteY302" fmla="*/ 248999 h 921485"/>
              <a:gd name="connsiteX303" fmla="*/ 604259 w 2285015"/>
              <a:gd name="connsiteY303" fmla="*/ 221796 h 921485"/>
              <a:gd name="connsiteX304" fmla="*/ 567775 w 2285015"/>
              <a:gd name="connsiteY304" fmla="*/ 151997 h 921485"/>
              <a:gd name="connsiteX305" fmla="*/ 596874 w 2285015"/>
              <a:gd name="connsiteY305" fmla="*/ 86507 h 921485"/>
              <a:gd name="connsiteX306" fmla="*/ 773743 w 2285015"/>
              <a:gd name="connsiteY306" fmla="*/ 85598 h 921485"/>
              <a:gd name="connsiteX307" fmla="*/ 852037 w 2285015"/>
              <a:gd name="connsiteY307" fmla="*/ 173497 h 921485"/>
              <a:gd name="connsiteX308" fmla="*/ 858349 w 2285015"/>
              <a:gd name="connsiteY308" fmla="*/ 186050 h 921485"/>
              <a:gd name="connsiteX309" fmla="*/ 864374 w 2285015"/>
              <a:gd name="connsiteY309" fmla="*/ 173497 h 921485"/>
              <a:gd name="connsiteX310" fmla="*/ 967443 w 2285015"/>
              <a:gd name="connsiteY310" fmla="*/ 94578 h 921485"/>
              <a:gd name="connsiteX311" fmla="*/ 1115317 w 2285015"/>
              <a:gd name="connsiteY311" fmla="*/ 130138 h 921485"/>
              <a:gd name="connsiteX312" fmla="*/ 1147450 w 2285015"/>
              <a:gd name="connsiteY312" fmla="*/ 189141 h 921485"/>
              <a:gd name="connsiteX313" fmla="*/ 1150719 w 2285015"/>
              <a:gd name="connsiteY313" fmla="*/ 201694 h 921485"/>
              <a:gd name="connsiteX314" fmla="*/ 1162972 w 2285015"/>
              <a:gd name="connsiteY314" fmla="*/ 205275 h 921485"/>
              <a:gd name="connsiteX315" fmla="*/ 1325421 w 2285015"/>
              <a:gd name="connsiteY315" fmla="*/ 198151 h 921485"/>
              <a:gd name="connsiteX316" fmla="*/ 1366075 w 2285015"/>
              <a:gd name="connsiteY316" fmla="*/ 150450 h 921485"/>
              <a:gd name="connsiteX317" fmla="*/ 1369201 w 2285015"/>
              <a:gd name="connsiteY317" fmla="*/ 137751 h 921485"/>
              <a:gd name="connsiteX318" fmla="*/ 1370665 w 2285015"/>
              <a:gd name="connsiteY318" fmla="*/ 124063 h 921485"/>
              <a:gd name="connsiteX319" fmla="*/ 1368386 w 2285015"/>
              <a:gd name="connsiteY319" fmla="*/ 105593 h 921485"/>
              <a:gd name="connsiteX320" fmla="*/ 1366350 w 2285015"/>
              <a:gd name="connsiteY320" fmla="*/ 98850 h 921485"/>
              <a:gd name="connsiteX321" fmla="*/ 1337519 w 2285015"/>
              <a:gd name="connsiteY321" fmla="*/ 54031 h 921485"/>
              <a:gd name="connsiteX322" fmla="*/ 1239622 w 2285015"/>
              <a:gd name="connsiteY322" fmla="*/ 34541 h 921485"/>
              <a:gd name="connsiteX323" fmla="*/ 1197042 w 2285015"/>
              <a:gd name="connsiteY323" fmla="*/ 75400 h 921485"/>
              <a:gd name="connsiteX324" fmla="*/ 1197406 w 2285015"/>
              <a:gd name="connsiteY324" fmla="*/ 120344 h 921485"/>
              <a:gd name="connsiteX325" fmla="*/ 1238268 w 2285015"/>
              <a:gd name="connsiteY325" fmla="*/ 150366 h 921485"/>
              <a:gd name="connsiteX326" fmla="*/ 1267936 w 2285015"/>
              <a:gd name="connsiteY326" fmla="*/ 129773 h 921485"/>
              <a:gd name="connsiteX327" fmla="*/ 1273616 w 2285015"/>
              <a:gd name="connsiteY327" fmla="*/ 113811 h 921485"/>
              <a:gd name="connsiteX328" fmla="*/ 1288587 w 2285015"/>
              <a:gd name="connsiteY328" fmla="*/ 85925 h 921485"/>
              <a:gd name="connsiteX329" fmla="*/ 1301797 w 2285015"/>
              <a:gd name="connsiteY329" fmla="*/ 86189 h 921485"/>
              <a:gd name="connsiteX330" fmla="*/ 1317418 w 2285015"/>
              <a:gd name="connsiteY330" fmla="*/ 103697 h 921485"/>
              <a:gd name="connsiteX331" fmla="*/ 1315007 w 2285015"/>
              <a:gd name="connsiteY331" fmla="*/ 143235 h 921485"/>
              <a:gd name="connsiteX332" fmla="*/ 1207566 w 2285015"/>
              <a:gd name="connsiteY332" fmla="*/ 169450 h 921485"/>
              <a:gd name="connsiteX333" fmla="*/ 1175169 w 2285015"/>
              <a:gd name="connsiteY333" fmla="*/ 50411 h 921485"/>
              <a:gd name="connsiteX334" fmla="*/ 1245699 w 2285015"/>
              <a:gd name="connsiteY334" fmla="*/ 1886 h 921485"/>
            </a:gdLst>
            <a:ahLst/>
            <a:cxnLst/>
            <a:rect l="l" t="t" r="r" b="b"/>
            <a:pathLst>
              <a:path w="2285015" h="921485">
                <a:moveTo>
                  <a:pt x="1877688" y="215102"/>
                </a:moveTo>
                <a:cubicBezTo>
                  <a:pt x="1992997" y="212314"/>
                  <a:pt x="2096520" y="279880"/>
                  <a:pt x="2167292" y="409223"/>
                </a:cubicBezTo>
                <a:cubicBezTo>
                  <a:pt x="2188076" y="447175"/>
                  <a:pt x="2200658" y="480918"/>
                  <a:pt x="2212866" y="513528"/>
                </a:cubicBezTo>
                <a:cubicBezTo>
                  <a:pt x="2213538" y="515423"/>
                  <a:pt x="2214265" y="517333"/>
                  <a:pt x="2215002" y="519244"/>
                </a:cubicBezTo>
                <a:cubicBezTo>
                  <a:pt x="2204170" y="503608"/>
                  <a:pt x="2193690" y="487730"/>
                  <a:pt x="2183584" y="471621"/>
                </a:cubicBezTo>
                <a:lnTo>
                  <a:pt x="2161810" y="435795"/>
                </a:lnTo>
                <a:cubicBezTo>
                  <a:pt x="2120540" y="366486"/>
                  <a:pt x="2077871" y="294899"/>
                  <a:pt x="1971994" y="261194"/>
                </a:cubicBezTo>
                <a:cubicBezTo>
                  <a:pt x="1869330" y="228546"/>
                  <a:pt x="1724120" y="256207"/>
                  <a:pt x="1658785" y="358927"/>
                </a:cubicBezTo>
                <a:cubicBezTo>
                  <a:pt x="1621610" y="417332"/>
                  <a:pt x="1593209" y="507701"/>
                  <a:pt x="1610305" y="580042"/>
                </a:cubicBezTo>
                <a:cubicBezTo>
                  <a:pt x="1611307" y="584257"/>
                  <a:pt x="1612474" y="588432"/>
                  <a:pt x="1613806" y="592555"/>
                </a:cubicBezTo>
                <a:cubicBezTo>
                  <a:pt x="1614840" y="595771"/>
                  <a:pt x="1615853" y="599088"/>
                  <a:pt x="1617108" y="602258"/>
                </a:cubicBezTo>
                <a:cubicBezTo>
                  <a:pt x="1633279" y="642711"/>
                  <a:pt x="1664730" y="669114"/>
                  <a:pt x="1710657" y="680718"/>
                </a:cubicBezTo>
                <a:cubicBezTo>
                  <a:pt x="1714543" y="681666"/>
                  <a:pt x="1718461" y="682467"/>
                  <a:pt x="1722413" y="683119"/>
                </a:cubicBezTo>
                <a:cubicBezTo>
                  <a:pt x="1727048" y="683840"/>
                  <a:pt x="1731660" y="684338"/>
                  <a:pt x="1736251" y="684618"/>
                </a:cubicBezTo>
                <a:cubicBezTo>
                  <a:pt x="1761031" y="686062"/>
                  <a:pt x="1784765" y="680446"/>
                  <a:pt x="1803831" y="668205"/>
                </a:cubicBezTo>
                <a:cubicBezTo>
                  <a:pt x="1818219" y="658954"/>
                  <a:pt x="1830251" y="644528"/>
                  <a:pt x="1839002" y="627805"/>
                </a:cubicBezTo>
                <a:cubicBezTo>
                  <a:pt x="1841512" y="623110"/>
                  <a:pt x="1843703" y="618258"/>
                  <a:pt x="1845585" y="613280"/>
                </a:cubicBezTo>
                <a:cubicBezTo>
                  <a:pt x="1848954" y="604582"/>
                  <a:pt x="1851420" y="595560"/>
                  <a:pt x="1852939" y="586356"/>
                </a:cubicBezTo>
                <a:cubicBezTo>
                  <a:pt x="1853522" y="582628"/>
                  <a:pt x="1854029" y="578861"/>
                  <a:pt x="1854260" y="575102"/>
                </a:cubicBezTo>
                <a:cubicBezTo>
                  <a:pt x="1854711" y="568755"/>
                  <a:pt x="1854843" y="562424"/>
                  <a:pt x="1854348" y="556156"/>
                </a:cubicBezTo>
                <a:cubicBezTo>
                  <a:pt x="1851453" y="522227"/>
                  <a:pt x="1834104" y="496842"/>
                  <a:pt x="1805647" y="484716"/>
                </a:cubicBezTo>
                <a:cubicBezTo>
                  <a:pt x="1784632" y="475830"/>
                  <a:pt x="1747358" y="475830"/>
                  <a:pt x="1723668" y="491436"/>
                </a:cubicBezTo>
                <a:cubicBezTo>
                  <a:pt x="1709600" y="500733"/>
                  <a:pt x="1702169" y="514211"/>
                  <a:pt x="1702169" y="530398"/>
                </a:cubicBezTo>
                <a:cubicBezTo>
                  <a:pt x="1702213" y="554385"/>
                  <a:pt x="1731803" y="560917"/>
                  <a:pt x="1745960" y="563994"/>
                </a:cubicBezTo>
                <a:lnTo>
                  <a:pt x="1754084" y="565166"/>
                </a:lnTo>
                <a:cubicBezTo>
                  <a:pt x="1772677" y="567442"/>
                  <a:pt x="1782948" y="569983"/>
                  <a:pt x="1784765" y="572708"/>
                </a:cubicBezTo>
                <a:cubicBezTo>
                  <a:pt x="1783091" y="576965"/>
                  <a:pt x="1760711" y="581416"/>
                  <a:pt x="1744914" y="581673"/>
                </a:cubicBezTo>
                <a:cubicBezTo>
                  <a:pt x="1733521" y="581875"/>
                  <a:pt x="1695355" y="580143"/>
                  <a:pt x="1682101" y="550757"/>
                </a:cubicBezTo>
                <a:cubicBezTo>
                  <a:pt x="1674428" y="533792"/>
                  <a:pt x="1675188" y="515880"/>
                  <a:pt x="1684270" y="498932"/>
                </a:cubicBezTo>
                <a:cubicBezTo>
                  <a:pt x="1697028" y="475116"/>
                  <a:pt x="1725672" y="455208"/>
                  <a:pt x="1753941" y="450531"/>
                </a:cubicBezTo>
                <a:cubicBezTo>
                  <a:pt x="1802455" y="442553"/>
                  <a:pt x="1856186" y="470494"/>
                  <a:pt x="1873811" y="512843"/>
                </a:cubicBezTo>
                <a:cubicBezTo>
                  <a:pt x="1880614" y="529311"/>
                  <a:pt x="1883256" y="549134"/>
                  <a:pt x="1882386" y="569618"/>
                </a:cubicBezTo>
                <a:cubicBezTo>
                  <a:pt x="1882210" y="573446"/>
                  <a:pt x="1881935" y="577246"/>
                  <a:pt x="1881483" y="581106"/>
                </a:cubicBezTo>
                <a:cubicBezTo>
                  <a:pt x="1884478" y="580384"/>
                  <a:pt x="1887516" y="579785"/>
                  <a:pt x="1890565" y="578931"/>
                </a:cubicBezTo>
                <a:cubicBezTo>
                  <a:pt x="1891380" y="578737"/>
                  <a:pt x="1892150" y="578472"/>
                  <a:pt x="1893009" y="578193"/>
                </a:cubicBezTo>
                <a:cubicBezTo>
                  <a:pt x="1934400" y="566455"/>
                  <a:pt x="1989717" y="537164"/>
                  <a:pt x="2012780" y="491855"/>
                </a:cubicBezTo>
                <a:cubicBezTo>
                  <a:pt x="2024988" y="467775"/>
                  <a:pt x="2026254" y="442601"/>
                  <a:pt x="2016456" y="417076"/>
                </a:cubicBezTo>
                <a:cubicBezTo>
                  <a:pt x="2006560" y="391364"/>
                  <a:pt x="1985897" y="372909"/>
                  <a:pt x="1958134" y="365157"/>
                </a:cubicBezTo>
                <a:cubicBezTo>
                  <a:pt x="1937538" y="359378"/>
                  <a:pt x="1915257" y="360069"/>
                  <a:pt x="1894737" y="366377"/>
                </a:cubicBezTo>
                <a:cubicBezTo>
                  <a:pt x="1889685" y="367997"/>
                  <a:pt x="1884742" y="369951"/>
                  <a:pt x="1879942" y="372225"/>
                </a:cubicBezTo>
                <a:cubicBezTo>
                  <a:pt x="1875803" y="374160"/>
                  <a:pt x="1871862" y="376389"/>
                  <a:pt x="1867954" y="378789"/>
                </a:cubicBezTo>
                <a:cubicBezTo>
                  <a:pt x="1867954" y="379201"/>
                  <a:pt x="1867954" y="379651"/>
                  <a:pt x="1867855" y="380109"/>
                </a:cubicBezTo>
                <a:cubicBezTo>
                  <a:pt x="1867624" y="384112"/>
                  <a:pt x="1867613" y="388123"/>
                  <a:pt x="1867811" y="392126"/>
                </a:cubicBezTo>
                <a:cubicBezTo>
                  <a:pt x="1868956" y="414699"/>
                  <a:pt x="1877036" y="439415"/>
                  <a:pt x="1890918" y="449808"/>
                </a:cubicBezTo>
                <a:cubicBezTo>
                  <a:pt x="1904722" y="460054"/>
                  <a:pt x="1919209" y="461631"/>
                  <a:pt x="1929623" y="453980"/>
                </a:cubicBezTo>
                <a:cubicBezTo>
                  <a:pt x="1937670" y="448077"/>
                  <a:pt x="1941347" y="437637"/>
                  <a:pt x="1938506" y="429123"/>
                </a:cubicBezTo>
                <a:cubicBezTo>
                  <a:pt x="1938771" y="429255"/>
                  <a:pt x="1938991" y="429349"/>
                  <a:pt x="1939310" y="429535"/>
                </a:cubicBezTo>
                <a:cubicBezTo>
                  <a:pt x="1945618" y="432611"/>
                  <a:pt x="1950197" y="440907"/>
                  <a:pt x="1950197" y="449079"/>
                </a:cubicBezTo>
                <a:cubicBezTo>
                  <a:pt x="1950142" y="454562"/>
                  <a:pt x="1947753" y="459465"/>
                  <a:pt x="1943119" y="463534"/>
                </a:cubicBezTo>
                <a:cubicBezTo>
                  <a:pt x="1933443" y="472110"/>
                  <a:pt x="1916281" y="475248"/>
                  <a:pt x="1905085" y="473826"/>
                </a:cubicBezTo>
                <a:cubicBezTo>
                  <a:pt x="1881351" y="470883"/>
                  <a:pt x="1866688" y="454835"/>
                  <a:pt x="1858564" y="441863"/>
                </a:cubicBezTo>
                <a:cubicBezTo>
                  <a:pt x="1847534" y="424136"/>
                  <a:pt x="1842327" y="401549"/>
                  <a:pt x="1843461" y="380413"/>
                </a:cubicBezTo>
                <a:cubicBezTo>
                  <a:pt x="1843582" y="376730"/>
                  <a:pt x="1844044" y="373119"/>
                  <a:pt x="1844628" y="369576"/>
                </a:cubicBezTo>
                <a:cubicBezTo>
                  <a:pt x="1841006" y="368939"/>
                  <a:pt x="1837362" y="367930"/>
                  <a:pt x="1833905" y="366710"/>
                </a:cubicBezTo>
                <a:cubicBezTo>
                  <a:pt x="1825066" y="363587"/>
                  <a:pt x="1816667" y="358919"/>
                  <a:pt x="1808080" y="354064"/>
                </a:cubicBezTo>
                <a:lnTo>
                  <a:pt x="1798646" y="348853"/>
                </a:lnTo>
                <a:cubicBezTo>
                  <a:pt x="1778864" y="338382"/>
                  <a:pt x="1759445" y="332937"/>
                  <a:pt x="1739520" y="332261"/>
                </a:cubicBezTo>
                <a:cubicBezTo>
                  <a:pt x="1759390" y="327266"/>
                  <a:pt x="1780416" y="331926"/>
                  <a:pt x="1804326" y="337326"/>
                </a:cubicBezTo>
                <a:cubicBezTo>
                  <a:pt x="1822974" y="341550"/>
                  <a:pt x="1842228" y="345956"/>
                  <a:pt x="1863144" y="345862"/>
                </a:cubicBezTo>
                <a:lnTo>
                  <a:pt x="1899262" y="343858"/>
                </a:lnTo>
                <a:lnTo>
                  <a:pt x="1915301" y="342638"/>
                </a:lnTo>
                <a:cubicBezTo>
                  <a:pt x="1949162" y="340424"/>
                  <a:pt x="1987405" y="341069"/>
                  <a:pt x="2015014" y="362958"/>
                </a:cubicBezTo>
                <a:cubicBezTo>
                  <a:pt x="2043107" y="385228"/>
                  <a:pt x="2057528" y="411623"/>
                  <a:pt x="2057935" y="441467"/>
                </a:cubicBezTo>
                <a:cubicBezTo>
                  <a:pt x="2058442" y="475706"/>
                  <a:pt x="2039695" y="514933"/>
                  <a:pt x="2006648" y="550983"/>
                </a:cubicBezTo>
                <a:cubicBezTo>
                  <a:pt x="2003874" y="553966"/>
                  <a:pt x="2001034" y="556964"/>
                  <a:pt x="1998039" y="559955"/>
                </a:cubicBezTo>
                <a:cubicBezTo>
                  <a:pt x="2001969" y="561022"/>
                  <a:pt x="2005844" y="562279"/>
                  <a:pt x="2009653" y="563722"/>
                </a:cubicBezTo>
                <a:cubicBezTo>
                  <a:pt x="2049668" y="578861"/>
                  <a:pt x="2080723" y="612969"/>
                  <a:pt x="2091841" y="656055"/>
                </a:cubicBezTo>
                <a:cubicBezTo>
                  <a:pt x="2093019" y="660851"/>
                  <a:pt x="2093922" y="665708"/>
                  <a:pt x="2094560" y="670605"/>
                </a:cubicBezTo>
                <a:cubicBezTo>
                  <a:pt x="2095199" y="674745"/>
                  <a:pt x="2095606" y="678916"/>
                  <a:pt x="2095848" y="683033"/>
                </a:cubicBezTo>
                <a:cubicBezTo>
                  <a:pt x="2099481" y="684564"/>
                  <a:pt x="2103136" y="686046"/>
                  <a:pt x="2106812" y="687477"/>
                </a:cubicBezTo>
                <a:cubicBezTo>
                  <a:pt x="2132506" y="697505"/>
                  <a:pt x="2157473" y="704270"/>
                  <a:pt x="2186050" y="704363"/>
                </a:cubicBezTo>
                <a:cubicBezTo>
                  <a:pt x="2222983" y="704635"/>
                  <a:pt x="2257098" y="706367"/>
                  <a:pt x="2285015" y="716247"/>
                </a:cubicBezTo>
                <a:cubicBezTo>
                  <a:pt x="2271497" y="717195"/>
                  <a:pt x="2257890" y="719098"/>
                  <a:pt x="2244449" y="720955"/>
                </a:cubicBezTo>
                <a:cubicBezTo>
                  <a:pt x="2220407" y="724303"/>
                  <a:pt x="2195572" y="727837"/>
                  <a:pt x="2172697" y="725351"/>
                </a:cubicBezTo>
                <a:cubicBezTo>
                  <a:pt x="2158717" y="723814"/>
                  <a:pt x="2145650" y="719580"/>
                  <a:pt x="2132979" y="715510"/>
                </a:cubicBezTo>
                <a:cubicBezTo>
                  <a:pt x="2124029" y="712612"/>
                  <a:pt x="2114959" y="709653"/>
                  <a:pt x="2105381" y="707571"/>
                </a:cubicBezTo>
                <a:cubicBezTo>
                  <a:pt x="2101848" y="706818"/>
                  <a:pt x="2098215" y="706219"/>
                  <a:pt x="2094549" y="705762"/>
                </a:cubicBezTo>
                <a:cubicBezTo>
                  <a:pt x="2093988" y="709350"/>
                  <a:pt x="2093316" y="712977"/>
                  <a:pt x="2092447" y="716558"/>
                </a:cubicBezTo>
                <a:cubicBezTo>
                  <a:pt x="2086007" y="742774"/>
                  <a:pt x="2070573" y="766583"/>
                  <a:pt x="2047202" y="784898"/>
                </a:cubicBezTo>
                <a:cubicBezTo>
                  <a:pt x="2019428" y="806725"/>
                  <a:pt x="1984334" y="815604"/>
                  <a:pt x="1950990" y="809483"/>
                </a:cubicBezTo>
                <a:cubicBezTo>
                  <a:pt x="1921036" y="803944"/>
                  <a:pt x="1895970" y="786715"/>
                  <a:pt x="1880504" y="761013"/>
                </a:cubicBezTo>
                <a:cubicBezTo>
                  <a:pt x="1852135" y="713894"/>
                  <a:pt x="1876012" y="664461"/>
                  <a:pt x="1912857" y="641966"/>
                </a:cubicBezTo>
                <a:cubicBezTo>
                  <a:pt x="1943273" y="623377"/>
                  <a:pt x="1989563" y="619019"/>
                  <a:pt x="2020298" y="668181"/>
                </a:cubicBezTo>
                <a:cubicBezTo>
                  <a:pt x="2026265" y="677696"/>
                  <a:pt x="2027310" y="694700"/>
                  <a:pt x="2022731" y="707726"/>
                </a:cubicBezTo>
                <a:cubicBezTo>
                  <a:pt x="2020507" y="713987"/>
                  <a:pt x="2016016" y="722190"/>
                  <a:pt x="2007110" y="725274"/>
                </a:cubicBezTo>
                <a:cubicBezTo>
                  <a:pt x="2001672" y="727122"/>
                  <a:pt x="1997313" y="727231"/>
                  <a:pt x="1993911" y="725452"/>
                </a:cubicBezTo>
                <a:cubicBezTo>
                  <a:pt x="1986238" y="721607"/>
                  <a:pt x="1982331" y="708806"/>
                  <a:pt x="1978918" y="697614"/>
                </a:cubicBezTo>
                <a:lnTo>
                  <a:pt x="1973227" y="681635"/>
                </a:lnTo>
                <a:cubicBezTo>
                  <a:pt x="1966633" y="668313"/>
                  <a:pt x="1956054" y="660965"/>
                  <a:pt x="1943581" y="661058"/>
                </a:cubicBezTo>
                <a:cubicBezTo>
                  <a:pt x="1927751" y="661113"/>
                  <a:pt x="1911305" y="673199"/>
                  <a:pt x="1902785" y="691072"/>
                </a:cubicBezTo>
                <a:cubicBezTo>
                  <a:pt x="1896058" y="705047"/>
                  <a:pt x="1895970" y="720605"/>
                  <a:pt x="1902322" y="736024"/>
                </a:cubicBezTo>
                <a:cubicBezTo>
                  <a:pt x="1910072" y="754698"/>
                  <a:pt x="1926408" y="770350"/>
                  <a:pt x="1944935" y="776828"/>
                </a:cubicBezTo>
                <a:cubicBezTo>
                  <a:pt x="1976430" y="787935"/>
                  <a:pt x="2015741" y="780098"/>
                  <a:pt x="2042788" y="757324"/>
                </a:cubicBezTo>
                <a:cubicBezTo>
                  <a:pt x="2054105" y="747854"/>
                  <a:pt x="2065619" y="730571"/>
                  <a:pt x="2071608" y="712520"/>
                </a:cubicBezTo>
                <a:cubicBezTo>
                  <a:pt x="2072389" y="710311"/>
                  <a:pt x="2073094" y="708075"/>
                  <a:pt x="2073710" y="705816"/>
                </a:cubicBezTo>
                <a:cubicBezTo>
                  <a:pt x="2075241" y="699547"/>
                  <a:pt x="2076110" y="693248"/>
                  <a:pt x="2075912" y="687305"/>
                </a:cubicBezTo>
                <a:cubicBezTo>
                  <a:pt x="2075791" y="682582"/>
                  <a:pt x="2075241" y="678061"/>
                  <a:pt x="2074514" y="673650"/>
                </a:cubicBezTo>
                <a:cubicBezTo>
                  <a:pt x="2073710" y="669246"/>
                  <a:pt x="2072665" y="665043"/>
                  <a:pt x="2071289" y="660958"/>
                </a:cubicBezTo>
                <a:cubicBezTo>
                  <a:pt x="2064717" y="640692"/>
                  <a:pt x="2050989" y="624364"/>
                  <a:pt x="2030668" y="613202"/>
                </a:cubicBezTo>
                <a:cubicBezTo>
                  <a:pt x="1992678" y="592400"/>
                  <a:pt x="1937086" y="591848"/>
                  <a:pt x="1889685" y="601061"/>
                </a:cubicBezTo>
                <a:cubicBezTo>
                  <a:pt x="1885678" y="601825"/>
                  <a:pt x="1881682" y="602685"/>
                  <a:pt x="1877708" y="603640"/>
                </a:cubicBezTo>
                <a:cubicBezTo>
                  <a:pt x="1876805" y="607633"/>
                  <a:pt x="1875715" y="611617"/>
                  <a:pt x="1874636" y="615525"/>
                </a:cubicBezTo>
                <a:cubicBezTo>
                  <a:pt x="1867723" y="638470"/>
                  <a:pt x="1856836" y="659645"/>
                  <a:pt x="1842404" y="675017"/>
                </a:cubicBezTo>
                <a:cubicBezTo>
                  <a:pt x="1819837" y="699004"/>
                  <a:pt x="1787671" y="712837"/>
                  <a:pt x="1751255" y="715385"/>
                </a:cubicBezTo>
                <a:cubicBezTo>
                  <a:pt x="1747358" y="715615"/>
                  <a:pt x="1743461" y="715750"/>
                  <a:pt x="1739564" y="715790"/>
                </a:cubicBezTo>
                <a:cubicBezTo>
                  <a:pt x="1727257" y="715836"/>
                  <a:pt x="1714642" y="714608"/>
                  <a:pt x="1701751" y="712115"/>
                </a:cubicBezTo>
                <a:cubicBezTo>
                  <a:pt x="1699351" y="711610"/>
                  <a:pt x="1696885" y="711152"/>
                  <a:pt x="1694441" y="710562"/>
                </a:cubicBezTo>
                <a:cubicBezTo>
                  <a:pt x="1691359" y="709894"/>
                  <a:pt x="1688585" y="708892"/>
                  <a:pt x="1685646" y="708030"/>
                </a:cubicBezTo>
                <a:cubicBezTo>
                  <a:pt x="1642614" y="695920"/>
                  <a:pt x="1611296" y="670403"/>
                  <a:pt x="1590787" y="630570"/>
                </a:cubicBezTo>
                <a:cubicBezTo>
                  <a:pt x="1588607" y="626454"/>
                  <a:pt x="1586659" y="622142"/>
                  <a:pt x="1584755" y="617745"/>
                </a:cubicBezTo>
                <a:cubicBezTo>
                  <a:pt x="1580582" y="616791"/>
                  <a:pt x="1576311" y="616060"/>
                  <a:pt x="1572084" y="615525"/>
                </a:cubicBezTo>
                <a:cubicBezTo>
                  <a:pt x="1541261" y="611765"/>
                  <a:pt x="1508720" y="618476"/>
                  <a:pt x="1491338" y="644692"/>
                </a:cubicBezTo>
                <a:cubicBezTo>
                  <a:pt x="1475816" y="667948"/>
                  <a:pt x="1476543" y="697784"/>
                  <a:pt x="1493144" y="722508"/>
                </a:cubicBezTo>
                <a:cubicBezTo>
                  <a:pt x="1510361" y="748134"/>
                  <a:pt x="1540138" y="760904"/>
                  <a:pt x="1568903" y="755109"/>
                </a:cubicBezTo>
                <a:cubicBezTo>
                  <a:pt x="1569585" y="754962"/>
                  <a:pt x="1570092" y="754790"/>
                  <a:pt x="1570675" y="754651"/>
                </a:cubicBezTo>
                <a:cubicBezTo>
                  <a:pt x="1576311" y="753377"/>
                  <a:pt x="1581177" y="751847"/>
                  <a:pt x="1585063" y="750161"/>
                </a:cubicBezTo>
                <a:cubicBezTo>
                  <a:pt x="1599043" y="743947"/>
                  <a:pt x="1603535" y="735294"/>
                  <a:pt x="1604536" y="728388"/>
                </a:cubicBezTo>
                <a:cubicBezTo>
                  <a:pt x="1606540" y="714702"/>
                  <a:pt x="1595785" y="698996"/>
                  <a:pt x="1577709" y="689395"/>
                </a:cubicBezTo>
                <a:cubicBezTo>
                  <a:pt x="1572899" y="686816"/>
                  <a:pt x="1567505" y="684672"/>
                  <a:pt x="1561780" y="683173"/>
                </a:cubicBezTo>
                <a:cubicBezTo>
                  <a:pt x="1569761" y="680909"/>
                  <a:pt x="1578238" y="681161"/>
                  <a:pt x="1586076" y="683895"/>
                </a:cubicBezTo>
                <a:cubicBezTo>
                  <a:pt x="1607256" y="691150"/>
                  <a:pt x="1623185" y="714057"/>
                  <a:pt x="1622238" y="735869"/>
                </a:cubicBezTo>
                <a:cubicBezTo>
                  <a:pt x="1621654" y="748422"/>
                  <a:pt x="1615655" y="758815"/>
                  <a:pt x="1604812" y="766567"/>
                </a:cubicBezTo>
                <a:cubicBezTo>
                  <a:pt x="1601718" y="768762"/>
                  <a:pt x="1598394" y="770634"/>
                  <a:pt x="1594915" y="772151"/>
                </a:cubicBezTo>
                <a:cubicBezTo>
                  <a:pt x="1597601" y="774840"/>
                  <a:pt x="1600111" y="777705"/>
                  <a:pt x="1602412" y="780727"/>
                </a:cubicBezTo>
                <a:cubicBezTo>
                  <a:pt x="1630373" y="815829"/>
                  <a:pt x="1640897" y="871695"/>
                  <a:pt x="1645531" y="921485"/>
                </a:cubicBezTo>
                <a:cubicBezTo>
                  <a:pt x="1642086" y="912871"/>
                  <a:pt x="1638673" y="904217"/>
                  <a:pt x="1635536" y="895642"/>
                </a:cubicBezTo>
                <a:cubicBezTo>
                  <a:pt x="1628182" y="875998"/>
                  <a:pt x="1620708" y="855686"/>
                  <a:pt x="1610173" y="837221"/>
                </a:cubicBezTo>
                <a:cubicBezTo>
                  <a:pt x="1592978" y="807059"/>
                  <a:pt x="1560977" y="790608"/>
                  <a:pt x="1529977" y="774637"/>
                </a:cubicBezTo>
                <a:cubicBezTo>
                  <a:pt x="1513003" y="765883"/>
                  <a:pt x="1496875" y="757626"/>
                  <a:pt x="1483687" y="747428"/>
                </a:cubicBezTo>
                <a:cubicBezTo>
                  <a:pt x="1461352" y="730199"/>
                  <a:pt x="1448054" y="704720"/>
                  <a:pt x="1447239" y="677604"/>
                </a:cubicBezTo>
                <a:cubicBezTo>
                  <a:pt x="1446512" y="652336"/>
                  <a:pt x="1456860" y="629125"/>
                  <a:pt x="1476367" y="612161"/>
                </a:cubicBezTo>
                <a:cubicBezTo>
                  <a:pt x="1500893" y="590846"/>
                  <a:pt x="1531981" y="582504"/>
                  <a:pt x="1563244" y="583405"/>
                </a:cubicBezTo>
                <a:cubicBezTo>
                  <a:pt x="1566932" y="583499"/>
                  <a:pt x="1570598" y="583778"/>
                  <a:pt x="1574319" y="584088"/>
                </a:cubicBezTo>
                <a:cubicBezTo>
                  <a:pt x="1574010" y="580407"/>
                  <a:pt x="1573603" y="576741"/>
                  <a:pt x="1573317" y="573121"/>
                </a:cubicBezTo>
                <a:cubicBezTo>
                  <a:pt x="1562518" y="416120"/>
                  <a:pt x="1629272" y="296133"/>
                  <a:pt x="1759225" y="241658"/>
                </a:cubicBezTo>
                <a:cubicBezTo>
                  <a:pt x="1799505" y="224777"/>
                  <a:pt x="1839251" y="216031"/>
                  <a:pt x="1877688" y="215102"/>
                </a:cubicBezTo>
                <a:close/>
                <a:moveTo>
                  <a:pt x="221779" y="104909"/>
                </a:moveTo>
                <a:cubicBezTo>
                  <a:pt x="241896" y="106213"/>
                  <a:pt x="263137" y="109433"/>
                  <a:pt x="284920" y="114532"/>
                </a:cubicBezTo>
                <a:cubicBezTo>
                  <a:pt x="420843" y="146333"/>
                  <a:pt x="503591" y="258056"/>
                  <a:pt x="583603" y="366136"/>
                </a:cubicBezTo>
                <a:cubicBezTo>
                  <a:pt x="605620" y="395831"/>
                  <a:pt x="628304" y="426536"/>
                  <a:pt x="651541" y="454562"/>
                </a:cubicBezTo>
                <a:cubicBezTo>
                  <a:pt x="734063" y="554237"/>
                  <a:pt x="908079" y="717949"/>
                  <a:pt x="1145809" y="694730"/>
                </a:cubicBezTo>
                <a:cubicBezTo>
                  <a:pt x="1330319" y="676640"/>
                  <a:pt x="1441140" y="531757"/>
                  <a:pt x="1532663" y="382036"/>
                </a:cubicBezTo>
                <a:cubicBezTo>
                  <a:pt x="1497304" y="477369"/>
                  <a:pt x="1445147" y="556987"/>
                  <a:pt x="1376389" y="619936"/>
                </a:cubicBezTo>
                <a:cubicBezTo>
                  <a:pt x="1176555" y="802640"/>
                  <a:pt x="911951" y="719673"/>
                  <a:pt x="745965" y="593006"/>
                </a:cubicBezTo>
                <a:cubicBezTo>
                  <a:pt x="681829" y="544070"/>
                  <a:pt x="628327" y="478534"/>
                  <a:pt x="576583" y="415188"/>
                </a:cubicBezTo>
                <a:cubicBezTo>
                  <a:pt x="491385" y="310845"/>
                  <a:pt x="403258" y="203046"/>
                  <a:pt x="264777" y="164635"/>
                </a:cubicBezTo>
                <a:cubicBezTo>
                  <a:pt x="235819" y="156657"/>
                  <a:pt x="197297" y="157737"/>
                  <a:pt x="170920" y="161512"/>
                </a:cubicBezTo>
                <a:cubicBezTo>
                  <a:pt x="114223" y="169544"/>
                  <a:pt x="68666" y="209446"/>
                  <a:pt x="54821" y="263182"/>
                </a:cubicBezTo>
                <a:cubicBezTo>
                  <a:pt x="42484" y="311210"/>
                  <a:pt x="67531" y="383488"/>
                  <a:pt x="119626" y="408345"/>
                </a:cubicBezTo>
                <a:cubicBezTo>
                  <a:pt x="157929" y="426521"/>
                  <a:pt x="217308" y="430437"/>
                  <a:pt x="257151" y="395917"/>
                </a:cubicBezTo>
                <a:cubicBezTo>
                  <a:pt x="275257" y="380233"/>
                  <a:pt x="286474" y="358546"/>
                  <a:pt x="287205" y="337915"/>
                </a:cubicBezTo>
                <a:cubicBezTo>
                  <a:pt x="287734" y="320819"/>
                  <a:pt x="281297" y="305043"/>
                  <a:pt x="268408" y="292389"/>
                </a:cubicBezTo>
                <a:cubicBezTo>
                  <a:pt x="238182" y="262499"/>
                  <a:pt x="194927" y="257109"/>
                  <a:pt x="160892" y="278882"/>
                </a:cubicBezTo>
                <a:cubicBezTo>
                  <a:pt x="149845" y="286004"/>
                  <a:pt x="145857" y="298385"/>
                  <a:pt x="150948" y="309665"/>
                </a:cubicBezTo>
                <a:cubicBezTo>
                  <a:pt x="157432" y="324003"/>
                  <a:pt x="178438" y="336525"/>
                  <a:pt x="217207" y="330218"/>
                </a:cubicBezTo>
                <a:cubicBezTo>
                  <a:pt x="211532" y="340875"/>
                  <a:pt x="201674" y="348589"/>
                  <a:pt x="188381" y="352208"/>
                </a:cubicBezTo>
                <a:cubicBezTo>
                  <a:pt x="165284" y="358328"/>
                  <a:pt x="133332" y="350608"/>
                  <a:pt x="119486" y="324229"/>
                </a:cubicBezTo>
                <a:cubicBezTo>
                  <a:pt x="111634" y="309090"/>
                  <a:pt x="111222" y="294105"/>
                  <a:pt x="118390" y="279821"/>
                </a:cubicBezTo>
                <a:cubicBezTo>
                  <a:pt x="130565" y="255469"/>
                  <a:pt x="161871" y="238606"/>
                  <a:pt x="186522" y="234566"/>
                </a:cubicBezTo>
                <a:cubicBezTo>
                  <a:pt x="230043" y="227444"/>
                  <a:pt x="276936" y="249900"/>
                  <a:pt x="305942" y="291752"/>
                </a:cubicBezTo>
                <a:cubicBezTo>
                  <a:pt x="336929" y="336517"/>
                  <a:pt x="309331" y="389392"/>
                  <a:pt x="290090" y="416921"/>
                </a:cubicBezTo>
                <a:cubicBezTo>
                  <a:pt x="286047" y="422769"/>
                  <a:pt x="271929" y="436774"/>
                  <a:pt x="258092" y="446523"/>
                </a:cubicBezTo>
                <a:cubicBezTo>
                  <a:pt x="252276" y="450655"/>
                  <a:pt x="246515" y="453925"/>
                  <a:pt x="241564" y="455650"/>
                </a:cubicBezTo>
                <a:cubicBezTo>
                  <a:pt x="247937" y="456215"/>
                  <a:pt x="254285" y="457029"/>
                  <a:pt x="260595" y="458090"/>
                </a:cubicBezTo>
                <a:cubicBezTo>
                  <a:pt x="314912" y="467115"/>
                  <a:pt x="355906" y="493013"/>
                  <a:pt x="387220" y="537723"/>
                </a:cubicBezTo>
                <a:cubicBezTo>
                  <a:pt x="397062" y="551813"/>
                  <a:pt x="404323" y="566332"/>
                  <a:pt x="409050" y="580671"/>
                </a:cubicBezTo>
                <a:cubicBezTo>
                  <a:pt x="410317" y="584283"/>
                  <a:pt x="411391" y="587960"/>
                  <a:pt x="412269" y="591685"/>
                </a:cubicBezTo>
                <a:cubicBezTo>
                  <a:pt x="416147" y="591732"/>
                  <a:pt x="420016" y="592070"/>
                  <a:pt x="423844" y="592695"/>
                </a:cubicBezTo>
                <a:cubicBezTo>
                  <a:pt x="451341" y="597456"/>
                  <a:pt x="479538" y="617000"/>
                  <a:pt x="507082" y="636139"/>
                </a:cubicBezTo>
                <a:cubicBezTo>
                  <a:pt x="533218" y="654370"/>
                  <a:pt x="557971" y="671552"/>
                  <a:pt x="582281" y="676718"/>
                </a:cubicBezTo>
                <a:cubicBezTo>
                  <a:pt x="600535" y="680625"/>
                  <a:pt x="619154" y="682800"/>
                  <a:pt x="637120" y="684936"/>
                </a:cubicBezTo>
                <a:cubicBezTo>
                  <a:pt x="640113" y="685301"/>
                  <a:pt x="643114" y="685697"/>
                  <a:pt x="646060" y="686031"/>
                </a:cubicBezTo>
                <a:cubicBezTo>
                  <a:pt x="623414" y="692106"/>
                  <a:pt x="600029" y="698048"/>
                  <a:pt x="576528" y="696090"/>
                </a:cubicBezTo>
                <a:cubicBezTo>
                  <a:pt x="551612" y="694055"/>
                  <a:pt x="528422" y="677673"/>
                  <a:pt x="505955" y="661811"/>
                </a:cubicBezTo>
                <a:cubicBezTo>
                  <a:pt x="480991" y="644132"/>
                  <a:pt x="455252" y="625987"/>
                  <a:pt x="425935" y="625847"/>
                </a:cubicBezTo>
                <a:cubicBezTo>
                  <a:pt x="422198" y="625826"/>
                  <a:pt x="418465" y="626099"/>
                  <a:pt x="414772" y="626663"/>
                </a:cubicBezTo>
                <a:cubicBezTo>
                  <a:pt x="414538" y="628970"/>
                  <a:pt x="414368" y="631246"/>
                  <a:pt x="413909" y="633412"/>
                </a:cubicBezTo>
                <a:cubicBezTo>
                  <a:pt x="413597" y="635045"/>
                  <a:pt x="413084" y="636636"/>
                  <a:pt x="412634" y="638268"/>
                </a:cubicBezTo>
                <a:cubicBezTo>
                  <a:pt x="407285" y="658464"/>
                  <a:pt x="394209" y="675319"/>
                  <a:pt x="373522" y="688424"/>
                </a:cubicBezTo>
                <a:cubicBezTo>
                  <a:pt x="361939" y="695725"/>
                  <a:pt x="342651" y="701489"/>
                  <a:pt x="321956" y="703758"/>
                </a:cubicBezTo>
                <a:cubicBezTo>
                  <a:pt x="286382" y="707758"/>
                  <a:pt x="249019" y="697675"/>
                  <a:pt x="224376" y="677627"/>
                </a:cubicBezTo>
                <a:cubicBezTo>
                  <a:pt x="198277" y="656397"/>
                  <a:pt x="191638" y="615858"/>
                  <a:pt x="209573" y="587203"/>
                </a:cubicBezTo>
                <a:cubicBezTo>
                  <a:pt x="225331" y="561997"/>
                  <a:pt x="251188" y="552614"/>
                  <a:pt x="278832" y="561997"/>
                </a:cubicBezTo>
                <a:cubicBezTo>
                  <a:pt x="299442" y="569027"/>
                  <a:pt x="306376" y="585665"/>
                  <a:pt x="307706" y="602172"/>
                </a:cubicBezTo>
                <a:cubicBezTo>
                  <a:pt x="299123" y="594140"/>
                  <a:pt x="288271" y="588702"/>
                  <a:pt x="276827" y="587522"/>
                </a:cubicBezTo>
                <a:cubicBezTo>
                  <a:pt x="265867" y="586415"/>
                  <a:pt x="254927" y="589804"/>
                  <a:pt x="246515" y="596913"/>
                </a:cubicBezTo>
                <a:cubicBezTo>
                  <a:pt x="238890" y="603306"/>
                  <a:pt x="234341" y="612052"/>
                  <a:pt x="233767" y="621443"/>
                </a:cubicBezTo>
                <a:cubicBezTo>
                  <a:pt x="232173" y="645748"/>
                  <a:pt x="254454" y="663388"/>
                  <a:pt x="277294" y="670053"/>
                </a:cubicBezTo>
                <a:cubicBezTo>
                  <a:pt x="309144" y="679444"/>
                  <a:pt x="350488" y="676182"/>
                  <a:pt x="365795" y="646968"/>
                </a:cubicBezTo>
                <a:cubicBezTo>
                  <a:pt x="378591" y="622445"/>
                  <a:pt x="373957" y="586970"/>
                  <a:pt x="366160" y="564078"/>
                </a:cubicBezTo>
                <a:cubicBezTo>
                  <a:pt x="352618" y="524580"/>
                  <a:pt x="311865" y="494426"/>
                  <a:pt x="262360" y="487210"/>
                </a:cubicBezTo>
                <a:lnTo>
                  <a:pt x="223722" y="482355"/>
                </a:lnTo>
                <a:cubicBezTo>
                  <a:pt x="169778" y="476195"/>
                  <a:pt x="118795" y="470338"/>
                  <a:pt x="72911" y="434561"/>
                </a:cubicBezTo>
                <a:cubicBezTo>
                  <a:pt x="17956" y="391714"/>
                  <a:pt x="-13047" y="303326"/>
                  <a:pt x="5284" y="241557"/>
                </a:cubicBezTo>
                <a:cubicBezTo>
                  <a:pt x="25855" y="172131"/>
                  <a:pt x="90209" y="118020"/>
                  <a:pt x="165378" y="106780"/>
                </a:cubicBezTo>
                <a:cubicBezTo>
                  <a:pt x="182667" y="104217"/>
                  <a:pt x="201661" y="103605"/>
                  <a:pt x="221779" y="104909"/>
                </a:cubicBezTo>
                <a:close/>
                <a:moveTo>
                  <a:pt x="1245699" y="1886"/>
                </a:moveTo>
                <a:cubicBezTo>
                  <a:pt x="1279065" y="-4235"/>
                  <a:pt x="1314105" y="4691"/>
                  <a:pt x="1341912" y="26502"/>
                </a:cubicBezTo>
                <a:cubicBezTo>
                  <a:pt x="1365249" y="44826"/>
                  <a:pt x="1380672" y="68634"/>
                  <a:pt x="1387167" y="94850"/>
                </a:cubicBezTo>
                <a:cubicBezTo>
                  <a:pt x="1388047" y="98407"/>
                  <a:pt x="1388741" y="102005"/>
                  <a:pt x="1389258" y="105631"/>
                </a:cubicBezTo>
                <a:cubicBezTo>
                  <a:pt x="1392935" y="105181"/>
                  <a:pt x="1396524" y="104552"/>
                  <a:pt x="1400112" y="103782"/>
                </a:cubicBezTo>
                <a:cubicBezTo>
                  <a:pt x="1409635" y="101732"/>
                  <a:pt x="1418771" y="98787"/>
                  <a:pt x="1427710" y="95883"/>
                </a:cubicBezTo>
                <a:cubicBezTo>
                  <a:pt x="1440326" y="91797"/>
                  <a:pt x="1453393" y="87533"/>
                  <a:pt x="1467373" y="86034"/>
                </a:cubicBezTo>
                <a:cubicBezTo>
                  <a:pt x="1490303" y="83540"/>
                  <a:pt x="1515127" y="87028"/>
                  <a:pt x="1539081" y="90398"/>
                </a:cubicBezTo>
                <a:cubicBezTo>
                  <a:pt x="1552610" y="92295"/>
                  <a:pt x="1566184" y="94198"/>
                  <a:pt x="1579746" y="95106"/>
                </a:cubicBezTo>
                <a:cubicBezTo>
                  <a:pt x="1551807" y="104994"/>
                  <a:pt x="1517670" y="106719"/>
                  <a:pt x="1480759" y="106983"/>
                </a:cubicBezTo>
                <a:cubicBezTo>
                  <a:pt x="1452215" y="107123"/>
                  <a:pt x="1427303" y="113880"/>
                  <a:pt x="1401554" y="123901"/>
                </a:cubicBezTo>
                <a:cubicBezTo>
                  <a:pt x="1397856" y="125326"/>
                  <a:pt x="1394179" y="126806"/>
                  <a:pt x="1390524" y="128337"/>
                </a:cubicBezTo>
                <a:cubicBezTo>
                  <a:pt x="1390370" y="132482"/>
                  <a:pt x="1389974" y="136616"/>
                  <a:pt x="1389357" y="140718"/>
                </a:cubicBezTo>
                <a:cubicBezTo>
                  <a:pt x="1388675" y="145572"/>
                  <a:pt x="1387772" y="150427"/>
                  <a:pt x="1386550" y="155282"/>
                </a:cubicBezTo>
                <a:cubicBezTo>
                  <a:pt x="1375476" y="198369"/>
                  <a:pt x="1344388" y="232508"/>
                  <a:pt x="1304406" y="247702"/>
                </a:cubicBezTo>
                <a:cubicBezTo>
                  <a:pt x="1300586" y="249115"/>
                  <a:pt x="1296711" y="250355"/>
                  <a:pt x="1292781" y="251415"/>
                </a:cubicBezTo>
                <a:cubicBezTo>
                  <a:pt x="1295699" y="254356"/>
                  <a:pt x="1298561" y="257353"/>
                  <a:pt x="1301368" y="260402"/>
                </a:cubicBezTo>
                <a:cubicBezTo>
                  <a:pt x="1334415" y="296452"/>
                  <a:pt x="1353195" y="335686"/>
                  <a:pt x="1352700" y="369872"/>
                </a:cubicBezTo>
                <a:cubicBezTo>
                  <a:pt x="1352248" y="399707"/>
                  <a:pt x="1337816" y="426102"/>
                  <a:pt x="1309723" y="448418"/>
                </a:cubicBezTo>
                <a:cubicBezTo>
                  <a:pt x="1282125" y="470315"/>
                  <a:pt x="1243861" y="470944"/>
                  <a:pt x="1209999" y="468724"/>
                </a:cubicBezTo>
                <a:lnTo>
                  <a:pt x="1194070" y="467512"/>
                </a:lnTo>
                <a:lnTo>
                  <a:pt x="1157897" y="465523"/>
                </a:lnTo>
                <a:cubicBezTo>
                  <a:pt x="1136981" y="465469"/>
                  <a:pt x="1117727" y="469834"/>
                  <a:pt x="1099024" y="474036"/>
                </a:cubicBezTo>
                <a:cubicBezTo>
                  <a:pt x="1075125" y="479435"/>
                  <a:pt x="1054121" y="484103"/>
                  <a:pt x="1034232" y="479070"/>
                </a:cubicBezTo>
                <a:cubicBezTo>
                  <a:pt x="1054154" y="478402"/>
                  <a:pt x="1073628" y="472988"/>
                  <a:pt x="1093366" y="462471"/>
                </a:cubicBezTo>
                <a:lnTo>
                  <a:pt x="1102855" y="457304"/>
                </a:lnTo>
                <a:cubicBezTo>
                  <a:pt x="1111431" y="452451"/>
                  <a:pt x="1119775" y="447743"/>
                  <a:pt x="1128681" y="444613"/>
                </a:cubicBezTo>
                <a:cubicBezTo>
                  <a:pt x="1132148" y="443381"/>
                  <a:pt x="1135715" y="442438"/>
                  <a:pt x="1139348" y="441792"/>
                </a:cubicBezTo>
                <a:cubicBezTo>
                  <a:pt x="1138742" y="438212"/>
                  <a:pt x="1138401" y="434585"/>
                  <a:pt x="1138159" y="430957"/>
                </a:cubicBezTo>
                <a:cubicBezTo>
                  <a:pt x="1136981" y="409821"/>
                  <a:pt x="1142265" y="387248"/>
                  <a:pt x="1153361" y="369522"/>
                </a:cubicBezTo>
                <a:cubicBezTo>
                  <a:pt x="1161452" y="356496"/>
                  <a:pt x="1176049" y="340448"/>
                  <a:pt x="1199838" y="337550"/>
                </a:cubicBezTo>
                <a:cubicBezTo>
                  <a:pt x="1211067" y="336145"/>
                  <a:pt x="1228163" y="339322"/>
                  <a:pt x="1237872" y="347804"/>
                </a:cubicBezTo>
                <a:cubicBezTo>
                  <a:pt x="1242551" y="351921"/>
                  <a:pt x="1244906" y="356814"/>
                  <a:pt x="1244906" y="362260"/>
                </a:cubicBezTo>
                <a:cubicBezTo>
                  <a:pt x="1244961" y="370462"/>
                  <a:pt x="1240382" y="378727"/>
                  <a:pt x="1234019" y="381849"/>
                </a:cubicBezTo>
                <a:cubicBezTo>
                  <a:pt x="1233799" y="382029"/>
                  <a:pt x="1233524" y="382113"/>
                  <a:pt x="1233216" y="382214"/>
                </a:cubicBezTo>
                <a:cubicBezTo>
                  <a:pt x="1236111" y="373678"/>
                  <a:pt x="1232390" y="363308"/>
                  <a:pt x="1224398" y="357405"/>
                </a:cubicBezTo>
                <a:cubicBezTo>
                  <a:pt x="1213973" y="349746"/>
                  <a:pt x="1199442" y="351291"/>
                  <a:pt x="1185638" y="361576"/>
                </a:cubicBezTo>
                <a:cubicBezTo>
                  <a:pt x="1171745" y="371915"/>
                  <a:pt x="1163720" y="396678"/>
                  <a:pt x="1162542" y="419266"/>
                </a:cubicBezTo>
                <a:cubicBezTo>
                  <a:pt x="1162333" y="423271"/>
                  <a:pt x="1162377" y="427284"/>
                  <a:pt x="1162685" y="431283"/>
                </a:cubicBezTo>
                <a:cubicBezTo>
                  <a:pt x="1162685" y="431741"/>
                  <a:pt x="1162718" y="432145"/>
                  <a:pt x="1162718" y="432596"/>
                </a:cubicBezTo>
                <a:cubicBezTo>
                  <a:pt x="1166582" y="435012"/>
                  <a:pt x="1170589" y="437209"/>
                  <a:pt x="1174706" y="439175"/>
                </a:cubicBezTo>
                <a:cubicBezTo>
                  <a:pt x="1179495" y="441436"/>
                  <a:pt x="1184438" y="443362"/>
                  <a:pt x="1189502" y="444938"/>
                </a:cubicBezTo>
                <a:cubicBezTo>
                  <a:pt x="1209966" y="451285"/>
                  <a:pt x="1232258" y="452015"/>
                  <a:pt x="1252898" y="446251"/>
                </a:cubicBezTo>
                <a:cubicBezTo>
                  <a:pt x="1280683" y="438453"/>
                  <a:pt x="1301379" y="420044"/>
                  <a:pt x="1311176" y="394378"/>
                </a:cubicBezTo>
                <a:cubicBezTo>
                  <a:pt x="1320985" y="368792"/>
                  <a:pt x="1319752" y="343625"/>
                  <a:pt x="1307500" y="319545"/>
                </a:cubicBezTo>
                <a:cubicBezTo>
                  <a:pt x="1284041" y="273382"/>
                  <a:pt x="1226974" y="243779"/>
                  <a:pt x="1185263" y="232485"/>
                </a:cubicBezTo>
                <a:cubicBezTo>
                  <a:pt x="1178868" y="230714"/>
                  <a:pt x="1172472" y="229355"/>
                  <a:pt x="1166076" y="228089"/>
                </a:cubicBezTo>
                <a:cubicBezTo>
                  <a:pt x="1162300" y="227366"/>
                  <a:pt x="1158535" y="226682"/>
                  <a:pt x="1154715" y="226085"/>
                </a:cubicBezTo>
                <a:cubicBezTo>
                  <a:pt x="1155068" y="229828"/>
                  <a:pt x="1155321" y="233582"/>
                  <a:pt x="1155453" y="237340"/>
                </a:cubicBezTo>
                <a:cubicBezTo>
                  <a:pt x="1156080" y="257194"/>
                  <a:pt x="1153460" y="276333"/>
                  <a:pt x="1146833" y="292296"/>
                </a:cubicBezTo>
                <a:cubicBezTo>
                  <a:pt x="1129231" y="334700"/>
                  <a:pt x="1075444" y="362640"/>
                  <a:pt x="1026963" y="354609"/>
                </a:cubicBezTo>
                <a:cubicBezTo>
                  <a:pt x="998688" y="349987"/>
                  <a:pt x="970048" y="330071"/>
                  <a:pt x="957252" y="306224"/>
                </a:cubicBezTo>
                <a:cubicBezTo>
                  <a:pt x="948179" y="289306"/>
                  <a:pt x="947449" y="271394"/>
                  <a:pt x="955067" y="254436"/>
                </a:cubicBezTo>
                <a:cubicBezTo>
                  <a:pt x="968314" y="225051"/>
                  <a:pt x="1006531" y="223327"/>
                  <a:pt x="1017936" y="223498"/>
                </a:cubicBezTo>
                <a:cubicBezTo>
                  <a:pt x="1033687" y="223777"/>
                  <a:pt x="1056048" y="228229"/>
                  <a:pt x="1057776" y="232485"/>
                </a:cubicBezTo>
                <a:cubicBezTo>
                  <a:pt x="1055938" y="235157"/>
                  <a:pt x="1045711" y="237697"/>
                  <a:pt x="1027141" y="240012"/>
                </a:cubicBezTo>
                <a:lnTo>
                  <a:pt x="1018971" y="241146"/>
                </a:lnTo>
                <a:cubicBezTo>
                  <a:pt x="1004767" y="244246"/>
                  <a:pt x="975225" y="250816"/>
                  <a:pt x="975179" y="274803"/>
                </a:cubicBezTo>
                <a:cubicBezTo>
                  <a:pt x="975179" y="290991"/>
                  <a:pt x="982626" y="304460"/>
                  <a:pt x="996729" y="313758"/>
                </a:cubicBezTo>
                <a:cubicBezTo>
                  <a:pt x="1020347" y="329356"/>
                  <a:pt x="1057655" y="329356"/>
                  <a:pt x="1078615" y="320470"/>
                </a:cubicBezTo>
                <a:cubicBezTo>
                  <a:pt x="1107115" y="308313"/>
                  <a:pt x="1124453" y="283014"/>
                  <a:pt x="1127316" y="249053"/>
                </a:cubicBezTo>
                <a:cubicBezTo>
                  <a:pt x="1127723" y="243919"/>
                  <a:pt x="1127767" y="238708"/>
                  <a:pt x="1127580" y="233549"/>
                </a:cubicBezTo>
                <a:cubicBezTo>
                  <a:pt x="1127360" y="229821"/>
                  <a:pt x="1126864" y="226093"/>
                  <a:pt x="1126358" y="222387"/>
                </a:cubicBezTo>
                <a:cubicBezTo>
                  <a:pt x="1124817" y="210340"/>
                  <a:pt x="1121635" y="198558"/>
                  <a:pt x="1116924" y="187362"/>
                </a:cubicBezTo>
                <a:cubicBezTo>
                  <a:pt x="1115603" y="184379"/>
                  <a:pt x="1114150" y="181530"/>
                  <a:pt x="1112664" y="178570"/>
                </a:cubicBezTo>
                <a:cubicBezTo>
                  <a:pt x="1103769" y="161341"/>
                  <a:pt x="1091605" y="146505"/>
                  <a:pt x="1076799" y="136990"/>
                </a:cubicBezTo>
                <a:cubicBezTo>
                  <a:pt x="1051303" y="120577"/>
                  <a:pt x="1017354" y="116040"/>
                  <a:pt x="983629" y="124468"/>
                </a:cubicBezTo>
                <a:cubicBezTo>
                  <a:pt x="937700" y="136089"/>
                  <a:pt x="906246" y="162436"/>
                  <a:pt x="890083" y="202922"/>
                </a:cubicBezTo>
                <a:cubicBezTo>
                  <a:pt x="887588" y="209229"/>
                  <a:pt x="885628" y="215761"/>
                  <a:pt x="884004" y="222387"/>
                </a:cubicBezTo>
                <a:cubicBezTo>
                  <a:pt x="883140" y="225642"/>
                  <a:pt x="882277" y="228865"/>
                  <a:pt x="881640" y="232182"/>
                </a:cubicBezTo>
                <a:cubicBezTo>
                  <a:pt x="867981" y="303241"/>
                  <a:pt x="895852" y="389718"/>
                  <a:pt x="931744" y="446221"/>
                </a:cubicBezTo>
                <a:cubicBezTo>
                  <a:pt x="997117" y="548987"/>
                  <a:pt x="1142397" y="576655"/>
                  <a:pt x="1244961" y="543946"/>
                </a:cubicBezTo>
                <a:cubicBezTo>
                  <a:pt x="1348583" y="510979"/>
                  <a:pt x="1391878" y="432386"/>
                  <a:pt x="1437805" y="349171"/>
                </a:cubicBezTo>
                <a:lnTo>
                  <a:pt x="1465997" y="299202"/>
                </a:lnTo>
                <a:cubicBezTo>
                  <a:pt x="1509535" y="225463"/>
                  <a:pt x="1602797" y="98120"/>
                  <a:pt x="1737858" y="73769"/>
                </a:cubicBezTo>
                <a:cubicBezTo>
                  <a:pt x="1873018" y="49323"/>
                  <a:pt x="2012901" y="89234"/>
                  <a:pt x="2121520" y="183377"/>
                </a:cubicBezTo>
                <a:cubicBezTo>
                  <a:pt x="2150934" y="208817"/>
                  <a:pt x="2177222" y="237247"/>
                  <a:pt x="2197543" y="265638"/>
                </a:cubicBezTo>
                <a:cubicBezTo>
                  <a:pt x="2241609" y="327189"/>
                  <a:pt x="2269570" y="388351"/>
                  <a:pt x="2281547" y="448489"/>
                </a:cubicBezTo>
                <a:cubicBezTo>
                  <a:pt x="2269482" y="422509"/>
                  <a:pt x="2256558" y="396937"/>
                  <a:pt x="2242798" y="371814"/>
                </a:cubicBezTo>
                <a:cubicBezTo>
                  <a:pt x="2185709" y="266950"/>
                  <a:pt x="2109906" y="188240"/>
                  <a:pt x="2023436" y="144113"/>
                </a:cubicBezTo>
                <a:cubicBezTo>
                  <a:pt x="1930768" y="96854"/>
                  <a:pt x="1812671" y="83757"/>
                  <a:pt x="1722535" y="110641"/>
                </a:cubicBezTo>
                <a:cubicBezTo>
                  <a:pt x="1690522" y="120207"/>
                  <a:pt x="1660261" y="134847"/>
                  <a:pt x="1632894" y="154001"/>
                </a:cubicBezTo>
                <a:cubicBezTo>
                  <a:pt x="1628909" y="156812"/>
                  <a:pt x="1625078" y="159764"/>
                  <a:pt x="1621269" y="162662"/>
                </a:cubicBezTo>
                <a:cubicBezTo>
                  <a:pt x="1545972" y="220297"/>
                  <a:pt x="1498185" y="307233"/>
                  <a:pt x="1451708" y="392181"/>
                </a:cubicBezTo>
                <a:lnTo>
                  <a:pt x="1449617" y="395986"/>
                </a:lnTo>
                <a:cubicBezTo>
                  <a:pt x="1355518" y="567815"/>
                  <a:pt x="1195633" y="632015"/>
                  <a:pt x="1032249" y="563543"/>
                </a:cubicBezTo>
                <a:cubicBezTo>
                  <a:pt x="909744" y="512168"/>
                  <a:pt x="843485" y="402551"/>
                  <a:pt x="845343" y="258662"/>
                </a:cubicBezTo>
                <a:cubicBezTo>
                  <a:pt x="845417" y="249844"/>
                  <a:pt x="845739" y="241029"/>
                  <a:pt x="846307" y="232229"/>
                </a:cubicBezTo>
                <a:cubicBezTo>
                  <a:pt x="843491" y="225484"/>
                  <a:pt x="840432" y="218843"/>
                  <a:pt x="837133" y="212321"/>
                </a:cubicBezTo>
                <a:cubicBezTo>
                  <a:pt x="814667" y="168060"/>
                  <a:pt x="781043" y="129595"/>
                  <a:pt x="743765" y="106968"/>
                </a:cubicBezTo>
                <a:cubicBezTo>
                  <a:pt x="707725" y="85032"/>
                  <a:pt x="640012" y="76728"/>
                  <a:pt x="611831" y="118992"/>
                </a:cubicBezTo>
                <a:cubicBezTo>
                  <a:pt x="596352" y="142350"/>
                  <a:pt x="597083" y="172146"/>
                  <a:pt x="613697" y="196855"/>
                </a:cubicBezTo>
                <a:cubicBezTo>
                  <a:pt x="630940" y="222488"/>
                  <a:pt x="660714" y="235274"/>
                  <a:pt x="689487" y="229510"/>
                </a:cubicBezTo>
                <a:cubicBezTo>
                  <a:pt x="690124" y="229370"/>
                  <a:pt x="690653" y="229153"/>
                  <a:pt x="691299" y="229013"/>
                </a:cubicBezTo>
                <a:cubicBezTo>
                  <a:pt x="696888" y="227739"/>
                  <a:pt x="701754" y="226240"/>
                  <a:pt x="705649" y="224477"/>
                </a:cubicBezTo>
                <a:cubicBezTo>
                  <a:pt x="719580" y="218402"/>
                  <a:pt x="724074" y="209687"/>
                  <a:pt x="725116" y="202704"/>
                </a:cubicBezTo>
                <a:cubicBezTo>
                  <a:pt x="727113" y="189103"/>
                  <a:pt x="716315" y="173412"/>
                  <a:pt x="698256" y="163749"/>
                </a:cubicBezTo>
                <a:cubicBezTo>
                  <a:pt x="693483" y="161209"/>
                  <a:pt x="688034" y="159034"/>
                  <a:pt x="682366" y="157589"/>
                </a:cubicBezTo>
                <a:cubicBezTo>
                  <a:pt x="690334" y="155264"/>
                  <a:pt x="698836" y="155517"/>
                  <a:pt x="706652" y="158311"/>
                </a:cubicBezTo>
                <a:cubicBezTo>
                  <a:pt x="727844" y="165567"/>
                  <a:pt x="743727" y="188419"/>
                  <a:pt x="742787" y="210277"/>
                </a:cubicBezTo>
                <a:cubicBezTo>
                  <a:pt x="742234" y="222752"/>
                  <a:pt x="736202" y="233270"/>
                  <a:pt x="725388" y="240936"/>
                </a:cubicBezTo>
                <a:cubicBezTo>
                  <a:pt x="722254" y="243088"/>
                  <a:pt x="718931" y="244953"/>
                  <a:pt x="715460" y="246506"/>
                </a:cubicBezTo>
                <a:cubicBezTo>
                  <a:pt x="718123" y="249228"/>
                  <a:pt x="720638" y="252090"/>
                  <a:pt x="722994" y="255081"/>
                </a:cubicBezTo>
                <a:cubicBezTo>
                  <a:pt x="750949" y="290230"/>
                  <a:pt x="761491" y="346048"/>
                  <a:pt x="766109" y="395847"/>
                </a:cubicBezTo>
                <a:cubicBezTo>
                  <a:pt x="762670" y="387271"/>
                  <a:pt x="759329" y="378656"/>
                  <a:pt x="756088" y="370004"/>
                </a:cubicBezTo>
                <a:cubicBezTo>
                  <a:pt x="748764" y="350360"/>
                  <a:pt x="741231" y="330086"/>
                  <a:pt x="730697" y="311583"/>
                </a:cubicBezTo>
                <a:cubicBezTo>
                  <a:pt x="713548" y="281475"/>
                  <a:pt x="681502" y="264961"/>
                  <a:pt x="650508" y="248999"/>
                </a:cubicBezTo>
                <a:cubicBezTo>
                  <a:pt x="633536" y="240291"/>
                  <a:pt x="617467" y="231996"/>
                  <a:pt x="604259" y="221796"/>
                </a:cubicBezTo>
                <a:cubicBezTo>
                  <a:pt x="581877" y="204561"/>
                  <a:pt x="568584" y="179121"/>
                  <a:pt x="567775" y="151997"/>
                </a:cubicBezTo>
                <a:cubicBezTo>
                  <a:pt x="567052" y="126689"/>
                  <a:pt x="577345" y="103426"/>
                  <a:pt x="596874" y="86507"/>
                </a:cubicBezTo>
                <a:cubicBezTo>
                  <a:pt x="646613" y="43296"/>
                  <a:pt x="723491" y="53371"/>
                  <a:pt x="773743" y="85598"/>
                </a:cubicBezTo>
                <a:cubicBezTo>
                  <a:pt x="806317" y="106501"/>
                  <a:pt x="832430" y="136080"/>
                  <a:pt x="852037" y="173497"/>
                </a:cubicBezTo>
                <a:cubicBezTo>
                  <a:pt x="854167" y="177622"/>
                  <a:pt x="856297" y="181700"/>
                  <a:pt x="858349" y="186050"/>
                </a:cubicBezTo>
                <a:cubicBezTo>
                  <a:pt x="860207" y="181700"/>
                  <a:pt x="862243" y="177537"/>
                  <a:pt x="864374" y="173497"/>
                </a:cubicBezTo>
                <a:cubicBezTo>
                  <a:pt x="886344" y="131591"/>
                  <a:pt x="920122" y="105522"/>
                  <a:pt x="967443" y="94578"/>
                </a:cubicBezTo>
                <a:cubicBezTo>
                  <a:pt x="1026364" y="80977"/>
                  <a:pt x="1081697" y="94267"/>
                  <a:pt x="1115317" y="130138"/>
                </a:cubicBezTo>
                <a:cubicBezTo>
                  <a:pt x="1129704" y="145425"/>
                  <a:pt x="1140592" y="166467"/>
                  <a:pt x="1147450" y="189141"/>
                </a:cubicBezTo>
                <a:cubicBezTo>
                  <a:pt x="1148683" y="193289"/>
                  <a:pt x="1149773" y="197475"/>
                  <a:pt x="1150719" y="201694"/>
                </a:cubicBezTo>
                <a:cubicBezTo>
                  <a:pt x="1154770" y="203010"/>
                  <a:pt x="1158854" y="204203"/>
                  <a:pt x="1162972" y="205275"/>
                </a:cubicBezTo>
                <a:cubicBezTo>
                  <a:pt x="1214083" y="219155"/>
                  <a:pt x="1281476" y="222278"/>
                  <a:pt x="1325421" y="198151"/>
                </a:cubicBezTo>
                <a:cubicBezTo>
                  <a:pt x="1345753" y="187045"/>
                  <a:pt x="1359349" y="170716"/>
                  <a:pt x="1366075" y="150450"/>
                </a:cubicBezTo>
                <a:cubicBezTo>
                  <a:pt x="1367341" y="146373"/>
                  <a:pt x="1368431" y="142147"/>
                  <a:pt x="1369201" y="137751"/>
                </a:cubicBezTo>
                <a:cubicBezTo>
                  <a:pt x="1369983" y="133307"/>
                  <a:pt x="1370522" y="128817"/>
                  <a:pt x="1370665" y="124063"/>
                </a:cubicBezTo>
                <a:cubicBezTo>
                  <a:pt x="1370841" y="118114"/>
                  <a:pt x="1369983" y="111861"/>
                  <a:pt x="1368386" y="105593"/>
                </a:cubicBezTo>
                <a:cubicBezTo>
                  <a:pt x="1367792" y="103371"/>
                  <a:pt x="1367077" y="101118"/>
                  <a:pt x="1366350" y="98850"/>
                </a:cubicBezTo>
                <a:cubicBezTo>
                  <a:pt x="1360306" y="80791"/>
                  <a:pt x="1348781" y="63562"/>
                  <a:pt x="1337519" y="54031"/>
                </a:cubicBezTo>
                <a:cubicBezTo>
                  <a:pt x="1310516" y="31325"/>
                  <a:pt x="1271183" y="23473"/>
                  <a:pt x="1239622" y="34541"/>
                </a:cubicBezTo>
                <a:cubicBezTo>
                  <a:pt x="1221106" y="41082"/>
                  <a:pt x="1204814" y="56672"/>
                  <a:pt x="1197042" y="75400"/>
                </a:cubicBezTo>
                <a:cubicBezTo>
                  <a:pt x="1190613" y="90826"/>
                  <a:pt x="1190745" y="106331"/>
                  <a:pt x="1197406" y="120344"/>
                </a:cubicBezTo>
                <a:cubicBezTo>
                  <a:pt x="1206036" y="138208"/>
                  <a:pt x="1222416" y="150326"/>
                  <a:pt x="1238268" y="150366"/>
                </a:cubicBezTo>
                <a:cubicBezTo>
                  <a:pt x="1250829" y="150458"/>
                  <a:pt x="1261364" y="143111"/>
                  <a:pt x="1267936" y="129773"/>
                </a:cubicBezTo>
                <a:lnTo>
                  <a:pt x="1273616" y="113811"/>
                </a:lnTo>
                <a:cubicBezTo>
                  <a:pt x="1277062" y="102563"/>
                  <a:pt x="1280970" y="89817"/>
                  <a:pt x="1288587" y="85925"/>
                </a:cubicBezTo>
                <a:cubicBezTo>
                  <a:pt x="1292033" y="84200"/>
                  <a:pt x="1296348" y="84247"/>
                  <a:pt x="1301797" y="86189"/>
                </a:cubicBezTo>
                <a:cubicBezTo>
                  <a:pt x="1310692" y="89272"/>
                  <a:pt x="1315183" y="97389"/>
                  <a:pt x="1317418" y="103697"/>
                </a:cubicBezTo>
                <a:cubicBezTo>
                  <a:pt x="1321987" y="116701"/>
                  <a:pt x="1320952" y="133712"/>
                  <a:pt x="1315007" y="143235"/>
                </a:cubicBezTo>
                <a:cubicBezTo>
                  <a:pt x="1284327" y="192342"/>
                  <a:pt x="1237938" y="188039"/>
                  <a:pt x="1207566" y="169450"/>
                </a:cubicBezTo>
                <a:cubicBezTo>
                  <a:pt x="1170721" y="146909"/>
                  <a:pt x="1146844" y="97483"/>
                  <a:pt x="1175169" y="50411"/>
                </a:cubicBezTo>
                <a:cubicBezTo>
                  <a:pt x="1190635" y="24653"/>
                  <a:pt x="1215701" y="7456"/>
                  <a:pt x="1245699" y="1886"/>
                </a:cubicBezTo>
                <a:close/>
              </a:path>
            </a:pathLst>
          </a:custGeom>
          <a:gradFill>
            <a:gsLst>
              <a:gs pos="30000">
                <a:schemeClr val="accent1">
                  <a:lumMod val="80000"/>
                  <a:lumOff val="20000"/>
                </a:schemeClr>
              </a:gs>
              <a:gs pos="67000">
                <a:schemeClr val="accent1">
                  <a:alpha val="0"/>
                </a:schemeClr>
              </a:gs>
            </a:gsLst>
            <a:lin ang="3000000" scaled="0"/>
          </a:gradFill>
          <a:ln w="1099" cap="flat">
            <a:noFill/>
            <a:miter/>
          </a:ln>
          <a:effectLst/>
        </p:spPr>
        <p:txBody>
          <a:bodyPr vert="horz" wrap="square" lIns="93269" tIns="46634" rIns="93269" bIns="46634" rtlCol="0" anchor="ctr"/>
          <a:lstStyle/>
          <a:p>
            <a:pPr algn="l"/>
            <a:endParaRPr kumimoji="1" lang="zh-CN" altLang="en-US"/>
          </a:p>
        </p:txBody>
      </p:sp>
      <p:sp>
        <p:nvSpPr>
          <p:cNvPr id="11" name="标题 1"/>
          <p:cNvSpPr txBox="1"/>
          <p:nvPr/>
        </p:nvSpPr>
        <p:spPr>
          <a:xfrm>
            <a:off x="343383" y="4828638"/>
            <a:ext cx="3923817" cy="1770379"/>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527073" y="6088106"/>
            <a:ext cx="5282161" cy="510911"/>
          </a:xfrm>
          <a:custGeom>
            <a:avLst/>
            <a:gdLst>
              <a:gd name="connsiteX0" fmla="*/ 2969306 w 5282161"/>
              <a:gd name="connsiteY0" fmla="*/ 34 h 510911"/>
              <a:gd name="connsiteX1" fmla="*/ 4130916 w 5282161"/>
              <a:gd name="connsiteY1" fmla="*/ 308046 h 510911"/>
              <a:gd name="connsiteX2" fmla="*/ 5037805 w 5282161"/>
              <a:gd name="connsiteY2" fmla="*/ 418546 h 510911"/>
              <a:gd name="connsiteX3" fmla="*/ 5205485 w 5282161"/>
              <a:gd name="connsiteY3" fmla="*/ 482782 h 510911"/>
              <a:gd name="connsiteX4" fmla="*/ 5282161 w 5282161"/>
              <a:gd name="connsiteY4" fmla="*/ 510911 h 510911"/>
              <a:gd name="connsiteX5" fmla="*/ 0 w 5282161"/>
              <a:gd name="connsiteY5" fmla="*/ 510911 h 510911"/>
              <a:gd name="connsiteX6" fmla="*/ 37981 w 5282161"/>
              <a:gd name="connsiteY6" fmla="*/ 492225 h 510911"/>
              <a:gd name="connsiteX7" fmla="*/ 1060220 w 5282161"/>
              <a:gd name="connsiteY7" fmla="*/ 189927 h 510911"/>
              <a:gd name="connsiteX8" fmla="*/ 2094392 w 5282161"/>
              <a:gd name="connsiteY8" fmla="*/ 287470 h 510911"/>
              <a:gd name="connsiteX9" fmla="*/ 2969306 w 5282161"/>
              <a:gd name="connsiteY9" fmla="*/ 34 h 510911"/>
            </a:gdLst>
            <a:ahLst/>
            <a:cxnLst/>
            <a:rect l="l" t="t" r="r" b="b"/>
            <a:pathLst>
              <a:path w="5282161" h="510911">
                <a:moveTo>
                  <a:pt x="2969306" y="34"/>
                </a:moveTo>
                <a:cubicBezTo>
                  <a:pt x="3382846" y="3465"/>
                  <a:pt x="3594780" y="270191"/>
                  <a:pt x="4130916" y="308046"/>
                </a:cubicBezTo>
                <a:cubicBezTo>
                  <a:pt x="4667052" y="345901"/>
                  <a:pt x="4563147" y="275751"/>
                  <a:pt x="5037805" y="418546"/>
                </a:cubicBezTo>
                <a:cubicBezTo>
                  <a:pt x="5077249" y="435079"/>
                  <a:pt x="5135463" y="456975"/>
                  <a:pt x="5205485" y="482782"/>
                </a:cubicBezTo>
                <a:lnTo>
                  <a:pt x="5282161" y="510911"/>
                </a:lnTo>
                <a:lnTo>
                  <a:pt x="0" y="510911"/>
                </a:lnTo>
                <a:lnTo>
                  <a:pt x="37981" y="492225"/>
                </a:lnTo>
                <a:cubicBezTo>
                  <a:pt x="348233" y="351554"/>
                  <a:pt x="821565" y="221888"/>
                  <a:pt x="1060220" y="189927"/>
                </a:cubicBezTo>
                <a:cubicBezTo>
                  <a:pt x="1505632" y="126005"/>
                  <a:pt x="1701783" y="319119"/>
                  <a:pt x="2094392" y="287470"/>
                </a:cubicBezTo>
                <a:cubicBezTo>
                  <a:pt x="2487001" y="255821"/>
                  <a:pt x="2555766" y="-3397"/>
                  <a:pt x="2969306" y="34"/>
                </a:cubicBezTo>
                <a:close/>
              </a:path>
            </a:pathLst>
          </a:custGeom>
          <a:gradFill>
            <a:gsLst>
              <a:gs pos="0">
                <a:schemeClr val="accent1">
                  <a:lumMod val="40000"/>
                  <a:lumOff val="60000"/>
                  <a:alpha val="8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7924800" y="4983480"/>
            <a:ext cx="3923817" cy="1615537"/>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0845478" y="873341"/>
            <a:ext cx="677017" cy="637753"/>
          </a:xfrm>
          <a:custGeom>
            <a:avLst/>
            <a:gdLst>
              <a:gd name="connsiteX0" fmla="*/ 714771 w 750373"/>
              <a:gd name="connsiteY0" fmla="*/ 635651 h 706855"/>
              <a:gd name="connsiteX1" fmla="*/ 750373 w 750373"/>
              <a:gd name="connsiteY1" fmla="*/ 671253 h 706855"/>
              <a:gd name="connsiteX2" fmla="*/ 714771 w 750373"/>
              <a:gd name="connsiteY2" fmla="*/ 706855 h 706855"/>
              <a:gd name="connsiteX3" fmla="*/ 679169 w 750373"/>
              <a:gd name="connsiteY3" fmla="*/ 671253 h 706855"/>
              <a:gd name="connsiteX4" fmla="*/ 714771 w 750373"/>
              <a:gd name="connsiteY4" fmla="*/ 635651 h 706855"/>
              <a:gd name="connsiteX5" fmla="*/ 544979 w 750373"/>
              <a:gd name="connsiteY5" fmla="*/ 635651 h 706855"/>
              <a:gd name="connsiteX6" fmla="*/ 580581 w 750373"/>
              <a:gd name="connsiteY6" fmla="*/ 671253 h 706855"/>
              <a:gd name="connsiteX7" fmla="*/ 544979 w 750373"/>
              <a:gd name="connsiteY7" fmla="*/ 706855 h 706855"/>
              <a:gd name="connsiteX8" fmla="*/ 509377 w 750373"/>
              <a:gd name="connsiteY8" fmla="*/ 671253 h 706855"/>
              <a:gd name="connsiteX9" fmla="*/ 544979 w 750373"/>
              <a:gd name="connsiteY9" fmla="*/ 635651 h 706855"/>
              <a:gd name="connsiteX10" fmla="*/ 375186 w 750373"/>
              <a:gd name="connsiteY10" fmla="*/ 635651 h 706855"/>
              <a:gd name="connsiteX11" fmla="*/ 410788 w 750373"/>
              <a:gd name="connsiteY11" fmla="*/ 671253 h 706855"/>
              <a:gd name="connsiteX12" fmla="*/ 375186 w 750373"/>
              <a:gd name="connsiteY12" fmla="*/ 706855 h 706855"/>
              <a:gd name="connsiteX13" fmla="*/ 339584 w 750373"/>
              <a:gd name="connsiteY13" fmla="*/ 671253 h 706855"/>
              <a:gd name="connsiteX14" fmla="*/ 375186 w 750373"/>
              <a:gd name="connsiteY14" fmla="*/ 635651 h 706855"/>
              <a:gd name="connsiteX15" fmla="*/ 205394 w 750373"/>
              <a:gd name="connsiteY15" fmla="*/ 635651 h 706855"/>
              <a:gd name="connsiteX16" fmla="*/ 240996 w 750373"/>
              <a:gd name="connsiteY16" fmla="*/ 671253 h 706855"/>
              <a:gd name="connsiteX17" fmla="*/ 205394 w 750373"/>
              <a:gd name="connsiteY17" fmla="*/ 706855 h 706855"/>
              <a:gd name="connsiteX18" fmla="*/ 169792 w 750373"/>
              <a:gd name="connsiteY18" fmla="*/ 671253 h 706855"/>
              <a:gd name="connsiteX19" fmla="*/ 205394 w 750373"/>
              <a:gd name="connsiteY19" fmla="*/ 635651 h 706855"/>
              <a:gd name="connsiteX20" fmla="*/ 35602 w 750373"/>
              <a:gd name="connsiteY20" fmla="*/ 635651 h 706855"/>
              <a:gd name="connsiteX21" fmla="*/ 71204 w 750373"/>
              <a:gd name="connsiteY21" fmla="*/ 671253 h 706855"/>
              <a:gd name="connsiteX22" fmla="*/ 35602 w 750373"/>
              <a:gd name="connsiteY22" fmla="*/ 706855 h 706855"/>
              <a:gd name="connsiteX23" fmla="*/ 0 w 750373"/>
              <a:gd name="connsiteY23" fmla="*/ 671253 h 706855"/>
              <a:gd name="connsiteX24" fmla="*/ 35602 w 750373"/>
              <a:gd name="connsiteY24" fmla="*/ 635651 h 706855"/>
              <a:gd name="connsiteX25" fmla="*/ 714771 w 750373"/>
              <a:gd name="connsiteY25" fmla="*/ 508521 h 706855"/>
              <a:gd name="connsiteX26" fmla="*/ 750373 w 750373"/>
              <a:gd name="connsiteY26" fmla="*/ 544123 h 706855"/>
              <a:gd name="connsiteX27" fmla="*/ 714771 w 750373"/>
              <a:gd name="connsiteY27" fmla="*/ 579725 h 706855"/>
              <a:gd name="connsiteX28" fmla="*/ 679169 w 750373"/>
              <a:gd name="connsiteY28" fmla="*/ 544123 h 706855"/>
              <a:gd name="connsiteX29" fmla="*/ 714771 w 750373"/>
              <a:gd name="connsiteY29" fmla="*/ 508521 h 706855"/>
              <a:gd name="connsiteX30" fmla="*/ 544979 w 750373"/>
              <a:gd name="connsiteY30" fmla="*/ 508521 h 706855"/>
              <a:gd name="connsiteX31" fmla="*/ 580581 w 750373"/>
              <a:gd name="connsiteY31" fmla="*/ 544123 h 706855"/>
              <a:gd name="connsiteX32" fmla="*/ 544979 w 750373"/>
              <a:gd name="connsiteY32" fmla="*/ 579725 h 706855"/>
              <a:gd name="connsiteX33" fmla="*/ 509377 w 750373"/>
              <a:gd name="connsiteY33" fmla="*/ 544123 h 706855"/>
              <a:gd name="connsiteX34" fmla="*/ 544979 w 750373"/>
              <a:gd name="connsiteY34" fmla="*/ 508521 h 706855"/>
              <a:gd name="connsiteX35" fmla="*/ 375186 w 750373"/>
              <a:gd name="connsiteY35" fmla="*/ 508521 h 706855"/>
              <a:gd name="connsiteX36" fmla="*/ 410788 w 750373"/>
              <a:gd name="connsiteY36" fmla="*/ 544123 h 706855"/>
              <a:gd name="connsiteX37" fmla="*/ 375186 w 750373"/>
              <a:gd name="connsiteY37" fmla="*/ 579725 h 706855"/>
              <a:gd name="connsiteX38" fmla="*/ 339584 w 750373"/>
              <a:gd name="connsiteY38" fmla="*/ 544123 h 706855"/>
              <a:gd name="connsiteX39" fmla="*/ 375186 w 750373"/>
              <a:gd name="connsiteY39" fmla="*/ 508521 h 706855"/>
              <a:gd name="connsiteX40" fmla="*/ 205394 w 750373"/>
              <a:gd name="connsiteY40" fmla="*/ 508521 h 706855"/>
              <a:gd name="connsiteX41" fmla="*/ 240996 w 750373"/>
              <a:gd name="connsiteY41" fmla="*/ 544123 h 706855"/>
              <a:gd name="connsiteX42" fmla="*/ 205394 w 750373"/>
              <a:gd name="connsiteY42" fmla="*/ 579725 h 706855"/>
              <a:gd name="connsiteX43" fmla="*/ 169792 w 750373"/>
              <a:gd name="connsiteY43" fmla="*/ 544123 h 706855"/>
              <a:gd name="connsiteX44" fmla="*/ 205394 w 750373"/>
              <a:gd name="connsiteY44" fmla="*/ 508521 h 706855"/>
              <a:gd name="connsiteX45" fmla="*/ 35602 w 750373"/>
              <a:gd name="connsiteY45" fmla="*/ 508521 h 706855"/>
              <a:gd name="connsiteX46" fmla="*/ 71204 w 750373"/>
              <a:gd name="connsiteY46" fmla="*/ 544123 h 706855"/>
              <a:gd name="connsiteX47" fmla="*/ 35602 w 750373"/>
              <a:gd name="connsiteY47" fmla="*/ 579725 h 706855"/>
              <a:gd name="connsiteX48" fmla="*/ 0 w 750373"/>
              <a:gd name="connsiteY48" fmla="*/ 544123 h 706855"/>
              <a:gd name="connsiteX49" fmla="*/ 35602 w 750373"/>
              <a:gd name="connsiteY49" fmla="*/ 508521 h 706855"/>
              <a:gd name="connsiteX50" fmla="*/ 714771 w 750373"/>
              <a:gd name="connsiteY50" fmla="*/ 381391 h 706855"/>
              <a:gd name="connsiteX51" fmla="*/ 750373 w 750373"/>
              <a:gd name="connsiteY51" fmla="*/ 416993 h 706855"/>
              <a:gd name="connsiteX52" fmla="*/ 714771 w 750373"/>
              <a:gd name="connsiteY52" fmla="*/ 452595 h 706855"/>
              <a:gd name="connsiteX53" fmla="*/ 679169 w 750373"/>
              <a:gd name="connsiteY53" fmla="*/ 416993 h 706855"/>
              <a:gd name="connsiteX54" fmla="*/ 714771 w 750373"/>
              <a:gd name="connsiteY54" fmla="*/ 381391 h 706855"/>
              <a:gd name="connsiteX55" fmla="*/ 544979 w 750373"/>
              <a:gd name="connsiteY55" fmla="*/ 381391 h 706855"/>
              <a:gd name="connsiteX56" fmla="*/ 580581 w 750373"/>
              <a:gd name="connsiteY56" fmla="*/ 416993 h 706855"/>
              <a:gd name="connsiteX57" fmla="*/ 544979 w 750373"/>
              <a:gd name="connsiteY57" fmla="*/ 452595 h 706855"/>
              <a:gd name="connsiteX58" fmla="*/ 509377 w 750373"/>
              <a:gd name="connsiteY58" fmla="*/ 416993 h 706855"/>
              <a:gd name="connsiteX59" fmla="*/ 544979 w 750373"/>
              <a:gd name="connsiteY59" fmla="*/ 381391 h 706855"/>
              <a:gd name="connsiteX60" fmla="*/ 375186 w 750373"/>
              <a:gd name="connsiteY60" fmla="*/ 381391 h 706855"/>
              <a:gd name="connsiteX61" fmla="*/ 410788 w 750373"/>
              <a:gd name="connsiteY61" fmla="*/ 416993 h 706855"/>
              <a:gd name="connsiteX62" fmla="*/ 375186 w 750373"/>
              <a:gd name="connsiteY62" fmla="*/ 452595 h 706855"/>
              <a:gd name="connsiteX63" fmla="*/ 339584 w 750373"/>
              <a:gd name="connsiteY63" fmla="*/ 416993 h 706855"/>
              <a:gd name="connsiteX64" fmla="*/ 375186 w 750373"/>
              <a:gd name="connsiteY64" fmla="*/ 381391 h 706855"/>
              <a:gd name="connsiteX65" fmla="*/ 205394 w 750373"/>
              <a:gd name="connsiteY65" fmla="*/ 381391 h 706855"/>
              <a:gd name="connsiteX66" fmla="*/ 240996 w 750373"/>
              <a:gd name="connsiteY66" fmla="*/ 416993 h 706855"/>
              <a:gd name="connsiteX67" fmla="*/ 205394 w 750373"/>
              <a:gd name="connsiteY67" fmla="*/ 452595 h 706855"/>
              <a:gd name="connsiteX68" fmla="*/ 169792 w 750373"/>
              <a:gd name="connsiteY68" fmla="*/ 416993 h 706855"/>
              <a:gd name="connsiteX69" fmla="*/ 205394 w 750373"/>
              <a:gd name="connsiteY69" fmla="*/ 381391 h 706855"/>
              <a:gd name="connsiteX70" fmla="*/ 35602 w 750373"/>
              <a:gd name="connsiteY70" fmla="*/ 381391 h 706855"/>
              <a:gd name="connsiteX71" fmla="*/ 71204 w 750373"/>
              <a:gd name="connsiteY71" fmla="*/ 416993 h 706855"/>
              <a:gd name="connsiteX72" fmla="*/ 35602 w 750373"/>
              <a:gd name="connsiteY72" fmla="*/ 452595 h 706855"/>
              <a:gd name="connsiteX73" fmla="*/ 0 w 750373"/>
              <a:gd name="connsiteY73" fmla="*/ 416993 h 706855"/>
              <a:gd name="connsiteX74" fmla="*/ 35602 w 750373"/>
              <a:gd name="connsiteY74" fmla="*/ 381391 h 706855"/>
              <a:gd name="connsiteX75" fmla="*/ 714771 w 750373"/>
              <a:gd name="connsiteY75" fmla="*/ 254260 h 706855"/>
              <a:gd name="connsiteX76" fmla="*/ 750373 w 750373"/>
              <a:gd name="connsiteY76" fmla="*/ 289862 h 706855"/>
              <a:gd name="connsiteX77" fmla="*/ 714771 w 750373"/>
              <a:gd name="connsiteY77" fmla="*/ 325464 h 706855"/>
              <a:gd name="connsiteX78" fmla="*/ 679169 w 750373"/>
              <a:gd name="connsiteY78" fmla="*/ 289862 h 706855"/>
              <a:gd name="connsiteX79" fmla="*/ 714771 w 750373"/>
              <a:gd name="connsiteY79" fmla="*/ 254260 h 706855"/>
              <a:gd name="connsiteX80" fmla="*/ 544979 w 750373"/>
              <a:gd name="connsiteY80" fmla="*/ 254260 h 706855"/>
              <a:gd name="connsiteX81" fmla="*/ 580581 w 750373"/>
              <a:gd name="connsiteY81" fmla="*/ 289862 h 706855"/>
              <a:gd name="connsiteX82" fmla="*/ 544979 w 750373"/>
              <a:gd name="connsiteY82" fmla="*/ 325464 h 706855"/>
              <a:gd name="connsiteX83" fmla="*/ 509377 w 750373"/>
              <a:gd name="connsiteY83" fmla="*/ 289862 h 706855"/>
              <a:gd name="connsiteX84" fmla="*/ 544979 w 750373"/>
              <a:gd name="connsiteY84" fmla="*/ 254260 h 706855"/>
              <a:gd name="connsiteX85" fmla="*/ 375186 w 750373"/>
              <a:gd name="connsiteY85" fmla="*/ 254260 h 706855"/>
              <a:gd name="connsiteX86" fmla="*/ 410788 w 750373"/>
              <a:gd name="connsiteY86" fmla="*/ 289862 h 706855"/>
              <a:gd name="connsiteX87" fmla="*/ 375186 w 750373"/>
              <a:gd name="connsiteY87" fmla="*/ 325464 h 706855"/>
              <a:gd name="connsiteX88" fmla="*/ 339584 w 750373"/>
              <a:gd name="connsiteY88" fmla="*/ 289862 h 706855"/>
              <a:gd name="connsiteX89" fmla="*/ 375186 w 750373"/>
              <a:gd name="connsiteY89" fmla="*/ 254260 h 706855"/>
              <a:gd name="connsiteX90" fmla="*/ 205394 w 750373"/>
              <a:gd name="connsiteY90" fmla="*/ 254260 h 706855"/>
              <a:gd name="connsiteX91" fmla="*/ 240996 w 750373"/>
              <a:gd name="connsiteY91" fmla="*/ 289862 h 706855"/>
              <a:gd name="connsiteX92" fmla="*/ 205394 w 750373"/>
              <a:gd name="connsiteY92" fmla="*/ 325464 h 706855"/>
              <a:gd name="connsiteX93" fmla="*/ 169792 w 750373"/>
              <a:gd name="connsiteY93" fmla="*/ 289862 h 706855"/>
              <a:gd name="connsiteX94" fmla="*/ 205394 w 750373"/>
              <a:gd name="connsiteY94" fmla="*/ 254260 h 706855"/>
              <a:gd name="connsiteX95" fmla="*/ 35602 w 750373"/>
              <a:gd name="connsiteY95" fmla="*/ 254260 h 706855"/>
              <a:gd name="connsiteX96" fmla="*/ 71204 w 750373"/>
              <a:gd name="connsiteY96" fmla="*/ 289862 h 706855"/>
              <a:gd name="connsiteX97" fmla="*/ 35602 w 750373"/>
              <a:gd name="connsiteY97" fmla="*/ 325464 h 706855"/>
              <a:gd name="connsiteX98" fmla="*/ 0 w 750373"/>
              <a:gd name="connsiteY98" fmla="*/ 289862 h 706855"/>
              <a:gd name="connsiteX99" fmla="*/ 35602 w 750373"/>
              <a:gd name="connsiteY99" fmla="*/ 254260 h 706855"/>
              <a:gd name="connsiteX100" fmla="*/ 714771 w 750373"/>
              <a:gd name="connsiteY100" fmla="*/ 127130 h 706855"/>
              <a:gd name="connsiteX101" fmla="*/ 750373 w 750373"/>
              <a:gd name="connsiteY101" fmla="*/ 162732 h 706855"/>
              <a:gd name="connsiteX102" fmla="*/ 714771 w 750373"/>
              <a:gd name="connsiteY102" fmla="*/ 198334 h 706855"/>
              <a:gd name="connsiteX103" fmla="*/ 679169 w 750373"/>
              <a:gd name="connsiteY103" fmla="*/ 162732 h 706855"/>
              <a:gd name="connsiteX104" fmla="*/ 714771 w 750373"/>
              <a:gd name="connsiteY104" fmla="*/ 127130 h 706855"/>
              <a:gd name="connsiteX105" fmla="*/ 544979 w 750373"/>
              <a:gd name="connsiteY105" fmla="*/ 127130 h 706855"/>
              <a:gd name="connsiteX106" fmla="*/ 580581 w 750373"/>
              <a:gd name="connsiteY106" fmla="*/ 162732 h 706855"/>
              <a:gd name="connsiteX107" fmla="*/ 544979 w 750373"/>
              <a:gd name="connsiteY107" fmla="*/ 198334 h 706855"/>
              <a:gd name="connsiteX108" fmla="*/ 509377 w 750373"/>
              <a:gd name="connsiteY108" fmla="*/ 162732 h 706855"/>
              <a:gd name="connsiteX109" fmla="*/ 544979 w 750373"/>
              <a:gd name="connsiteY109" fmla="*/ 127130 h 706855"/>
              <a:gd name="connsiteX110" fmla="*/ 375186 w 750373"/>
              <a:gd name="connsiteY110" fmla="*/ 127130 h 706855"/>
              <a:gd name="connsiteX111" fmla="*/ 410788 w 750373"/>
              <a:gd name="connsiteY111" fmla="*/ 162732 h 706855"/>
              <a:gd name="connsiteX112" fmla="*/ 375186 w 750373"/>
              <a:gd name="connsiteY112" fmla="*/ 198334 h 706855"/>
              <a:gd name="connsiteX113" fmla="*/ 339584 w 750373"/>
              <a:gd name="connsiteY113" fmla="*/ 162732 h 706855"/>
              <a:gd name="connsiteX114" fmla="*/ 375186 w 750373"/>
              <a:gd name="connsiteY114" fmla="*/ 127130 h 706855"/>
              <a:gd name="connsiteX115" fmla="*/ 205394 w 750373"/>
              <a:gd name="connsiteY115" fmla="*/ 127130 h 706855"/>
              <a:gd name="connsiteX116" fmla="*/ 240996 w 750373"/>
              <a:gd name="connsiteY116" fmla="*/ 162732 h 706855"/>
              <a:gd name="connsiteX117" fmla="*/ 205394 w 750373"/>
              <a:gd name="connsiteY117" fmla="*/ 198334 h 706855"/>
              <a:gd name="connsiteX118" fmla="*/ 169792 w 750373"/>
              <a:gd name="connsiteY118" fmla="*/ 162732 h 706855"/>
              <a:gd name="connsiteX119" fmla="*/ 205394 w 750373"/>
              <a:gd name="connsiteY119" fmla="*/ 127130 h 706855"/>
              <a:gd name="connsiteX120" fmla="*/ 35602 w 750373"/>
              <a:gd name="connsiteY120" fmla="*/ 127130 h 706855"/>
              <a:gd name="connsiteX121" fmla="*/ 71204 w 750373"/>
              <a:gd name="connsiteY121" fmla="*/ 162732 h 706855"/>
              <a:gd name="connsiteX122" fmla="*/ 35602 w 750373"/>
              <a:gd name="connsiteY122" fmla="*/ 198334 h 706855"/>
              <a:gd name="connsiteX123" fmla="*/ 0 w 750373"/>
              <a:gd name="connsiteY123" fmla="*/ 162732 h 706855"/>
              <a:gd name="connsiteX124" fmla="*/ 35602 w 750373"/>
              <a:gd name="connsiteY124" fmla="*/ 127130 h 706855"/>
              <a:gd name="connsiteX125" fmla="*/ 375186 w 750373"/>
              <a:gd name="connsiteY125" fmla="*/ 2 h 706855"/>
              <a:gd name="connsiteX126" fmla="*/ 410788 w 750373"/>
              <a:gd name="connsiteY126" fmla="*/ 35604 h 706855"/>
              <a:gd name="connsiteX127" fmla="*/ 375186 w 750373"/>
              <a:gd name="connsiteY127" fmla="*/ 71206 h 706855"/>
              <a:gd name="connsiteX128" fmla="*/ 339584 w 750373"/>
              <a:gd name="connsiteY128" fmla="*/ 35604 h 706855"/>
              <a:gd name="connsiteX129" fmla="*/ 375186 w 750373"/>
              <a:gd name="connsiteY129" fmla="*/ 2 h 706855"/>
              <a:gd name="connsiteX130" fmla="*/ 35602 w 750373"/>
              <a:gd name="connsiteY130" fmla="*/ 1 h 706855"/>
              <a:gd name="connsiteX131" fmla="*/ 71204 w 750373"/>
              <a:gd name="connsiteY131" fmla="*/ 35603 h 706855"/>
              <a:gd name="connsiteX132" fmla="*/ 35602 w 750373"/>
              <a:gd name="connsiteY132" fmla="*/ 71205 h 706855"/>
              <a:gd name="connsiteX133" fmla="*/ 0 w 750373"/>
              <a:gd name="connsiteY133" fmla="*/ 35603 h 706855"/>
              <a:gd name="connsiteX134" fmla="*/ 35602 w 750373"/>
              <a:gd name="connsiteY134" fmla="*/ 1 h 706855"/>
              <a:gd name="connsiteX135" fmla="*/ 714771 w 750373"/>
              <a:gd name="connsiteY135" fmla="*/ 0 h 706855"/>
              <a:gd name="connsiteX136" fmla="*/ 750373 w 750373"/>
              <a:gd name="connsiteY136" fmla="*/ 35602 h 706855"/>
              <a:gd name="connsiteX137" fmla="*/ 714771 w 750373"/>
              <a:gd name="connsiteY137" fmla="*/ 71204 h 706855"/>
              <a:gd name="connsiteX138" fmla="*/ 679169 w 750373"/>
              <a:gd name="connsiteY138" fmla="*/ 35602 h 706855"/>
              <a:gd name="connsiteX139" fmla="*/ 714771 w 750373"/>
              <a:gd name="connsiteY139" fmla="*/ 0 h 706855"/>
              <a:gd name="connsiteX140" fmla="*/ 544979 w 750373"/>
              <a:gd name="connsiteY140" fmla="*/ 0 h 706855"/>
              <a:gd name="connsiteX141" fmla="*/ 580581 w 750373"/>
              <a:gd name="connsiteY141" fmla="*/ 35602 h 706855"/>
              <a:gd name="connsiteX142" fmla="*/ 544979 w 750373"/>
              <a:gd name="connsiteY142" fmla="*/ 71204 h 706855"/>
              <a:gd name="connsiteX143" fmla="*/ 509377 w 750373"/>
              <a:gd name="connsiteY143" fmla="*/ 35602 h 706855"/>
              <a:gd name="connsiteX144" fmla="*/ 544979 w 750373"/>
              <a:gd name="connsiteY144" fmla="*/ 0 h 706855"/>
              <a:gd name="connsiteX145" fmla="*/ 205394 w 750373"/>
              <a:gd name="connsiteY145" fmla="*/ 0 h 706855"/>
              <a:gd name="connsiteX146" fmla="*/ 240996 w 750373"/>
              <a:gd name="connsiteY146" fmla="*/ 35602 h 706855"/>
              <a:gd name="connsiteX147" fmla="*/ 205394 w 750373"/>
              <a:gd name="connsiteY147" fmla="*/ 71204 h 706855"/>
              <a:gd name="connsiteX148" fmla="*/ 169792 w 750373"/>
              <a:gd name="connsiteY148" fmla="*/ 35602 h 706855"/>
              <a:gd name="connsiteX149" fmla="*/ 205394 w 750373"/>
              <a:gd name="connsiteY149" fmla="*/ 0 h 706855"/>
            </a:gdLst>
            <a:ahLst/>
            <a:cxnLst/>
            <a:rect l="l" t="t" r="r" b="b"/>
            <a:pathLst>
              <a:path w="750373" h="706855">
                <a:moveTo>
                  <a:pt x="714771" y="635651"/>
                </a:moveTo>
                <a:cubicBezTo>
                  <a:pt x="734433" y="635651"/>
                  <a:pt x="750373" y="651591"/>
                  <a:pt x="750373" y="671253"/>
                </a:cubicBezTo>
                <a:cubicBezTo>
                  <a:pt x="750373" y="690915"/>
                  <a:pt x="734433" y="706855"/>
                  <a:pt x="714771" y="706855"/>
                </a:cubicBezTo>
                <a:cubicBezTo>
                  <a:pt x="695109" y="706855"/>
                  <a:pt x="679169" y="690915"/>
                  <a:pt x="679169" y="671253"/>
                </a:cubicBezTo>
                <a:cubicBezTo>
                  <a:pt x="679169" y="651591"/>
                  <a:pt x="695109" y="635651"/>
                  <a:pt x="714771" y="635651"/>
                </a:cubicBezTo>
                <a:close/>
                <a:moveTo>
                  <a:pt x="544979" y="635651"/>
                </a:moveTo>
                <a:cubicBezTo>
                  <a:pt x="564641" y="635651"/>
                  <a:pt x="580581" y="651591"/>
                  <a:pt x="580581" y="671253"/>
                </a:cubicBezTo>
                <a:cubicBezTo>
                  <a:pt x="580581" y="690915"/>
                  <a:pt x="564641" y="706855"/>
                  <a:pt x="544979" y="706855"/>
                </a:cubicBezTo>
                <a:cubicBezTo>
                  <a:pt x="525317" y="706855"/>
                  <a:pt x="509377" y="690915"/>
                  <a:pt x="509377" y="671253"/>
                </a:cubicBezTo>
                <a:cubicBezTo>
                  <a:pt x="509377" y="651591"/>
                  <a:pt x="525317" y="635651"/>
                  <a:pt x="544979" y="635651"/>
                </a:cubicBezTo>
                <a:close/>
                <a:moveTo>
                  <a:pt x="375186" y="635651"/>
                </a:moveTo>
                <a:cubicBezTo>
                  <a:pt x="394848" y="635651"/>
                  <a:pt x="410788" y="651591"/>
                  <a:pt x="410788" y="671253"/>
                </a:cubicBezTo>
                <a:cubicBezTo>
                  <a:pt x="410788" y="690915"/>
                  <a:pt x="394848" y="706855"/>
                  <a:pt x="375186" y="706855"/>
                </a:cubicBezTo>
                <a:cubicBezTo>
                  <a:pt x="355524" y="706855"/>
                  <a:pt x="339584" y="690915"/>
                  <a:pt x="339584" y="671253"/>
                </a:cubicBezTo>
                <a:cubicBezTo>
                  <a:pt x="339584" y="651591"/>
                  <a:pt x="355524" y="635651"/>
                  <a:pt x="375186" y="635651"/>
                </a:cubicBezTo>
                <a:close/>
                <a:moveTo>
                  <a:pt x="205394" y="635651"/>
                </a:moveTo>
                <a:cubicBezTo>
                  <a:pt x="225056" y="635651"/>
                  <a:pt x="240996" y="651591"/>
                  <a:pt x="240996" y="671253"/>
                </a:cubicBezTo>
                <a:cubicBezTo>
                  <a:pt x="240996" y="690915"/>
                  <a:pt x="225056" y="706855"/>
                  <a:pt x="205394" y="706855"/>
                </a:cubicBezTo>
                <a:cubicBezTo>
                  <a:pt x="185732" y="706855"/>
                  <a:pt x="169792" y="690915"/>
                  <a:pt x="169792" y="671253"/>
                </a:cubicBezTo>
                <a:cubicBezTo>
                  <a:pt x="169792" y="651591"/>
                  <a:pt x="185732" y="635651"/>
                  <a:pt x="205394" y="635651"/>
                </a:cubicBezTo>
                <a:close/>
                <a:moveTo>
                  <a:pt x="35602" y="635651"/>
                </a:moveTo>
                <a:cubicBezTo>
                  <a:pt x="55264" y="635651"/>
                  <a:pt x="71204" y="651591"/>
                  <a:pt x="71204" y="671253"/>
                </a:cubicBezTo>
                <a:cubicBezTo>
                  <a:pt x="71204" y="690915"/>
                  <a:pt x="55264" y="706855"/>
                  <a:pt x="35602" y="706855"/>
                </a:cubicBezTo>
                <a:cubicBezTo>
                  <a:pt x="15940" y="706855"/>
                  <a:pt x="0" y="690915"/>
                  <a:pt x="0" y="671253"/>
                </a:cubicBezTo>
                <a:cubicBezTo>
                  <a:pt x="0" y="651591"/>
                  <a:pt x="15940" y="635651"/>
                  <a:pt x="35602" y="635651"/>
                </a:cubicBezTo>
                <a:close/>
                <a:moveTo>
                  <a:pt x="714771" y="508521"/>
                </a:moveTo>
                <a:cubicBezTo>
                  <a:pt x="734433" y="508521"/>
                  <a:pt x="750373" y="524461"/>
                  <a:pt x="750373" y="544123"/>
                </a:cubicBezTo>
                <a:cubicBezTo>
                  <a:pt x="750373" y="563785"/>
                  <a:pt x="734433" y="579725"/>
                  <a:pt x="714771" y="579725"/>
                </a:cubicBezTo>
                <a:cubicBezTo>
                  <a:pt x="695109" y="579725"/>
                  <a:pt x="679169" y="563785"/>
                  <a:pt x="679169" y="544123"/>
                </a:cubicBezTo>
                <a:cubicBezTo>
                  <a:pt x="679169" y="524461"/>
                  <a:pt x="695109" y="508521"/>
                  <a:pt x="714771" y="508521"/>
                </a:cubicBezTo>
                <a:close/>
                <a:moveTo>
                  <a:pt x="544979" y="508521"/>
                </a:moveTo>
                <a:cubicBezTo>
                  <a:pt x="564641" y="508521"/>
                  <a:pt x="580581" y="524461"/>
                  <a:pt x="580581" y="544123"/>
                </a:cubicBezTo>
                <a:cubicBezTo>
                  <a:pt x="580581" y="563785"/>
                  <a:pt x="564641" y="579725"/>
                  <a:pt x="544979" y="579725"/>
                </a:cubicBezTo>
                <a:cubicBezTo>
                  <a:pt x="525317" y="579725"/>
                  <a:pt x="509377" y="563785"/>
                  <a:pt x="509377" y="544123"/>
                </a:cubicBezTo>
                <a:cubicBezTo>
                  <a:pt x="509377" y="524461"/>
                  <a:pt x="525317" y="508521"/>
                  <a:pt x="544979" y="508521"/>
                </a:cubicBezTo>
                <a:close/>
                <a:moveTo>
                  <a:pt x="375186" y="508521"/>
                </a:moveTo>
                <a:cubicBezTo>
                  <a:pt x="394848" y="508521"/>
                  <a:pt x="410788" y="524461"/>
                  <a:pt x="410788" y="544123"/>
                </a:cubicBezTo>
                <a:cubicBezTo>
                  <a:pt x="410788" y="563785"/>
                  <a:pt x="394848" y="579725"/>
                  <a:pt x="375186" y="579725"/>
                </a:cubicBezTo>
                <a:cubicBezTo>
                  <a:pt x="355524" y="579725"/>
                  <a:pt x="339584" y="563785"/>
                  <a:pt x="339584" y="544123"/>
                </a:cubicBezTo>
                <a:cubicBezTo>
                  <a:pt x="339584" y="524461"/>
                  <a:pt x="355524" y="508521"/>
                  <a:pt x="375186" y="508521"/>
                </a:cubicBezTo>
                <a:close/>
                <a:moveTo>
                  <a:pt x="205394" y="508521"/>
                </a:moveTo>
                <a:cubicBezTo>
                  <a:pt x="225056" y="508521"/>
                  <a:pt x="240996" y="524461"/>
                  <a:pt x="240996" y="544123"/>
                </a:cubicBezTo>
                <a:cubicBezTo>
                  <a:pt x="240996" y="563785"/>
                  <a:pt x="225056" y="579725"/>
                  <a:pt x="205394" y="579725"/>
                </a:cubicBezTo>
                <a:cubicBezTo>
                  <a:pt x="185732" y="579725"/>
                  <a:pt x="169792" y="563785"/>
                  <a:pt x="169792" y="544123"/>
                </a:cubicBezTo>
                <a:cubicBezTo>
                  <a:pt x="169792" y="524461"/>
                  <a:pt x="185732" y="508521"/>
                  <a:pt x="205394" y="508521"/>
                </a:cubicBezTo>
                <a:close/>
                <a:moveTo>
                  <a:pt x="35602" y="508521"/>
                </a:moveTo>
                <a:cubicBezTo>
                  <a:pt x="55264" y="508521"/>
                  <a:pt x="71204" y="524461"/>
                  <a:pt x="71204" y="544123"/>
                </a:cubicBezTo>
                <a:cubicBezTo>
                  <a:pt x="71204" y="563785"/>
                  <a:pt x="55264" y="579725"/>
                  <a:pt x="35602" y="579725"/>
                </a:cubicBezTo>
                <a:cubicBezTo>
                  <a:pt x="15940" y="579725"/>
                  <a:pt x="0" y="563785"/>
                  <a:pt x="0" y="544123"/>
                </a:cubicBezTo>
                <a:cubicBezTo>
                  <a:pt x="0" y="524461"/>
                  <a:pt x="15940" y="508521"/>
                  <a:pt x="35602" y="508521"/>
                </a:cubicBezTo>
                <a:close/>
                <a:moveTo>
                  <a:pt x="714771" y="381391"/>
                </a:moveTo>
                <a:cubicBezTo>
                  <a:pt x="734433" y="381391"/>
                  <a:pt x="750373" y="397331"/>
                  <a:pt x="750373" y="416993"/>
                </a:cubicBezTo>
                <a:cubicBezTo>
                  <a:pt x="750373" y="436655"/>
                  <a:pt x="734433" y="452595"/>
                  <a:pt x="714771" y="452595"/>
                </a:cubicBezTo>
                <a:cubicBezTo>
                  <a:pt x="695109" y="452595"/>
                  <a:pt x="679169" y="436655"/>
                  <a:pt x="679169" y="416993"/>
                </a:cubicBezTo>
                <a:cubicBezTo>
                  <a:pt x="679169" y="397331"/>
                  <a:pt x="695109" y="381391"/>
                  <a:pt x="714771" y="381391"/>
                </a:cubicBezTo>
                <a:close/>
                <a:moveTo>
                  <a:pt x="544979" y="381391"/>
                </a:moveTo>
                <a:cubicBezTo>
                  <a:pt x="564641" y="381391"/>
                  <a:pt x="580581" y="397331"/>
                  <a:pt x="580581" y="416993"/>
                </a:cubicBezTo>
                <a:cubicBezTo>
                  <a:pt x="580581" y="436655"/>
                  <a:pt x="564641" y="452595"/>
                  <a:pt x="544979" y="452595"/>
                </a:cubicBezTo>
                <a:cubicBezTo>
                  <a:pt x="525317" y="452595"/>
                  <a:pt x="509377" y="436655"/>
                  <a:pt x="509377" y="416993"/>
                </a:cubicBezTo>
                <a:cubicBezTo>
                  <a:pt x="509377" y="397331"/>
                  <a:pt x="525317" y="381391"/>
                  <a:pt x="544979" y="381391"/>
                </a:cubicBezTo>
                <a:close/>
                <a:moveTo>
                  <a:pt x="375186" y="381391"/>
                </a:moveTo>
                <a:cubicBezTo>
                  <a:pt x="394848" y="381391"/>
                  <a:pt x="410788" y="397331"/>
                  <a:pt x="410788" y="416993"/>
                </a:cubicBezTo>
                <a:cubicBezTo>
                  <a:pt x="410788" y="436655"/>
                  <a:pt x="394848" y="452595"/>
                  <a:pt x="375186" y="452595"/>
                </a:cubicBezTo>
                <a:cubicBezTo>
                  <a:pt x="355524" y="452595"/>
                  <a:pt x="339584" y="436655"/>
                  <a:pt x="339584" y="416993"/>
                </a:cubicBezTo>
                <a:cubicBezTo>
                  <a:pt x="339584" y="397331"/>
                  <a:pt x="355524" y="381391"/>
                  <a:pt x="375186" y="381391"/>
                </a:cubicBezTo>
                <a:close/>
                <a:moveTo>
                  <a:pt x="205394" y="381391"/>
                </a:moveTo>
                <a:cubicBezTo>
                  <a:pt x="225056" y="381391"/>
                  <a:pt x="240996" y="397331"/>
                  <a:pt x="240996" y="416993"/>
                </a:cubicBezTo>
                <a:cubicBezTo>
                  <a:pt x="240996" y="436655"/>
                  <a:pt x="225056" y="452595"/>
                  <a:pt x="205394" y="452595"/>
                </a:cubicBezTo>
                <a:cubicBezTo>
                  <a:pt x="185732" y="452595"/>
                  <a:pt x="169792" y="436655"/>
                  <a:pt x="169792" y="416993"/>
                </a:cubicBezTo>
                <a:cubicBezTo>
                  <a:pt x="169792" y="397331"/>
                  <a:pt x="185732" y="381391"/>
                  <a:pt x="205394" y="381391"/>
                </a:cubicBezTo>
                <a:close/>
                <a:moveTo>
                  <a:pt x="35602" y="381391"/>
                </a:moveTo>
                <a:cubicBezTo>
                  <a:pt x="55264" y="381391"/>
                  <a:pt x="71204" y="397331"/>
                  <a:pt x="71204" y="416993"/>
                </a:cubicBezTo>
                <a:cubicBezTo>
                  <a:pt x="71204" y="436655"/>
                  <a:pt x="55264" y="452595"/>
                  <a:pt x="35602" y="452595"/>
                </a:cubicBezTo>
                <a:cubicBezTo>
                  <a:pt x="15940" y="452595"/>
                  <a:pt x="0" y="436655"/>
                  <a:pt x="0" y="416993"/>
                </a:cubicBezTo>
                <a:cubicBezTo>
                  <a:pt x="0" y="397331"/>
                  <a:pt x="15940" y="381391"/>
                  <a:pt x="35602" y="381391"/>
                </a:cubicBezTo>
                <a:close/>
                <a:moveTo>
                  <a:pt x="714771" y="254260"/>
                </a:moveTo>
                <a:cubicBezTo>
                  <a:pt x="734433" y="254260"/>
                  <a:pt x="750373" y="270200"/>
                  <a:pt x="750373" y="289862"/>
                </a:cubicBezTo>
                <a:cubicBezTo>
                  <a:pt x="750373" y="309524"/>
                  <a:pt x="734433" y="325464"/>
                  <a:pt x="714771" y="325464"/>
                </a:cubicBezTo>
                <a:cubicBezTo>
                  <a:pt x="695109" y="325464"/>
                  <a:pt x="679169" y="309524"/>
                  <a:pt x="679169" y="289862"/>
                </a:cubicBezTo>
                <a:cubicBezTo>
                  <a:pt x="679169" y="270200"/>
                  <a:pt x="695109" y="254260"/>
                  <a:pt x="714771" y="254260"/>
                </a:cubicBezTo>
                <a:close/>
                <a:moveTo>
                  <a:pt x="544979" y="254260"/>
                </a:moveTo>
                <a:cubicBezTo>
                  <a:pt x="564641" y="254260"/>
                  <a:pt x="580581" y="270200"/>
                  <a:pt x="580581" y="289862"/>
                </a:cubicBezTo>
                <a:cubicBezTo>
                  <a:pt x="580581" y="309524"/>
                  <a:pt x="564641" y="325464"/>
                  <a:pt x="544979" y="325464"/>
                </a:cubicBezTo>
                <a:cubicBezTo>
                  <a:pt x="525317" y="325464"/>
                  <a:pt x="509377" y="309524"/>
                  <a:pt x="509377" y="289862"/>
                </a:cubicBezTo>
                <a:cubicBezTo>
                  <a:pt x="509377" y="270200"/>
                  <a:pt x="525317" y="254260"/>
                  <a:pt x="544979" y="254260"/>
                </a:cubicBezTo>
                <a:close/>
                <a:moveTo>
                  <a:pt x="375186" y="254260"/>
                </a:moveTo>
                <a:cubicBezTo>
                  <a:pt x="394848" y="254260"/>
                  <a:pt x="410788" y="270200"/>
                  <a:pt x="410788" y="289862"/>
                </a:cubicBezTo>
                <a:cubicBezTo>
                  <a:pt x="410788" y="309524"/>
                  <a:pt x="394848" y="325464"/>
                  <a:pt x="375186" y="325464"/>
                </a:cubicBezTo>
                <a:cubicBezTo>
                  <a:pt x="355524" y="325464"/>
                  <a:pt x="339584" y="309524"/>
                  <a:pt x="339584" y="289862"/>
                </a:cubicBezTo>
                <a:cubicBezTo>
                  <a:pt x="339584" y="270200"/>
                  <a:pt x="355524" y="254260"/>
                  <a:pt x="375186" y="254260"/>
                </a:cubicBezTo>
                <a:close/>
                <a:moveTo>
                  <a:pt x="205394" y="254260"/>
                </a:moveTo>
                <a:cubicBezTo>
                  <a:pt x="225056" y="254260"/>
                  <a:pt x="240996" y="270200"/>
                  <a:pt x="240996" y="289862"/>
                </a:cubicBezTo>
                <a:cubicBezTo>
                  <a:pt x="240996" y="309524"/>
                  <a:pt x="225056" y="325464"/>
                  <a:pt x="205394" y="325464"/>
                </a:cubicBezTo>
                <a:cubicBezTo>
                  <a:pt x="185732" y="325464"/>
                  <a:pt x="169792" y="309524"/>
                  <a:pt x="169792" y="289862"/>
                </a:cubicBezTo>
                <a:cubicBezTo>
                  <a:pt x="169792" y="270200"/>
                  <a:pt x="185732" y="254260"/>
                  <a:pt x="205394" y="254260"/>
                </a:cubicBezTo>
                <a:close/>
                <a:moveTo>
                  <a:pt x="35602" y="254260"/>
                </a:moveTo>
                <a:cubicBezTo>
                  <a:pt x="55264" y="254260"/>
                  <a:pt x="71204" y="270200"/>
                  <a:pt x="71204" y="289862"/>
                </a:cubicBezTo>
                <a:cubicBezTo>
                  <a:pt x="71204" y="309524"/>
                  <a:pt x="55264" y="325464"/>
                  <a:pt x="35602" y="325464"/>
                </a:cubicBezTo>
                <a:cubicBezTo>
                  <a:pt x="15940" y="325464"/>
                  <a:pt x="0" y="309524"/>
                  <a:pt x="0" y="289862"/>
                </a:cubicBezTo>
                <a:cubicBezTo>
                  <a:pt x="0" y="270200"/>
                  <a:pt x="15940" y="254260"/>
                  <a:pt x="35602" y="254260"/>
                </a:cubicBezTo>
                <a:close/>
                <a:moveTo>
                  <a:pt x="714771" y="127130"/>
                </a:moveTo>
                <a:cubicBezTo>
                  <a:pt x="734433" y="127130"/>
                  <a:pt x="750373" y="143070"/>
                  <a:pt x="750373" y="162732"/>
                </a:cubicBezTo>
                <a:cubicBezTo>
                  <a:pt x="750373" y="182394"/>
                  <a:pt x="734433" y="198334"/>
                  <a:pt x="714771" y="198334"/>
                </a:cubicBezTo>
                <a:cubicBezTo>
                  <a:pt x="695109" y="198334"/>
                  <a:pt x="679169" y="182394"/>
                  <a:pt x="679169" y="162732"/>
                </a:cubicBezTo>
                <a:cubicBezTo>
                  <a:pt x="679169" y="143070"/>
                  <a:pt x="695109" y="127130"/>
                  <a:pt x="714771" y="127130"/>
                </a:cubicBezTo>
                <a:close/>
                <a:moveTo>
                  <a:pt x="544979" y="127130"/>
                </a:moveTo>
                <a:cubicBezTo>
                  <a:pt x="564641" y="127130"/>
                  <a:pt x="580581" y="143070"/>
                  <a:pt x="580581" y="162732"/>
                </a:cubicBezTo>
                <a:cubicBezTo>
                  <a:pt x="580581" y="182394"/>
                  <a:pt x="564641" y="198334"/>
                  <a:pt x="544979" y="198334"/>
                </a:cubicBezTo>
                <a:cubicBezTo>
                  <a:pt x="525317" y="198334"/>
                  <a:pt x="509377" y="182394"/>
                  <a:pt x="509377" y="162732"/>
                </a:cubicBezTo>
                <a:cubicBezTo>
                  <a:pt x="509377" y="143070"/>
                  <a:pt x="525317" y="127130"/>
                  <a:pt x="544979" y="127130"/>
                </a:cubicBezTo>
                <a:close/>
                <a:moveTo>
                  <a:pt x="375186" y="127130"/>
                </a:moveTo>
                <a:cubicBezTo>
                  <a:pt x="394848" y="127130"/>
                  <a:pt x="410788" y="143070"/>
                  <a:pt x="410788" y="162732"/>
                </a:cubicBezTo>
                <a:cubicBezTo>
                  <a:pt x="410788" y="182394"/>
                  <a:pt x="394848" y="198334"/>
                  <a:pt x="375186" y="198334"/>
                </a:cubicBezTo>
                <a:cubicBezTo>
                  <a:pt x="355524" y="198334"/>
                  <a:pt x="339584" y="182394"/>
                  <a:pt x="339584" y="162732"/>
                </a:cubicBezTo>
                <a:cubicBezTo>
                  <a:pt x="339584" y="143070"/>
                  <a:pt x="355524" y="127130"/>
                  <a:pt x="375186" y="127130"/>
                </a:cubicBezTo>
                <a:close/>
                <a:moveTo>
                  <a:pt x="205394" y="127130"/>
                </a:moveTo>
                <a:cubicBezTo>
                  <a:pt x="225056" y="127130"/>
                  <a:pt x="240996" y="143070"/>
                  <a:pt x="240996" y="162732"/>
                </a:cubicBezTo>
                <a:cubicBezTo>
                  <a:pt x="240996" y="182394"/>
                  <a:pt x="225056" y="198334"/>
                  <a:pt x="205394" y="198334"/>
                </a:cubicBezTo>
                <a:cubicBezTo>
                  <a:pt x="185732" y="198334"/>
                  <a:pt x="169792" y="182394"/>
                  <a:pt x="169792" y="162732"/>
                </a:cubicBezTo>
                <a:cubicBezTo>
                  <a:pt x="169792" y="143070"/>
                  <a:pt x="185732" y="127130"/>
                  <a:pt x="205394" y="127130"/>
                </a:cubicBezTo>
                <a:close/>
                <a:moveTo>
                  <a:pt x="35602" y="127130"/>
                </a:moveTo>
                <a:cubicBezTo>
                  <a:pt x="55264" y="127130"/>
                  <a:pt x="71204" y="143070"/>
                  <a:pt x="71204" y="162732"/>
                </a:cubicBezTo>
                <a:cubicBezTo>
                  <a:pt x="71204" y="182394"/>
                  <a:pt x="55264" y="198334"/>
                  <a:pt x="35602" y="198334"/>
                </a:cubicBezTo>
                <a:cubicBezTo>
                  <a:pt x="15940" y="198334"/>
                  <a:pt x="0" y="182394"/>
                  <a:pt x="0" y="162732"/>
                </a:cubicBezTo>
                <a:cubicBezTo>
                  <a:pt x="0" y="143070"/>
                  <a:pt x="15940" y="127130"/>
                  <a:pt x="35602" y="127130"/>
                </a:cubicBezTo>
                <a:close/>
                <a:moveTo>
                  <a:pt x="375186" y="2"/>
                </a:moveTo>
                <a:cubicBezTo>
                  <a:pt x="394848" y="2"/>
                  <a:pt x="410788" y="15942"/>
                  <a:pt x="410788" y="35604"/>
                </a:cubicBezTo>
                <a:cubicBezTo>
                  <a:pt x="410788" y="55266"/>
                  <a:pt x="394848" y="71206"/>
                  <a:pt x="375186" y="71206"/>
                </a:cubicBezTo>
                <a:cubicBezTo>
                  <a:pt x="355524" y="71206"/>
                  <a:pt x="339584" y="55266"/>
                  <a:pt x="339584" y="35604"/>
                </a:cubicBezTo>
                <a:cubicBezTo>
                  <a:pt x="339584" y="15942"/>
                  <a:pt x="355524" y="2"/>
                  <a:pt x="375186" y="2"/>
                </a:cubicBezTo>
                <a:close/>
                <a:moveTo>
                  <a:pt x="35602" y="1"/>
                </a:moveTo>
                <a:cubicBezTo>
                  <a:pt x="55264" y="1"/>
                  <a:pt x="71204" y="15941"/>
                  <a:pt x="71204" y="35603"/>
                </a:cubicBezTo>
                <a:cubicBezTo>
                  <a:pt x="71204" y="55265"/>
                  <a:pt x="55264" y="71205"/>
                  <a:pt x="35602" y="71205"/>
                </a:cubicBezTo>
                <a:cubicBezTo>
                  <a:pt x="15940" y="71205"/>
                  <a:pt x="0" y="55265"/>
                  <a:pt x="0" y="35603"/>
                </a:cubicBezTo>
                <a:cubicBezTo>
                  <a:pt x="0" y="15941"/>
                  <a:pt x="15940" y="1"/>
                  <a:pt x="35602" y="1"/>
                </a:cubicBezTo>
                <a:close/>
                <a:moveTo>
                  <a:pt x="714771" y="0"/>
                </a:moveTo>
                <a:cubicBezTo>
                  <a:pt x="734433" y="0"/>
                  <a:pt x="750373" y="15940"/>
                  <a:pt x="750373" y="35602"/>
                </a:cubicBezTo>
                <a:cubicBezTo>
                  <a:pt x="750373" y="55264"/>
                  <a:pt x="734433" y="71204"/>
                  <a:pt x="714771" y="71204"/>
                </a:cubicBezTo>
                <a:cubicBezTo>
                  <a:pt x="695109" y="71204"/>
                  <a:pt x="679169" y="55264"/>
                  <a:pt x="679169" y="35602"/>
                </a:cubicBezTo>
                <a:cubicBezTo>
                  <a:pt x="679169" y="15940"/>
                  <a:pt x="695109" y="0"/>
                  <a:pt x="714771" y="0"/>
                </a:cubicBezTo>
                <a:close/>
                <a:moveTo>
                  <a:pt x="544979" y="0"/>
                </a:moveTo>
                <a:cubicBezTo>
                  <a:pt x="564641" y="0"/>
                  <a:pt x="580581" y="15940"/>
                  <a:pt x="580581" y="35602"/>
                </a:cubicBezTo>
                <a:cubicBezTo>
                  <a:pt x="580581" y="55264"/>
                  <a:pt x="564641" y="71204"/>
                  <a:pt x="544979" y="71204"/>
                </a:cubicBezTo>
                <a:cubicBezTo>
                  <a:pt x="525317" y="71204"/>
                  <a:pt x="509377" y="55264"/>
                  <a:pt x="509377" y="35602"/>
                </a:cubicBezTo>
                <a:cubicBezTo>
                  <a:pt x="509377" y="15940"/>
                  <a:pt x="525317" y="0"/>
                  <a:pt x="544979" y="0"/>
                </a:cubicBezTo>
                <a:close/>
                <a:moveTo>
                  <a:pt x="205394" y="0"/>
                </a:moveTo>
                <a:cubicBezTo>
                  <a:pt x="225056" y="0"/>
                  <a:pt x="240996" y="15940"/>
                  <a:pt x="240996" y="35602"/>
                </a:cubicBezTo>
                <a:cubicBezTo>
                  <a:pt x="240996" y="55264"/>
                  <a:pt x="225056" y="71204"/>
                  <a:pt x="205394" y="71204"/>
                </a:cubicBezTo>
                <a:cubicBezTo>
                  <a:pt x="185732" y="71204"/>
                  <a:pt x="169792" y="55264"/>
                  <a:pt x="169792" y="35602"/>
                </a:cubicBezTo>
                <a:cubicBezTo>
                  <a:pt x="169792" y="15940"/>
                  <a:pt x="185732" y="0"/>
                  <a:pt x="205394" y="0"/>
                </a:cubicBezTo>
                <a:close/>
              </a:path>
            </a:pathLst>
          </a:custGeom>
          <a:gradFill>
            <a:gsLst>
              <a:gs pos="0">
                <a:schemeClr val="accent1">
                  <a:lumMod val="80000"/>
                  <a:lumOff val="20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6200000" flipH="1">
            <a:off x="3086432" y="713523"/>
            <a:ext cx="430013" cy="619730"/>
          </a:xfrm>
          <a:custGeom>
            <a:avLst/>
            <a:gdLst>
              <a:gd name="connsiteX0" fmla="*/ 468160 w 502177"/>
              <a:gd name="connsiteY0" fmla="*/ 655698 h 723732"/>
              <a:gd name="connsiteX1" fmla="*/ 502177 w 502177"/>
              <a:gd name="connsiteY1" fmla="*/ 689715 h 723732"/>
              <a:gd name="connsiteX2" fmla="*/ 468160 w 502177"/>
              <a:gd name="connsiteY2" fmla="*/ 723732 h 723732"/>
              <a:gd name="connsiteX3" fmla="*/ 434143 w 502177"/>
              <a:gd name="connsiteY3" fmla="*/ 689715 h 723732"/>
              <a:gd name="connsiteX4" fmla="*/ 468160 w 502177"/>
              <a:gd name="connsiteY4" fmla="*/ 655698 h 723732"/>
              <a:gd name="connsiteX5" fmla="*/ 323445 w 502177"/>
              <a:gd name="connsiteY5" fmla="*/ 655698 h 723732"/>
              <a:gd name="connsiteX6" fmla="*/ 357462 w 502177"/>
              <a:gd name="connsiteY6" fmla="*/ 689715 h 723732"/>
              <a:gd name="connsiteX7" fmla="*/ 323445 w 502177"/>
              <a:gd name="connsiteY7" fmla="*/ 723732 h 723732"/>
              <a:gd name="connsiteX8" fmla="*/ 289428 w 502177"/>
              <a:gd name="connsiteY8" fmla="*/ 689715 h 723732"/>
              <a:gd name="connsiteX9" fmla="*/ 323445 w 502177"/>
              <a:gd name="connsiteY9" fmla="*/ 655698 h 723732"/>
              <a:gd name="connsiteX10" fmla="*/ 178732 w 502177"/>
              <a:gd name="connsiteY10" fmla="*/ 655698 h 723732"/>
              <a:gd name="connsiteX11" fmla="*/ 212749 w 502177"/>
              <a:gd name="connsiteY11" fmla="*/ 689715 h 723732"/>
              <a:gd name="connsiteX12" fmla="*/ 178732 w 502177"/>
              <a:gd name="connsiteY12" fmla="*/ 723732 h 723732"/>
              <a:gd name="connsiteX13" fmla="*/ 144715 w 502177"/>
              <a:gd name="connsiteY13" fmla="*/ 689715 h 723732"/>
              <a:gd name="connsiteX14" fmla="*/ 178732 w 502177"/>
              <a:gd name="connsiteY14" fmla="*/ 655698 h 723732"/>
              <a:gd name="connsiteX15" fmla="*/ 34017 w 502177"/>
              <a:gd name="connsiteY15" fmla="*/ 655698 h 723732"/>
              <a:gd name="connsiteX16" fmla="*/ 68034 w 502177"/>
              <a:gd name="connsiteY16" fmla="*/ 689715 h 723732"/>
              <a:gd name="connsiteX17" fmla="*/ 34017 w 502177"/>
              <a:gd name="connsiteY17" fmla="*/ 723732 h 723732"/>
              <a:gd name="connsiteX18" fmla="*/ 0 w 502177"/>
              <a:gd name="connsiteY18" fmla="*/ 689715 h 723732"/>
              <a:gd name="connsiteX19" fmla="*/ 34017 w 502177"/>
              <a:gd name="connsiteY19" fmla="*/ 655698 h 723732"/>
              <a:gd name="connsiteX20" fmla="*/ 468160 w 502177"/>
              <a:gd name="connsiteY20" fmla="*/ 524558 h 723732"/>
              <a:gd name="connsiteX21" fmla="*/ 502177 w 502177"/>
              <a:gd name="connsiteY21" fmla="*/ 558575 h 723732"/>
              <a:gd name="connsiteX22" fmla="*/ 468160 w 502177"/>
              <a:gd name="connsiteY22" fmla="*/ 592592 h 723732"/>
              <a:gd name="connsiteX23" fmla="*/ 434143 w 502177"/>
              <a:gd name="connsiteY23" fmla="*/ 558575 h 723732"/>
              <a:gd name="connsiteX24" fmla="*/ 468160 w 502177"/>
              <a:gd name="connsiteY24" fmla="*/ 524558 h 723732"/>
              <a:gd name="connsiteX25" fmla="*/ 323445 w 502177"/>
              <a:gd name="connsiteY25" fmla="*/ 524558 h 723732"/>
              <a:gd name="connsiteX26" fmla="*/ 357462 w 502177"/>
              <a:gd name="connsiteY26" fmla="*/ 558575 h 723732"/>
              <a:gd name="connsiteX27" fmla="*/ 323445 w 502177"/>
              <a:gd name="connsiteY27" fmla="*/ 592592 h 723732"/>
              <a:gd name="connsiteX28" fmla="*/ 289428 w 502177"/>
              <a:gd name="connsiteY28" fmla="*/ 558575 h 723732"/>
              <a:gd name="connsiteX29" fmla="*/ 323445 w 502177"/>
              <a:gd name="connsiteY29" fmla="*/ 524558 h 723732"/>
              <a:gd name="connsiteX30" fmla="*/ 178732 w 502177"/>
              <a:gd name="connsiteY30" fmla="*/ 524558 h 723732"/>
              <a:gd name="connsiteX31" fmla="*/ 212749 w 502177"/>
              <a:gd name="connsiteY31" fmla="*/ 558575 h 723732"/>
              <a:gd name="connsiteX32" fmla="*/ 178732 w 502177"/>
              <a:gd name="connsiteY32" fmla="*/ 592592 h 723732"/>
              <a:gd name="connsiteX33" fmla="*/ 144715 w 502177"/>
              <a:gd name="connsiteY33" fmla="*/ 558575 h 723732"/>
              <a:gd name="connsiteX34" fmla="*/ 178732 w 502177"/>
              <a:gd name="connsiteY34" fmla="*/ 524558 h 723732"/>
              <a:gd name="connsiteX35" fmla="*/ 34017 w 502177"/>
              <a:gd name="connsiteY35" fmla="*/ 524558 h 723732"/>
              <a:gd name="connsiteX36" fmla="*/ 68034 w 502177"/>
              <a:gd name="connsiteY36" fmla="*/ 558575 h 723732"/>
              <a:gd name="connsiteX37" fmla="*/ 34017 w 502177"/>
              <a:gd name="connsiteY37" fmla="*/ 592592 h 723732"/>
              <a:gd name="connsiteX38" fmla="*/ 0 w 502177"/>
              <a:gd name="connsiteY38" fmla="*/ 558575 h 723732"/>
              <a:gd name="connsiteX39" fmla="*/ 34017 w 502177"/>
              <a:gd name="connsiteY39" fmla="*/ 524558 h 723732"/>
              <a:gd name="connsiteX40" fmla="*/ 468160 w 502177"/>
              <a:gd name="connsiteY40" fmla="*/ 393419 h 723732"/>
              <a:gd name="connsiteX41" fmla="*/ 502177 w 502177"/>
              <a:gd name="connsiteY41" fmla="*/ 427436 h 723732"/>
              <a:gd name="connsiteX42" fmla="*/ 468160 w 502177"/>
              <a:gd name="connsiteY42" fmla="*/ 461453 h 723732"/>
              <a:gd name="connsiteX43" fmla="*/ 434143 w 502177"/>
              <a:gd name="connsiteY43" fmla="*/ 427436 h 723732"/>
              <a:gd name="connsiteX44" fmla="*/ 468160 w 502177"/>
              <a:gd name="connsiteY44" fmla="*/ 393419 h 723732"/>
              <a:gd name="connsiteX45" fmla="*/ 323445 w 502177"/>
              <a:gd name="connsiteY45" fmla="*/ 393419 h 723732"/>
              <a:gd name="connsiteX46" fmla="*/ 357462 w 502177"/>
              <a:gd name="connsiteY46" fmla="*/ 427436 h 723732"/>
              <a:gd name="connsiteX47" fmla="*/ 323445 w 502177"/>
              <a:gd name="connsiteY47" fmla="*/ 461453 h 723732"/>
              <a:gd name="connsiteX48" fmla="*/ 289428 w 502177"/>
              <a:gd name="connsiteY48" fmla="*/ 427436 h 723732"/>
              <a:gd name="connsiteX49" fmla="*/ 323445 w 502177"/>
              <a:gd name="connsiteY49" fmla="*/ 393419 h 723732"/>
              <a:gd name="connsiteX50" fmla="*/ 178732 w 502177"/>
              <a:gd name="connsiteY50" fmla="*/ 393419 h 723732"/>
              <a:gd name="connsiteX51" fmla="*/ 212749 w 502177"/>
              <a:gd name="connsiteY51" fmla="*/ 427436 h 723732"/>
              <a:gd name="connsiteX52" fmla="*/ 178732 w 502177"/>
              <a:gd name="connsiteY52" fmla="*/ 461453 h 723732"/>
              <a:gd name="connsiteX53" fmla="*/ 144715 w 502177"/>
              <a:gd name="connsiteY53" fmla="*/ 427436 h 723732"/>
              <a:gd name="connsiteX54" fmla="*/ 178732 w 502177"/>
              <a:gd name="connsiteY54" fmla="*/ 393419 h 723732"/>
              <a:gd name="connsiteX55" fmla="*/ 34017 w 502177"/>
              <a:gd name="connsiteY55" fmla="*/ 393419 h 723732"/>
              <a:gd name="connsiteX56" fmla="*/ 68034 w 502177"/>
              <a:gd name="connsiteY56" fmla="*/ 427436 h 723732"/>
              <a:gd name="connsiteX57" fmla="*/ 34017 w 502177"/>
              <a:gd name="connsiteY57" fmla="*/ 461453 h 723732"/>
              <a:gd name="connsiteX58" fmla="*/ 0 w 502177"/>
              <a:gd name="connsiteY58" fmla="*/ 427436 h 723732"/>
              <a:gd name="connsiteX59" fmla="*/ 34017 w 502177"/>
              <a:gd name="connsiteY59" fmla="*/ 393419 h 723732"/>
              <a:gd name="connsiteX60" fmla="*/ 468160 w 502177"/>
              <a:gd name="connsiteY60" fmla="*/ 262279 h 723732"/>
              <a:gd name="connsiteX61" fmla="*/ 502177 w 502177"/>
              <a:gd name="connsiteY61" fmla="*/ 296296 h 723732"/>
              <a:gd name="connsiteX62" fmla="*/ 468160 w 502177"/>
              <a:gd name="connsiteY62" fmla="*/ 330313 h 723732"/>
              <a:gd name="connsiteX63" fmla="*/ 434143 w 502177"/>
              <a:gd name="connsiteY63" fmla="*/ 296296 h 723732"/>
              <a:gd name="connsiteX64" fmla="*/ 468160 w 502177"/>
              <a:gd name="connsiteY64" fmla="*/ 262279 h 723732"/>
              <a:gd name="connsiteX65" fmla="*/ 323445 w 502177"/>
              <a:gd name="connsiteY65" fmla="*/ 262279 h 723732"/>
              <a:gd name="connsiteX66" fmla="*/ 357462 w 502177"/>
              <a:gd name="connsiteY66" fmla="*/ 296296 h 723732"/>
              <a:gd name="connsiteX67" fmla="*/ 323445 w 502177"/>
              <a:gd name="connsiteY67" fmla="*/ 330313 h 723732"/>
              <a:gd name="connsiteX68" fmla="*/ 289428 w 502177"/>
              <a:gd name="connsiteY68" fmla="*/ 296296 h 723732"/>
              <a:gd name="connsiteX69" fmla="*/ 323445 w 502177"/>
              <a:gd name="connsiteY69" fmla="*/ 262279 h 723732"/>
              <a:gd name="connsiteX70" fmla="*/ 178732 w 502177"/>
              <a:gd name="connsiteY70" fmla="*/ 262279 h 723732"/>
              <a:gd name="connsiteX71" fmla="*/ 212749 w 502177"/>
              <a:gd name="connsiteY71" fmla="*/ 296296 h 723732"/>
              <a:gd name="connsiteX72" fmla="*/ 178732 w 502177"/>
              <a:gd name="connsiteY72" fmla="*/ 330313 h 723732"/>
              <a:gd name="connsiteX73" fmla="*/ 144715 w 502177"/>
              <a:gd name="connsiteY73" fmla="*/ 296296 h 723732"/>
              <a:gd name="connsiteX74" fmla="*/ 178732 w 502177"/>
              <a:gd name="connsiteY74" fmla="*/ 262279 h 723732"/>
              <a:gd name="connsiteX75" fmla="*/ 34017 w 502177"/>
              <a:gd name="connsiteY75" fmla="*/ 262279 h 723732"/>
              <a:gd name="connsiteX76" fmla="*/ 68034 w 502177"/>
              <a:gd name="connsiteY76" fmla="*/ 296296 h 723732"/>
              <a:gd name="connsiteX77" fmla="*/ 34017 w 502177"/>
              <a:gd name="connsiteY77" fmla="*/ 330313 h 723732"/>
              <a:gd name="connsiteX78" fmla="*/ 0 w 502177"/>
              <a:gd name="connsiteY78" fmla="*/ 296296 h 723732"/>
              <a:gd name="connsiteX79" fmla="*/ 34017 w 502177"/>
              <a:gd name="connsiteY79" fmla="*/ 262279 h 723732"/>
              <a:gd name="connsiteX80" fmla="*/ 468160 w 502177"/>
              <a:gd name="connsiteY80" fmla="*/ 131140 h 723732"/>
              <a:gd name="connsiteX81" fmla="*/ 502177 w 502177"/>
              <a:gd name="connsiteY81" fmla="*/ 165157 h 723732"/>
              <a:gd name="connsiteX82" fmla="*/ 468160 w 502177"/>
              <a:gd name="connsiteY82" fmla="*/ 199174 h 723732"/>
              <a:gd name="connsiteX83" fmla="*/ 434143 w 502177"/>
              <a:gd name="connsiteY83" fmla="*/ 165157 h 723732"/>
              <a:gd name="connsiteX84" fmla="*/ 468160 w 502177"/>
              <a:gd name="connsiteY84" fmla="*/ 131140 h 723732"/>
              <a:gd name="connsiteX85" fmla="*/ 323445 w 502177"/>
              <a:gd name="connsiteY85" fmla="*/ 131140 h 723732"/>
              <a:gd name="connsiteX86" fmla="*/ 357462 w 502177"/>
              <a:gd name="connsiteY86" fmla="*/ 165157 h 723732"/>
              <a:gd name="connsiteX87" fmla="*/ 323445 w 502177"/>
              <a:gd name="connsiteY87" fmla="*/ 199174 h 723732"/>
              <a:gd name="connsiteX88" fmla="*/ 289428 w 502177"/>
              <a:gd name="connsiteY88" fmla="*/ 165157 h 723732"/>
              <a:gd name="connsiteX89" fmla="*/ 323445 w 502177"/>
              <a:gd name="connsiteY89" fmla="*/ 131140 h 723732"/>
              <a:gd name="connsiteX90" fmla="*/ 178732 w 502177"/>
              <a:gd name="connsiteY90" fmla="*/ 131140 h 723732"/>
              <a:gd name="connsiteX91" fmla="*/ 212749 w 502177"/>
              <a:gd name="connsiteY91" fmla="*/ 165157 h 723732"/>
              <a:gd name="connsiteX92" fmla="*/ 178732 w 502177"/>
              <a:gd name="connsiteY92" fmla="*/ 199174 h 723732"/>
              <a:gd name="connsiteX93" fmla="*/ 144715 w 502177"/>
              <a:gd name="connsiteY93" fmla="*/ 165157 h 723732"/>
              <a:gd name="connsiteX94" fmla="*/ 178732 w 502177"/>
              <a:gd name="connsiteY94" fmla="*/ 131140 h 723732"/>
              <a:gd name="connsiteX95" fmla="*/ 34017 w 502177"/>
              <a:gd name="connsiteY95" fmla="*/ 131140 h 723732"/>
              <a:gd name="connsiteX96" fmla="*/ 68034 w 502177"/>
              <a:gd name="connsiteY96" fmla="*/ 165157 h 723732"/>
              <a:gd name="connsiteX97" fmla="*/ 34017 w 502177"/>
              <a:gd name="connsiteY97" fmla="*/ 199174 h 723732"/>
              <a:gd name="connsiteX98" fmla="*/ 0 w 502177"/>
              <a:gd name="connsiteY98" fmla="*/ 165157 h 723732"/>
              <a:gd name="connsiteX99" fmla="*/ 34017 w 502177"/>
              <a:gd name="connsiteY99" fmla="*/ 131140 h 723732"/>
              <a:gd name="connsiteX100" fmla="*/ 468160 w 502177"/>
              <a:gd name="connsiteY100" fmla="*/ 0 h 723732"/>
              <a:gd name="connsiteX101" fmla="*/ 502177 w 502177"/>
              <a:gd name="connsiteY101" fmla="*/ 34017 h 723732"/>
              <a:gd name="connsiteX102" fmla="*/ 468160 w 502177"/>
              <a:gd name="connsiteY102" fmla="*/ 68034 h 723732"/>
              <a:gd name="connsiteX103" fmla="*/ 434143 w 502177"/>
              <a:gd name="connsiteY103" fmla="*/ 34017 h 723732"/>
              <a:gd name="connsiteX104" fmla="*/ 468160 w 502177"/>
              <a:gd name="connsiteY104" fmla="*/ 0 h 723732"/>
              <a:gd name="connsiteX105" fmla="*/ 323445 w 502177"/>
              <a:gd name="connsiteY105" fmla="*/ 0 h 723732"/>
              <a:gd name="connsiteX106" fmla="*/ 357462 w 502177"/>
              <a:gd name="connsiteY106" fmla="*/ 34017 h 723732"/>
              <a:gd name="connsiteX107" fmla="*/ 323445 w 502177"/>
              <a:gd name="connsiteY107" fmla="*/ 68034 h 723732"/>
              <a:gd name="connsiteX108" fmla="*/ 289428 w 502177"/>
              <a:gd name="connsiteY108" fmla="*/ 34017 h 723732"/>
              <a:gd name="connsiteX109" fmla="*/ 323445 w 502177"/>
              <a:gd name="connsiteY109" fmla="*/ 0 h 723732"/>
              <a:gd name="connsiteX110" fmla="*/ 178732 w 502177"/>
              <a:gd name="connsiteY110" fmla="*/ 0 h 723732"/>
              <a:gd name="connsiteX111" fmla="*/ 212749 w 502177"/>
              <a:gd name="connsiteY111" fmla="*/ 34017 h 723732"/>
              <a:gd name="connsiteX112" fmla="*/ 178732 w 502177"/>
              <a:gd name="connsiteY112" fmla="*/ 68034 h 723732"/>
              <a:gd name="connsiteX113" fmla="*/ 144715 w 502177"/>
              <a:gd name="connsiteY113" fmla="*/ 34017 h 723732"/>
              <a:gd name="connsiteX114" fmla="*/ 178732 w 502177"/>
              <a:gd name="connsiteY114" fmla="*/ 0 h 723732"/>
              <a:gd name="connsiteX115" fmla="*/ 34017 w 502177"/>
              <a:gd name="connsiteY115" fmla="*/ 0 h 723732"/>
              <a:gd name="connsiteX116" fmla="*/ 68034 w 502177"/>
              <a:gd name="connsiteY116" fmla="*/ 34017 h 723732"/>
              <a:gd name="connsiteX117" fmla="*/ 34017 w 502177"/>
              <a:gd name="connsiteY117" fmla="*/ 68034 h 723732"/>
              <a:gd name="connsiteX118" fmla="*/ 0 w 502177"/>
              <a:gd name="connsiteY118" fmla="*/ 34017 h 723732"/>
              <a:gd name="connsiteX119" fmla="*/ 34017 w 502177"/>
              <a:gd name="connsiteY119" fmla="*/ 0 h 723732"/>
            </a:gdLst>
            <a:ahLst/>
            <a:cxnLst/>
            <a:rect l="l" t="t" r="r" b="b"/>
            <a:pathLst>
              <a:path w="502177" h="723732">
                <a:moveTo>
                  <a:pt x="468160" y="655698"/>
                </a:moveTo>
                <a:cubicBezTo>
                  <a:pt x="486947" y="655698"/>
                  <a:pt x="502177" y="670928"/>
                  <a:pt x="502177" y="689715"/>
                </a:cubicBezTo>
                <a:cubicBezTo>
                  <a:pt x="502177" y="708502"/>
                  <a:pt x="486947" y="723732"/>
                  <a:pt x="468160" y="723732"/>
                </a:cubicBezTo>
                <a:cubicBezTo>
                  <a:pt x="449373" y="723732"/>
                  <a:pt x="434143" y="708502"/>
                  <a:pt x="434143" y="689715"/>
                </a:cubicBezTo>
                <a:cubicBezTo>
                  <a:pt x="434143" y="670928"/>
                  <a:pt x="449373" y="655698"/>
                  <a:pt x="468160" y="655698"/>
                </a:cubicBezTo>
                <a:close/>
                <a:moveTo>
                  <a:pt x="323445" y="655698"/>
                </a:moveTo>
                <a:cubicBezTo>
                  <a:pt x="342232" y="655698"/>
                  <a:pt x="357462" y="670928"/>
                  <a:pt x="357462" y="689715"/>
                </a:cubicBezTo>
                <a:cubicBezTo>
                  <a:pt x="357462" y="708502"/>
                  <a:pt x="342232" y="723732"/>
                  <a:pt x="323445" y="723732"/>
                </a:cubicBezTo>
                <a:cubicBezTo>
                  <a:pt x="304658" y="723732"/>
                  <a:pt x="289428" y="708502"/>
                  <a:pt x="289428" y="689715"/>
                </a:cubicBezTo>
                <a:cubicBezTo>
                  <a:pt x="289428" y="670928"/>
                  <a:pt x="304658" y="655698"/>
                  <a:pt x="323445" y="655698"/>
                </a:cubicBezTo>
                <a:close/>
                <a:moveTo>
                  <a:pt x="178732" y="655698"/>
                </a:moveTo>
                <a:cubicBezTo>
                  <a:pt x="197519" y="655698"/>
                  <a:pt x="212749" y="670928"/>
                  <a:pt x="212749" y="689715"/>
                </a:cubicBezTo>
                <a:cubicBezTo>
                  <a:pt x="212749" y="708502"/>
                  <a:pt x="197519" y="723732"/>
                  <a:pt x="178732" y="723732"/>
                </a:cubicBezTo>
                <a:cubicBezTo>
                  <a:pt x="159945" y="723732"/>
                  <a:pt x="144715" y="708502"/>
                  <a:pt x="144715" y="689715"/>
                </a:cubicBezTo>
                <a:cubicBezTo>
                  <a:pt x="144715" y="670928"/>
                  <a:pt x="159945" y="655698"/>
                  <a:pt x="178732" y="655698"/>
                </a:cubicBezTo>
                <a:close/>
                <a:moveTo>
                  <a:pt x="34017" y="655698"/>
                </a:moveTo>
                <a:cubicBezTo>
                  <a:pt x="52804" y="655698"/>
                  <a:pt x="68034" y="670928"/>
                  <a:pt x="68034" y="689715"/>
                </a:cubicBezTo>
                <a:cubicBezTo>
                  <a:pt x="68034" y="708502"/>
                  <a:pt x="52804" y="723732"/>
                  <a:pt x="34017" y="723732"/>
                </a:cubicBezTo>
                <a:cubicBezTo>
                  <a:pt x="15230" y="723732"/>
                  <a:pt x="0" y="708502"/>
                  <a:pt x="0" y="689715"/>
                </a:cubicBezTo>
                <a:cubicBezTo>
                  <a:pt x="0" y="670928"/>
                  <a:pt x="15230" y="655698"/>
                  <a:pt x="34017" y="655698"/>
                </a:cubicBezTo>
                <a:close/>
                <a:moveTo>
                  <a:pt x="468160" y="524558"/>
                </a:moveTo>
                <a:cubicBezTo>
                  <a:pt x="486947" y="524558"/>
                  <a:pt x="502177" y="539788"/>
                  <a:pt x="502177" y="558575"/>
                </a:cubicBezTo>
                <a:cubicBezTo>
                  <a:pt x="502177" y="577362"/>
                  <a:pt x="486947" y="592592"/>
                  <a:pt x="468160" y="592592"/>
                </a:cubicBezTo>
                <a:cubicBezTo>
                  <a:pt x="449373" y="592592"/>
                  <a:pt x="434143" y="577362"/>
                  <a:pt x="434143" y="558575"/>
                </a:cubicBezTo>
                <a:cubicBezTo>
                  <a:pt x="434143" y="539788"/>
                  <a:pt x="449373" y="524558"/>
                  <a:pt x="468160" y="524558"/>
                </a:cubicBezTo>
                <a:close/>
                <a:moveTo>
                  <a:pt x="323445" y="524558"/>
                </a:moveTo>
                <a:cubicBezTo>
                  <a:pt x="342232" y="524558"/>
                  <a:pt x="357462" y="539788"/>
                  <a:pt x="357462" y="558575"/>
                </a:cubicBezTo>
                <a:cubicBezTo>
                  <a:pt x="357462" y="577362"/>
                  <a:pt x="342232" y="592592"/>
                  <a:pt x="323445" y="592592"/>
                </a:cubicBezTo>
                <a:cubicBezTo>
                  <a:pt x="304658" y="592592"/>
                  <a:pt x="289428" y="577362"/>
                  <a:pt x="289428" y="558575"/>
                </a:cubicBezTo>
                <a:cubicBezTo>
                  <a:pt x="289428" y="539788"/>
                  <a:pt x="304658" y="524558"/>
                  <a:pt x="323445" y="524558"/>
                </a:cubicBezTo>
                <a:close/>
                <a:moveTo>
                  <a:pt x="178732" y="524558"/>
                </a:moveTo>
                <a:cubicBezTo>
                  <a:pt x="197519" y="524558"/>
                  <a:pt x="212749" y="539788"/>
                  <a:pt x="212749" y="558575"/>
                </a:cubicBezTo>
                <a:cubicBezTo>
                  <a:pt x="212749" y="577362"/>
                  <a:pt x="197519" y="592592"/>
                  <a:pt x="178732" y="592592"/>
                </a:cubicBezTo>
                <a:cubicBezTo>
                  <a:pt x="159945" y="592592"/>
                  <a:pt x="144715" y="577362"/>
                  <a:pt x="144715" y="558575"/>
                </a:cubicBezTo>
                <a:cubicBezTo>
                  <a:pt x="144715" y="539788"/>
                  <a:pt x="159945" y="524558"/>
                  <a:pt x="178732" y="524558"/>
                </a:cubicBezTo>
                <a:close/>
                <a:moveTo>
                  <a:pt x="34017" y="524558"/>
                </a:moveTo>
                <a:cubicBezTo>
                  <a:pt x="52804" y="524558"/>
                  <a:pt x="68034" y="539788"/>
                  <a:pt x="68034" y="558575"/>
                </a:cubicBezTo>
                <a:cubicBezTo>
                  <a:pt x="68034" y="577362"/>
                  <a:pt x="52804" y="592592"/>
                  <a:pt x="34017" y="592592"/>
                </a:cubicBezTo>
                <a:cubicBezTo>
                  <a:pt x="15230" y="592592"/>
                  <a:pt x="0" y="577362"/>
                  <a:pt x="0" y="558575"/>
                </a:cubicBezTo>
                <a:cubicBezTo>
                  <a:pt x="0" y="539788"/>
                  <a:pt x="15230" y="524558"/>
                  <a:pt x="34017" y="524558"/>
                </a:cubicBezTo>
                <a:close/>
                <a:moveTo>
                  <a:pt x="468160" y="393419"/>
                </a:moveTo>
                <a:cubicBezTo>
                  <a:pt x="486947" y="393419"/>
                  <a:pt x="502177" y="408649"/>
                  <a:pt x="502177" y="427436"/>
                </a:cubicBezTo>
                <a:cubicBezTo>
                  <a:pt x="502177" y="446223"/>
                  <a:pt x="486947" y="461453"/>
                  <a:pt x="468160" y="461453"/>
                </a:cubicBezTo>
                <a:cubicBezTo>
                  <a:pt x="449373" y="461453"/>
                  <a:pt x="434143" y="446223"/>
                  <a:pt x="434143" y="427436"/>
                </a:cubicBezTo>
                <a:cubicBezTo>
                  <a:pt x="434143" y="408649"/>
                  <a:pt x="449373" y="393419"/>
                  <a:pt x="468160" y="393419"/>
                </a:cubicBezTo>
                <a:close/>
                <a:moveTo>
                  <a:pt x="323445" y="393419"/>
                </a:moveTo>
                <a:cubicBezTo>
                  <a:pt x="342232" y="393419"/>
                  <a:pt x="357462" y="408649"/>
                  <a:pt x="357462" y="427436"/>
                </a:cubicBezTo>
                <a:cubicBezTo>
                  <a:pt x="357462" y="446223"/>
                  <a:pt x="342232" y="461453"/>
                  <a:pt x="323445" y="461453"/>
                </a:cubicBezTo>
                <a:cubicBezTo>
                  <a:pt x="304658" y="461453"/>
                  <a:pt x="289428" y="446223"/>
                  <a:pt x="289428" y="427436"/>
                </a:cubicBezTo>
                <a:cubicBezTo>
                  <a:pt x="289428" y="408649"/>
                  <a:pt x="304658" y="393419"/>
                  <a:pt x="323445" y="393419"/>
                </a:cubicBezTo>
                <a:close/>
                <a:moveTo>
                  <a:pt x="178732" y="393419"/>
                </a:moveTo>
                <a:cubicBezTo>
                  <a:pt x="197519" y="393419"/>
                  <a:pt x="212749" y="408649"/>
                  <a:pt x="212749" y="427436"/>
                </a:cubicBezTo>
                <a:cubicBezTo>
                  <a:pt x="212749" y="446223"/>
                  <a:pt x="197519" y="461453"/>
                  <a:pt x="178732" y="461453"/>
                </a:cubicBezTo>
                <a:cubicBezTo>
                  <a:pt x="159945" y="461453"/>
                  <a:pt x="144715" y="446223"/>
                  <a:pt x="144715" y="427436"/>
                </a:cubicBezTo>
                <a:cubicBezTo>
                  <a:pt x="144715" y="408649"/>
                  <a:pt x="159945" y="393419"/>
                  <a:pt x="178732" y="393419"/>
                </a:cubicBezTo>
                <a:close/>
                <a:moveTo>
                  <a:pt x="34017" y="393419"/>
                </a:moveTo>
                <a:cubicBezTo>
                  <a:pt x="52804" y="393419"/>
                  <a:pt x="68034" y="408649"/>
                  <a:pt x="68034" y="427436"/>
                </a:cubicBezTo>
                <a:cubicBezTo>
                  <a:pt x="68034" y="446223"/>
                  <a:pt x="52804" y="461453"/>
                  <a:pt x="34017" y="461453"/>
                </a:cubicBezTo>
                <a:cubicBezTo>
                  <a:pt x="15230" y="461453"/>
                  <a:pt x="0" y="446223"/>
                  <a:pt x="0" y="427436"/>
                </a:cubicBezTo>
                <a:cubicBezTo>
                  <a:pt x="0" y="408649"/>
                  <a:pt x="15230" y="393419"/>
                  <a:pt x="34017" y="393419"/>
                </a:cubicBezTo>
                <a:close/>
                <a:moveTo>
                  <a:pt x="468160" y="262279"/>
                </a:moveTo>
                <a:cubicBezTo>
                  <a:pt x="486947" y="262279"/>
                  <a:pt x="502177" y="277509"/>
                  <a:pt x="502177" y="296296"/>
                </a:cubicBezTo>
                <a:cubicBezTo>
                  <a:pt x="502177" y="315083"/>
                  <a:pt x="486947" y="330313"/>
                  <a:pt x="468160" y="330313"/>
                </a:cubicBezTo>
                <a:cubicBezTo>
                  <a:pt x="449373" y="330313"/>
                  <a:pt x="434143" y="315083"/>
                  <a:pt x="434143" y="296296"/>
                </a:cubicBezTo>
                <a:cubicBezTo>
                  <a:pt x="434143" y="277509"/>
                  <a:pt x="449373" y="262279"/>
                  <a:pt x="468160" y="262279"/>
                </a:cubicBezTo>
                <a:close/>
                <a:moveTo>
                  <a:pt x="323445" y="262279"/>
                </a:moveTo>
                <a:cubicBezTo>
                  <a:pt x="342232" y="262279"/>
                  <a:pt x="357462" y="277509"/>
                  <a:pt x="357462" y="296296"/>
                </a:cubicBezTo>
                <a:cubicBezTo>
                  <a:pt x="357462" y="315083"/>
                  <a:pt x="342232" y="330313"/>
                  <a:pt x="323445" y="330313"/>
                </a:cubicBezTo>
                <a:cubicBezTo>
                  <a:pt x="304658" y="330313"/>
                  <a:pt x="289428" y="315083"/>
                  <a:pt x="289428" y="296296"/>
                </a:cubicBezTo>
                <a:cubicBezTo>
                  <a:pt x="289428" y="277509"/>
                  <a:pt x="304658" y="262279"/>
                  <a:pt x="323445" y="262279"/>
                </a:cubicBezTo>
                <a:close/>
                <a:moveTo>
                  <a:pt x="178732" y="262279"/>
                </a:moveTo>
                <a:cubicBezTo>
                  <a:pt x="197519" y="262279"/>
                  <a:pt x="212749" y="277509"/>
                  <a:pt x="212749" y="296296"/>
                </a:cubicBezTo>
                <a:cubicBezTo>
                  <a:pt x="212749" y="315083"/>
                  <a:pt x="197519" y="330313"/>
                  <a:pt x="178732" y="330313"/>
                </a:cubicBezTo>
                <a:cubicBezTo>
                  <a:pt x="159945" y="330313"/>
                  <a:pt x="144715" y="315083"/>
                  <a:pt x="144715" y="296296"/>
                </a:cubicBezTo>
                <a:cubicBezTo>
                  <a:pt x="144715" y="277509"/>
                  <a:pt x="159945" y="262279"/>
                  <a:pt x="178732" y="262279"/>
                </a:cubicBezTo>
                <a:close/>
                <a:moveTo>
                  <a:pt x="34017" y="262279"/>
                </a:moveTo>
                <a:cubicBezTo>
                  <a:pt x="52804" y="262279"/>
                  <a:pt x="68034" y="277509"/>
                  <a:pt x="68034" y="296296"/>
                </a:cubicBezTo>
                <a:cubicBezTo>
                  <a:pt x="68034" y="315083"/>
                  <a:pt x="52804" y="330313"/>
                  <a:pt x="34017" y="330313"/>
                </a:cubicBezTo>
                <a:cubicBezTo>
                  <a:pt x="15230" y="330313"/>
                  <a:pt x="0" y="315083"/>
                  <a:pt x="0" y="296296"/>
                </a:cubicBezTo>
                <a:cubicBezTo>
                  <a:pt x="0" y="277509"/>
                  <a:pt x="15230" y="262279"/>
                  <a:pt x="34017" y="262279"/>
                </a:cubicBezTo>
                <a:close/>
                <a:moveTo>
                  <a:pt x="468160" y="131140"/>
                </a:moveTo>
                <a:cubicBezTo>
                  <a:pt x="486947" y="131140"/>
                  <a:pt x="502177" y="146370"/>
                  <a:pt x="502177" y="165157"/>
                </a:cubicBezTo>
                <a:cubicBezTo>
                  <a:pt x="502177" y="183944"/>
                  <a:pt x="486947" y="199174"/>
                  <a:pt x="468160" y="199174"/>
                </a:cubicBezTo>
                <a:cubicBezTo>
                  <a:pt x="449373" y="199174"/>
                  <a:pt x="434143" y="183944"/>
                  <a:pt x="434143" y="165157"/>
                </a:cubicBezTo>
                <a:cubicBezTo>
                  <a:pt x="434143" y="146370"/>
                  <a:pt x="449373" y="131140"/>
                  <a:pt x="468160" y="131140"/>
                </a:cubicBezTo>
                <a:close/>
                <a:moveTo>
                  <a:pt x="323445" y="131140"/>
                </a:moveTo>
                <a:cubicBezTo>
                  <a:pt x="342232" y="131140"/>
                  <a:pt x="357462" y="146370"/>
                  <a:pt x="357462" y="165157"/>
                </a:cubicBezTo>
                <a:cubicBezTo>
                  <a:pt x="357462" y="183944"/>
                  <a:pt x="342232" y="199174"/>
                  <a:pt x="323445" y="199174"/>
                </a:cubicBezTo>
                <a:cubicBezTo>
                  <a:pt x="304658" y="199174"/>
                  <a:pt x="289428" y="183944"/>
                  <a:pt x="289428" y="165157"/>
                </a:cubicBezTo>
                <a:cubicBezTo>
                  <a:pt x="289428" y="146370"/>
                  <a:pt x="304658" y="131140"/>
                  <a:pt x="323445" y="131140"/>
                </a:cubicBezTo>
                <a:close/>
                <a:moveTo>
                  <a:pt x="178732" y="131140"/>
                </a:moveTo>
                <a:cubicBezTo>
                  <a:pt x="197519" y="131140"/>
                  <a:pt x="212749" y="146370"/>
                  <a:pt x="212749" y="165157"/>
                </a:cubicBezTo>
                <a:cubicBezTo>
                  <a:pt x="212749" y="183944"/>
                  <a:pt x="197519" y="199174"/>
                  <a:pt x="178732" y="199174"/>
                </a:cubicBezTo>
                <a:cubicBezTo>
                  <a:pt x="159945" y="199174"/>
                  <a:pt x="144715" y="183944"/>
                  <a:pt x="144715" y="165157"/>
                </a:cubicBezTo>
                <a:cubicBezTo>
                  <a:pt x="144715" y="146370"/>
                  <a:pt x="159945" y="131140"/>
                  <a:pt x="178732" y="131140"/>
                </a:cubicBezTo>
                <a:close/>
                <a:moveTo>
                  <a:pt x="34017" y="131140"/>
                </a:moveTo>
                <a:cubicBezTo>
                  <a:pt x="52804" y="131140"/>
                  <a:pt x="68034" y="146370"/>
                  <a:pt x="68034" y="165157"/>
                </a:cubicBezTo>
                <a:cubicBezTo>
                  <a:pt x="68034" y="183944"/>
                  <a:pt x="52804" y="199174"/>
                  <a:pt x="34017" y="199174"/>
                </a:cubicBezTo>
                <a:cubicBezTo>
                  <a:pt x="15230" y="199174"/>
                  <a:pt x="0" y="183944"/>
                  <a:pt x="0" y="165157"/>
                </a:cubicBezTo>
                <a:cubicBezTo>
                  <a:pt x="0" y="146370"/>
                  <a:pt x="15230" y="131140"/>
                  <a:pt x="34017" y="131140"/>
                </a:cubicBezTo>
                <a:close/>
                <a:moveTo>
                  <a:pt x="468160" y="0"/>
                </a:moveTo>
                <a:cubicBezTo>
                  <a:pt x="486947" y="0"/>
                  <a:pt x="502177" y="15230"/>
                  <a:pt x="502177" y="34017"/>
                </a:cubicBezTo>
                <a:cubicBezTo>
                  <a:pt x="502177" y="52804"/>
                  <a:pt x="486947" y="68034"/>
                  <a:pt x="468160" y="68034"/>
                </a:cubicBezTo>
                <a:cubicBezTo>
                  <a:pt x="449373" y="68034"/>
                  <a:pt x="434143" y="52804"/>
                  <a:pt x="434143" y="34017"/>
                </a:cubicBezTo>
                <a:cubicBezTo>
                  <a:pt x="434143" y="15230"/>
                  <a:pt x="449373" y="0"/>
                  <a:pt x="468160" y="0"/>
                </a:cubicBezTo>
                <a:close/>
                <a:moveTo>
                  <a:pt x="323445" y="0"/>
                </a:moveTo>
                <a:cubicBezTo>
                  <a:pt x="342232" y="0"/>
                  <a:pt x="357462" y="15230"/>
                  <a:pt x="357462" y="34017"/>
                </a:cubicBezTo>
                <a:cubicBezTo>
                  <a:pt x="357462" y="52804"/>
                  <a:pt x="342232" y="68034"/>
                  <a:pt x="323445" y="68034"/>
                </a:cubicBezTo>
                <a:cubicBezTo>
                  <a:pt x="304658" y="68034"/>
                  <a:pt x="289428" y="52804"/>
                  <a:pt x="289428" y="34017"/>
                </a:cubicBezTo>
                <a:cubicBezTo>
                  <a:pt x="289428" y="15230"/>
                  <a:pt x="304658" y="0"/>
                  <a:pt x="323445" y="0"/>
                </a:cubicBezTo>
                <a:close/>
                <a:moveTo>
                  <a:pt x="178732" y="0"/>
                </a:moveTo>
                <a:cubicBezTo>
                  <a:pt x="197519" y="0"/>
                  <a:pt x="212749" y="15230"/>
                  <a:pt x="212749" y="34017"/>
                </a:cubicBezTo>
                <a:cubicBezTo>
                  <a:pt x="212749" y="52804"/>
                  <a:pt x="197519" y="68034"/>
                  <a:pt x="178732" y="68034"/>
                </a:cubicBezTo>
                <a:cubicBezTo>
                  <a:pt x="159945" y="68034"/>
                  <a:pt x="144715" y="52804"/>
                  <a:pt x="144715" y="34017"/>
                </a:cubicBezTo>
                <a:cubicBezTo>
                  <a:pt x="144715" y="15230"/>
                  <a:pt x="159945" y="0"/>
                  <a:pt x="178732" y="0"/>
                </a:cubicBezTo>
                <a:close/>
                <a:moveTo>
                  <a:pt x="34017" y="0"/>
                </a:moveTo>
                <a:cubicBezTo>
                  <a:pt x="52804" y="0"/>
                  <a:pt x="68034" y="15230"/>
                  <a:pt x="68034" y="34017"/>
                </a:cubicBezTo>
                <a:cubicBezTo>
                  <a:pt x="68034" y="52804"/>
                  <a:pt x="52804" y="68034"/>
                  <a:pt x="34017" y="68034"/>
                </a:cubicBezTo>
                <a:cubicBezTo>
                  <a:pt x="15230" y="68034"/>
                  <a:pt x="0" y="52804"/>
                  <a:pt x="0" y="34017"/>
                </a:cubicBezTo>
                <a:cubicBezTo>
                  <a:pt x="0" y="15230"/>
                  <a:pt x="15230" y="0"/>
                  <a:pt x="34017" y="0"/>
                </a:cubicBezTo>
                <a:close/>
              </a:path>
            </a:pathLst>
          </a:custGeom>
          <a:gradFill>
            <a:gsLst>
              <a:gs pos="0">
                <a:schemeClr val="accent1">
                  <a:lumMod val="80000"/>
                  <a:lumOff val="2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086740" y="4981519"/>
            <a:ext cx="932095" cy="365493"/>
          </a:xfrm>
          <a:custGeom>
            <a:avLst/>
            <a:gdLst>
              <a:gd name="connsiteX0" fmla="*/ 0 w 4857534"/>
              <a:gd name="connsiteY0" fmla="*/ 1267179 h 1904737"/>
              <a:gd name="connsiteX1" fmla="*/ 893482 w 4857534"/>
              <a:gd name="connsiteY1" fmla="*/ 1037470 h 1904737"/>
              <a:gd name="connsiteX2" fmla="*/ 1893480 w 4857534"/>
              <a:gd name="connsiteY2" fmla="*/ 1435425 h 1904737"/>
              <a:gd name="connsiteX3" fmla="*/ 3627660 w 4857534"/>
              <a:gd name="connsiteY3" fmla="*/ 1214408 h 1904737"/>
              <a:gd name="connsiteX4" fmla="*/ 3963682 w 4857534"/>
              <a:gd name="connsiteY4" fmla="*/ 692596 h 1904737"/>
              <a:gd name="connsiteX5" fmla="*/ 3857463 w 4857534"/>
              <a:gd name="connsiteY5" fmla="*/ 223865 h 1904737"/>
              <a:gd name="connsiteX6" fmla="*/ 3371130 w 4857534"/>
              <a:gd name="connsiteY6" fmla="*/ 188478 h 1904737"/>
              <a:gd name="connsiteX7" fmla="*/ 3450640 w 4857534"/>
              <a:gd name="connsiteY7" fmla="*/ 630512 h 1904737"/>
              <a:gd name="connsiteX8" fmla="*/ 3556841 w 4857534"/>
              <a:gd name="connsiteY8" fmla="*/ 471268 h 1904737"/>
              <a:gd name="connsiteX9" fmla="*/ 3512749 w 4857534"/>
              <a:gd name="connsiteY9" fmla="*/ 374107 h 1904737"/>
              <a:gd name="connsiteX10" fmla="*/ 3654368 w 4857534"/>
              <a:gd name="connsiteY10" fmla="*/ 435880 h 1904737"/>
              <a:gd name="connsiteX11" fmla="*/ 3521757 w 4857534"/>
              <a:gd name="connsiteY11" fmla="*/ 754369 h 1904737"/>
              <a:gd name="connsiteX12" fmla="*/ 3353430 w 4857534"/>
              <a:gd name="connsiteY12" fmla="*/ 736675 h 1904737"/>
              <a:gd name="connsiteX13" fmla="*/ 3353430 w 4857534"/>
              <a:gd name="connsiteY13" fmla="*/ 993080 h 1904737"/>
              <a:gd name="connsiteX14" fmla="*/ 2636660 w 4857534"/>
              <a:gd name="connsiteY14" fmla="*/ 1514892 h 1904737"/>
              <a:gd name="connsiteX15" fmla="*/ 1663361 w 4857534"/>
              <a:gd name="connsiteY15" fmla="*/ 993080 h 1904737"/>
              <a:gd name="connsiteX16" fmla="*/ 796276 w 4857534"/>
              <a:gd name="connsiteY16" fmla="*/ 975386 h 1904737"/>
              <a:gd name="connsiteX17" fmla="*/ 185715 w 4857534"/>
              <a:gd name="connsiteY17" fmla="*/ 1223099 h 1904737"/>
              <a:gd name="connsiteX18" fmla="*/ 707767 w 4857534"/>
              <a:gd name="connsiteY18" fmla="*/ 984388 h 1904737"/>
              <a:gd name="connsiteX19" fmla="*/ 1247521 w 4857534"/>
              <a:gd name="connsiteY19" fmla="*/ 727983 h 1904737"/>
              <a:gd name="connsiteX20" fmla="*/ 1964299 w 4857534"/>
              <a:gd name="connsiteY20" fmla="*/ 1108245 h 1904737"/>
              <a:gd name="connsiteX21" fmla="*/ 3043483 w 4857534"/>
              <a:gd name="connsiteY21" fmla="*/ 1276181 h 1904737"/>
              <a:gd name="connsiteX22" fmla="*/ 3185102 w 4857534"/>
              <a:gd name="connsiteY22" fmla="*/ 595125 h 1904737"/>
              <a:gd name="connsiteX23" fmla="*/ 2751571 w 4857534"/>
              <a:gd name="connsiteY23" fmla="*/ 506656 h 1904737"/>
              <a:gd name="connsiteX24" fmla="*/ 2760263 w 4857534"/>
              <a:gd name="connsiteY24" fmla="*/ 930996 h 1904737"/>
              <a:gd name="connsiteX25" fmla="*/ 2892874 w 4857534"/>
              <a:gd name="connsiteY25" fmla="*/ 789446 h 1904737"/>
              <a:gd name="connsiteX26" fmla="*/ 2866463 w 4857534"/>
              <a:gd name="connsiteY26" fmla="*/ 692285 h 1904737"/>
              <a:gd name="connsiteX27" fmla="*/ 2990383 w 4857534"/>
              <a:gd name="connsiteY27" fmla="*/ 772063 h 1904737"/>
              <a:gd name="connsiteX28" fmla="*/ 2813680 w 4857534"/>
              <a:gd name="connsiteY28" fmla="*/ 1063855 h 1904737"/>
              <a:gd name="connsiteX29" fmla="*/ 2504049 w 4857534"/>
              <a:gd name="connsiteY29" fmla="*/ 727983 h 1904737"/>
              <a:gd name="connsiteX30" fmla="*/ 2504049 w 4857534"/>
              <a:gd name="connsiteY30" fmla="*/ 692596 h 1904737"/>
              <a:gd name="connsiteX31" fmla="*/ 2273930 w 4857534"/>
              <a:gd name="connsiteY31" fmla="*/ 701598 h 1904737"/>
              <a:gd name="connsiteX32" fmla="*/ 1849076 w 4857534"/>
              <a:gd name="connsiteY32" fmla="*/ 701598 h 1904737"/>
              <a:gd name="connsiteX33" fmla="*/ 981991 w 4857534"/>
              <a:gd name="connsiteY33" fmla="*/ 630823 h 1904737"/>
              <a:gd name="connsiteX34" fmla="*/ 707767 w 4857534"/>
              <a:gd name="connsiteY34" fmla="*/ 834146 h 1904737"/>
              <a:gd name="connsiteX35" fmla="*/ 291927 w 4857534"/>
              <a:gd name="connsiteY35" fmla="*/ 1117247 h 1904737"/>
              <a:gd name="connsiteX36" fmla="*/ 698760 w 4857534"/>
              <a:gd name="connsiteY36" fmla="*/ 745677 h 1904737"/>
              <a:gd name="connsiteX37" fmla="*/ 1778268 w 4857534"/>
              <a:gd name="connsiteY37" fmla="*/ 560048 h 1904737"/>
              <a:gd name="connsiteX38" fmla="*/ 2202813 w 4857534"/>
              <a:gd name="connsiteY38" fmla="*/ 621821 h 1904737"/>
              <a:gd name="connsiteX39" fmla="*/ 2539133 w 4857534"/>
              <a:gd name="connsiteY39" fmla="*/ 577741 h 1904737"/>
              <a:gd name="connsiteX40" fmla="*/ 2919582 w 4857534"/>
              <a:gd name="connsiteY40" fmla="*/ 356414 h 1904737"/>
              <a:gd name="connsiteX41" fmla="*/ 3158394 w 4857534"/>
              <a:gd name="connsiteY41" fmla="*/ 427189 h 1904737"/>
              <a:gd name="connsiteX42" fmla="*/ 3512433 w 4857534"/>
              <a:gd name="connsiteY42" fmla="*/ 2847 h 1904737"/>
              <a:gd name="connsiteX43" fmla="*/ 4096293 w 4857534"/>
              <a:gd name="connsiteY43" fmla="*/ 568739 h 1904737"/>
              <a:gd name="connsiteX44" fmla="*/ 4220212 w 4857534"/>
              <a:gd name="connsiteY44" fmla="*/ 515658 h 1904737"/>
              <a:gd name="connsiteX45" fmla="*/ 4857173 w 4857534"/>
              <a:gd name="connsiteY45" fmla="*/ 931307 h 1904737"/>
              <a:gd name="connsiteX46" fmla="*/ 4441324 w 4857534"/>
              <a:gd name="connsiteY46" fmla="*/ 1400037 h 1904737"/>
              <a:gd name="connsiteX47" fmla="*/ 4087601 w 4857534"/>
              <a:gd name="connsiteY47" fmla="*/ 1567973 h 1904737"/>
              <a:gd name="connsiteX48" fmla="*/ 3822063 w 4857534"/>
              <a:gd name="connsiteY48" fmla="*/ 1691830 h 1904737"/>
              <a:gd name="connsiteX49" fmla="*/ 2901882 w 4857534"/>
              <a:gd name="connsiteY49" fmla="*/ 1904148 h 1904737"/>
              <a:gd name="connsiteX50" fmla="*/ 3751263 w 4857534"/>
              <a:gd name="connsiteY50" fmla="*/ 1612363 h 1904737"/>
              <a:gd name="connsiteX51" fmla="*/ 4016782 w 4857534"/>
              <a:gd name="connsiteY51" fmla="*/ 1470813 h 1904737"/>
              <a:gd name="connsiteX52" fmla="*/ 4326413 w 4857534"/>
              <a:gd name="connsiteY52" fmla="*/ 1373652 h 1904737"/>
              <a:gd name="connsiteX53" fmla="*/ 4317405 w 4857534"/>
              <a:gd name="connsiteY53" fmla="*/ 1364960 h 1904737"/>
              <a:gd name="connsiteX54" fmla="*/ 4344113 w 4857534"/>
              <a:gd name="connsiteY54" fmla="*/ 913924 h 1904737"/>
              <a:gd name="connsiteX55" fmla="*/ 4450332 w 4857534"/>
              <a:gd name="connsiteY55" fmla="*/ 958003 h 1904737"/>
              <a:gd name="connsiteX56" fmla="*/ 4362129 w 4857534"/>
              <a:gd name="connsiteY56" fmla="*/ 1028778 h 1904737"/>
              <a:gd name="connsiteX57" fmla="*/ 4300337 w 4857534"/>
              <a:gd name="connsiteY57" fmla="*/ 1214408 h 1904737"/>
              <a:gd name="connsiteX58" fmla="*/ 4671760 w 4857534"/>
              <a:gd name="connsiteY58" fmla="*/ 763371 h 1904737"/>
              <a:gd name="connsiteX59" fmla="*/ 3999399 w 4857534"/>
              <a:gd name="connsiteY59" fmla="*/ 834146 h 1904737"/>
              <a:gd name="connsiteX60" fmla="*/ 3618968 w 4857534"/>
              <a:gd name="connsiteY60" fmla="*/ 1417731 h 1904737"/>
              <a:gd name="connsiteX61" fmla="*/ 1610566 w 4857534"/>
              <a:gd name="connsiteY61" fmla="*/ 1320571 h 1904737"/>
              <a:gd name="connsiteX62" fmla="*/ 822985 w 4857534"/>
              <a:gd name="connsiteY62" fmla="*/ 1196714 h 1904737"/>
              <a:gd name="connsiteX63" fmla="*/ 318635 w 4857534"/>
              <a:gd name="connsiteY63" fmla="*/ 1364960 h 1904737"/>
              <a:gd name="connsiteX64" fmla="*/ 311 w 4857534"/>
              <a:gd name="connsiteY64" fmla="*/ 1267489 h 1904737"/>
              <a:gd name="connsiteX65" fmla="*/ 0 w 4857534"/>
              <a:gd name="connsiteY65" fmla="*/ 1267489 h 1904737"/>
            </a:gdLst>
            <a:ahLst/>
            <a:cxnLst/>
            <a:rect l="l" t="t" r="r" b="b"/>
            <a:pathLst>
              <a:path w="4857534" h="1904737">
                <a:moveTo>
                  <a:pt x="0" y="1267179"/>
                </a:moveTo>
                <a:cubicBezTo>
                  <a:pt x="318324" y="1391035"/>
                  <a:pt x="636959" y="1267179"/>
                  <a:pt x="893482" y="1037470"/>
                </a:cubicBezTo>
                <a:cubicBezTo>
                  <a:pt x="1256216" y="727983"/>
                  <a:pt x="1627957" y="1196403"/>
                  <a:pt x="1893480" y="1435425"/>
                </a:cubicBezTo>
                <a:cubicBezTo>
                  <a:pt x="2397830" y="1886456"/>
                  <a:pt x="3087910" y="1930546"/>
                  <a:pt x="3627660" y="1214408"/>
                </a:cubicBezTo>
                <a:cubicBezTo>
                  <a:pt x="3751560" y="1046472"/>
                  <a:pt x="3840079" y="834146"/>
                  <a:pt x="3963682" y="692596"/>
                </a:cubicBezTo>
                <a:cubicBezTo>
                  <a:pt x="4007774" y="489272"/>
                  <a:pt x="3963682" y="330028"/>
                  <a:pt x="3857463" y="223865"/>
                </a:cubicBezTo>
                <a:cubicBezTo>
                  <a:pt x="3725168" y="109010"/>
                  <a:pt x="3486041" y="91316"/>
                  <a:pt x="3371130" y="188478"/>
                </a:cubicBezTo>
                <a:cubicBezTo>
                  <a:pt x="3211810" y="321026"/>
                  <a:pt x="3238221" y="612818"/>
                  <a:pt x="3450640" y="630512"/>
                </a:cubicBezTo>
                <a:cubicBezTo>
                  <a:pt x="3556841" y="639514"/>
                  <a:pt x="3609960" y="524349"/>
                  <a:pt x="3556841" y="471268"/>
                </a:cubicBezTo>
                <a:cubicBezTo>
                  <a:pt x="3530133" y="444883"/>
                  <a:pt x="3477032" y="435880"/>
                  <a:pt x="3512749" y="374107"/>
                </a:cubicBezTo>
                <a:cubicBezTo>
                  <a:pt x="3539141" y="338720"/>
                  <a:pt x="3627660" y="400493"/>
                  <a:pt x="3654368" y="435880"/>
                </a:cubicBezTo>
                <a:cubicBezTo>
                  <a:pt x="3725168" y="524349"/>
                  <a:pt x="3698460" y="727673"/>
                  <a:pt x="3521757" y="754369"/>
                </a:cubicBezTo>
                <a:cubicBezTo>
                  <a:pt x="3459946" y="763371"/>
                  <a:pt x="3406530" y="754369"/>
                  <a:pt x="3353430" y="736675"/>
                </a:cubicBezTo>
                <a:cubicBezTo>
                  <a:pt x="3371130" y="825144"/>
                  <a:pt x="3371130" y="913613"/>
                  <a:pt x="3353430" y="993080"/>
                </a:cubicBezTo>
                <a:cubicBezTo>
                  <a:pt x="3282629" y="1328951"/>
                  <a:pt x="2946291" y="1514892"/>
                  <a:pt x="2636660" y="1514892"/>
                </a:cubicBezTo>
                <a:cubicBezTo>
                  <a:pt x="2176719" y="1505890"/>
                  <a:pt x="1813983" y="1116937"/>
                  <a:pt x="1663361" y="993080"/>
                </a:cubicBezTo>
                <a:cubicBezTo>
                  <a:pt x="1442242" y="816142"/>
                  <a:pt x="1088203" y="718981"/>
                  <a:pt x="796276" y="975386"/>
                </a:cubicBezTo>
                <a:cubicBezTo>
                  <a:pt x="628263" y="1116937"/>
                  <a:pt x="345032" y="1293875"/>
                  <a:pt x="185715" y="1223099"/>
                </a:cubicBezTo>
                <a:cubicBezTo>
                  <a:pt x="398138" y="1214097"/>
                  <a:pt x="566151" y="1108245"/>
                  <a:pt x="707767" y="984388"/>
                </a:cubicBezTo>
                <a:cubicBezTo>
                  <a:pt x="867084" y="842838"/>
                  <a:pt x="1052799" y="701287"/>
                  <a:pt x="1247521" y="727983"/>
                </a:cubicBezTo>
                <a:cubicBezTo>
                  <a:pt x="1530441" y="754369"/>
                  <a:pt x="1734168" y="940309"/>
                  <a:pt x="1964299" y="1108245"/>
                </a:cubicBezTo>
                <a:cubicBezTo>
                  <a:pt x="2212119" y="1293875"/>
                  <a:pt x="2645352" y="1567973"/>
                  <a:pt x="3043483" y="1276181"/>
                </a:cubicBezTo>
                <a:cubicBezTo>
                  <a:pt x="3246913" y="1134630"/>
                  <a:pt x="3317713" y="798759"/>
                  <a:pt x="3185102" y="595125"/>
                </a:cubicBezTo>
                <a:cubicBezTo>
                  <a:pt x="3096602" y="479960"/>
                  <a:pt x="2875472" y="435880"/>
                  <a:pt x="2751571" y="506656"/>
                </a:cubicBezTo>
                <a:cubicBezTo>
                  <a:pt x="2565841" y="621510"/>
                  <a:pt x="2556852" y="877915"/>
                  <a:pt x="2760263" y="930996"/>
                </a:cubicBezTo>
                <a:cubicBezTo>
                  <a:pt x="2866463" y="957382"/>
                  <a:pt x="2937282" y="851219"/>
                  <a:pt x="2892874" y="789446"/>
                </a:cubicBezTo>
                <a:cubicBezTo>
                  <a:pt x="2866463" y="763060"/>
                  <a:pt x="2822055" y="745056"/>
                  <a:pt x="2866463" y="692285"/>
                </a:cubicBezTo>
                <a:cubicBezTo>
                  <a:pt x="2892874" y="656898"/>
                  <a:pt x="2972683" y="736675"/>
                  <a:pt x="2990383" y="772063"/>
                </a:cubicBezTo>
                <a:cubicBezTo>
                  <a:pt x="3052193" y="869223"/>
                  <a:pt x="2990383" y="1063855"/>
                  <a:pt x="2813680" y="1063855"/>
                </a:cubicBezTo>
                <a:cubicBezTo>
                  <a:pt x="2610268" y="1072857"/>
                  <a:pt x="2486349" y="895919"/>
                  <a:pt x="2504049" y="727983"/>
                </a:cubicBezTo>
                <a:lnTo>
                  <a:pt x="2504049" y="692596"/>
                </a:lnTo>
                <a:cubicBezTo>
                  <a:pt x="2406838" y="666210"/>
                  <a:pt x="2318022" y="683594"/>
                  <a:pt x="2273930" y="701598"/>
                </a:cubicBezTo>
                <a:cubicBezTo>
                  <a:pt x="2141319" y="763371"/>
                  <a:pt x="1981999" y="798759"/>
                  <a:pt x="1849076" y="701598"/>
                </a:cubicBezTo>
                <a:cubicBezTo>
                  <a:pt x="1627957" y="560048"/>
                  <a:pt x="1282924" y="489272"/>
                  <a:pt x="981991" y="630823"/>
                </a:cubicBezTo>
                <a:cubicBezTo>
                  <a:pt x="858078" y="692596"/>
                  <a:pt x="769568" y="763371"/>
                  <a:pt x="707767" y="834146"/>
                </a:cubicBezTo>
                <a:cubicBezTo>
                  <a:pt x="592860" y="958003"/>
                  <a:pt x="406834" y="1081860"/>
                  <a:pt x="291927" y="1117247"/>
                </a:cubicBezTo>
                <a:cubicBezTo>
                  <a:pt x="575158" y="931618"/>
                  <a:pt x="575158" y="887228"/>
                  <a:pt x="698760" y="745677"/>
                </a:cubicBezTo>
                <a:cubicBezTo>
                  <a:pt x="981991" y="427189"/>
                  <a:pt x="1450937" y="392112"/>
                  <a:pt x="1778268" y="560048"/>
                </a:cubicBezTo>
                <a:cubicBezTo>
                  <a:pt x="1884472" y="621821"/>
                  <a:pt x="2052502" y="701598"/>
                  <a:pt x="2202813" y="621821"/>
                </a:cubicBezTo>
                <a:cubicBezTo>
                  <a:pt x="2291313" y="577741"/>
                  <a:pt x="2370824" y="533352"/>
                  <a:pt x="2539133" y="577741"/>
                </a:cubicBezTo>
                <a:cubicBezTo>
                  <a:pt x="2600944" y="453885"/>
                  <a:pt x="2724863" y="356414"/>
                  <a:pt x="2919582" y="356414"/>
                </a:cubicBezTo>
                <a:cubicBezTo>
                  <a:pt x="3016775" y="365416"/>
                  <a:pt x="3096602" y="391801"/>
                  <a:pt x="3158394" y="427189"/>
                </a:cubicBezTo>
                <a:cubicBezTo>
                  <a:pt x="3158394" y="214863"/>
                  <a:pt x="3264613" y="38235"/>
                  <a:pt x="3512433" y="2847"/>
                </a:cubicBezTo>
                <a:cubicBezTo>
                  <a:pt x="3848771" y="-32540"/>
                  <a:pt x="4167093" y="267945"/>
                  <a:pt x="4096293" y="568739"/>
                </a:cubicBezTo>
                <a:cubicBezTo>
                  <a:pt x="4131693" y="542043"/>
                  <a:pt x="4176102" y="524660"/>
                  <a:pt x="4220212" y="515658"/>
                </a:cubicBezTo>
                <a:cubicBezTo>
                  <a:pt x="4547543" y="453885"/>
                  <a:pt x="4848463" y="674591"/>
                  <a:pt x="4857173" y="931307"/>
                </a:cubicBezTo>
                <a:cubicBezTo>
                  <a:pt x="4866163" y="1179020"/>
                  <a:pt x="4706843" y="1435425"/>
                  <a:pt x="4441324" y="1400037"/>
                </a:cubicBezTo>
                <a:cubicBezTo>
                  <a:pt x="4353121" y="1488506"/>
                  <a:pt x="4229202" y="1567973"/>
                  <a:pt x="4087601" y="1567973"/>
                </a:cubicBezTo>
                <a:cubicBezTo>
                  <a:pt x="3954990" y="1576975"/>
                  <a:pt x="3981699" y="1523583"/>
                  <a:pt x="3822063" y="1691830"/>
                </a:cubicBezTo>
                <a:cubicBezTo>
                  <a:pt x="3636352" y="1824378"/>
                  <a:pt x="3627344" y="1912854"/>
                  <a:pt x="2901882" y="1904148"/>
                </a:cubicBezTo>
                <a:cubicBezTo>
                  <a:pt x="3512433" y="1842382"/>
                  <a:pt x="3591943" y="1744911"/>
                  <a:pt x="3751263" y="1612363"/>
                </a:cubicBezTo>
                <a:cubicBezTo>
                  <a:pt x="3945982" y="1453119"/>
                  <a:pt x="3892882" y="1435425"/>
                  <a:pt x="4016782" y="1470813"/>
                </a:cubicBezTo>
                <a:cubicBezTo>
                  <a:pt x="4176102" y="1470813"/>
                  <a:pt x="4282321" y="1435425"/>
                  <a:pt x="4326413" y="1373652"/>
                </a:cubicBezTo>
                <a:cubicBezTo>
                  <a:pt x="4326413" y="1373652"/>
                  <a:pt x="4317405" y="1373652"/>
                  <a:pt x="4317405" y="1364960"/>
                </a:cubicBezTo>
                <a:cubicBezTo>
                  <a:pt x="4051885" y="1258798"/>
                  <a:pt x="4149393" y="949311"/>
                  <a:pt x="4344113" y="913924"/>
                </a:cubicBezTo>
                <a:cubicBezTo>
                  <a:pt x="4379513" y="904922"/>
                  <a:pt x="4450332" y="913924"/>
                  <a:pt x="4450332" y="958003"/>
                </a:cubicBezTo>
                <a:cubicBezTo>
                  <a:pt x="4459340" y="1002082"/>
                  <a:pt x="4397232" y="1028778"/>
                  <a:pt x="4362129" y="1028778"/>
                </a:cubicBezTo>
                <a:cubicBezTo>
                  <a:pt x="4273629" y="1028778"/>
                  <a:pt x="4255910" y="1170329"/>
                  <a:pt x="4300337" y="1214408"/>
                </a:cubicBezTo>
                <a:cubicBezTo>
                  <a:pt x="4574549" y="1506200"/>
                  <a:pt x="4910571" y="1037470"/>
                  <a:pt x="4671760" y="763371"/>
                </a:cubicBezTo>
                <a:cubicBezTo>
                  <a:pt x="4468349" y="515658"/>
                  <a:pt x="4123001" y="621821"/>
                  <a:pt x="3999399" y="834146"/>
                </a:cubicBezTo>
                <a:cubicBezTo>
                  <a:pt x="3875796" y="1028778"/>
                  <a:pt x="3787277" y="1214408"/>
                  <a:pt x="3618968" y="1417731"/>
                </a:cubicBezTo>
                <a:cubicBezTo>
                  <a:pt x="3203119" y="1930546"/>
                  <a:pt x="2345046" y="2107484"/>
                  <a:pt x="1610566" y="1320571"/>
                </a:cubicBezTo>
                <a:cubicBezTo>
                  <a:pt x="1424851" y="1117247"/>
                  <a:pt x="1168328" y="869534"/>
                  <a:pt x="822985" y="1196714"/>
                </a:cubicBezTo>
                <a:cubicBezTo>
                  <a:pt x="681680" y="1285183"/>
                  <a:pt x="522363" y="1364960"/>
                  <a:pt x="318635" y="1364960"/>
                </a:cubicBezTo>
                <a:cubicBezTo>
                  <a:pt x="186026" y="1364960"/>
                  <a:pt x="88510" y="1329573"/>
                  <a:pt x="311" y="1267489"/>
                </a:cubicBezTo>
                <a:lnTo>
                  <a:pt x="0" y="1267489"/>
                </a:lnTo>
                <a:close/>
              </a:path>
            </a:pathLst>
          </a:custGeom>
          <a:gradFill>
            <a:gsLst>
              <a:gs pos="0">
                <a:schemeClr val="accent1">
                  <a:lumMod val="80000"/>
                  <a:lumOff val="20000"/>
                  <a:alpha val="0"/>
                </a:schemeClr>
              </a:gs>
              <a:gs pos="70000">
                <a:schemeClr val="accent1">
                  <a:lumMod val="80000"/>
                  <a:lumOff val="20000"/>
                  <a:alpha val="70000"/>
                </a:schemeClr>
              </a:gs>
            </a:gsLst>
            <a:lin ang="0" scaled="0"/>
          </a:gradFill>
          <a:ln w="1861"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675026" y="1682714"/>
            <a:ext cx="2777940" cy="1231106"/>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PART</a:t>
            </a:r>
            <a:endParaRPr kumimoji="1" lang="zh-CN" altLang="en-US"/>
          </a:p>
        </p:txBody>
      </p:sp>
      <p:sp>
        <p:nvSpPr>
          <p:cNvPr id="18" name="标题 1"/>
          <p:cNvSpPr txBox="1"/>
          <p:nvPr/>
        </p:nvSpPr>
        <p:spPr>
          <a:xfrm>
            <a:off x="739339" y="3033914"/>
            <a:ext cx="5401101" cy="1654054"/>
          </a:xfrm>
          <a:prstGeom prst="rect">
            <a:avLst/>
          </a:prstGeom>
          <a:noFill/>
          <a:ln>
            <a:noFill/>
          </a:ln>
        </p:spPr>
        <p:txBody>
          <a:bodyPr vert="horz" wrap="square" lIns="0" tIns="0" rIns="0" bIns="0" rtlCol="0" anchor="t"/>
          <a:lstStyle/>
          <a:p>
            <a:pPr algn="l"/>
            <a:r>
              <a:rPr kumimoji="1" lang="en-US" altLang="zh-CN" sz="4000">
                <a:ln w="25400">
                  <a:noFill/>
                </a:ln>
                <a:gradFill>
                  <a:gsLst>
                    <a:gs pos="0">
                      <a:srgbClr val="AE7A58">
                        <a:alpha val="100000"/>
                      </a:srgbClr>
                    </a:gs>
                    <a:gs pos="41000">
                      <a:srgbClr val="875D41">
                        <a:alpha val="100000"/>
                      </a:srgbClr>
                    </a:gs>
                  </a:gsLst>
                  <a:lin ang="5400000" scaled="0"/>
                </a:gradFill>
                <a:latin typeface="Source Han Sans CN Bold"/>
                <a:ea typeface="Source Han Sans CN Bold"/>
                <a:cs typeface="Source Han Sans CN Bold"/>
              </a:rPr>
              <a:t>系统测试与评估</a:t>
            </a:r>
            <a:endParaRPr kumimoji="1" lang="zh-CN" altLang="en-US"/>
          </a:p>
        </p:txBody>
      </p:sp>
      <p:sp>
        <p:nvSpPr>
          <p:cNvPr id="19" name="标题 1"/>
          <p:cNvSpPr txBox="1"/>
          <p:nvPr/>
        </p:nvSpPr>
        <p:spPr>
          <a:xfrm>
            <a:off x="4715137" y="3737124"/>
            <a:ext cx="604347" cy="604347"/>
          </a:xfrm>
          <a:prstGeom prst="ellipse">
            <a:avLst/>
          </a:prstGeom>
          <a:gradFill>
            <a:gsLst>
              <a:gs pos="12000">
                <a:schemeClr val="accent1">
                  <a:lumMod val="60000"/>
                  <a:lumOff val="40000"/>
                  <a:alpha val="0"/>
                </a:schemeClr>
              </a:gs>
              <a:gs pos="63000">
                <a:schemeClr val="accent1">
                  <a:lumMod val="60000"/>
                  <a:lumOff val="40000"/>
                  <a:alpha val="20000"/>
                </a:schemeClr>
              </a:gs>
              <a:gs pos="100000">
                <a:schemeClr val="accent1">
                  <a:lumMod val="80000"/>
                  <a:lumOff val="20000"/>
                  <a:alpha val="50000"/>
                </a:schemeClr>
              </a:gs>
            </a:gsLst>
            <a:lin ang="189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3426325" y="757664"/>
            <a:ext cx="1660415" cy="2152573"/>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05</a:t>
            </a: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5449" y="1356360"/>
            <a:ext cx="4876610" cy="4602480"/>
          </a:xfrm>
          <a:prstGeom prst="rect">
            <a:avLst/>
          </a:prstGeom>
          <a:noFill/>
          <a:ln>
            <a:noFill/>
          </a:ln>
        </p:spPr>
        <p:txBody>
          <a:bodyPr vert="horz" wrap="square" lIns="0" tIns="0" rIns="0" bIns="0" rtlCol="0" anchor="ctr"/>
          <a:lstStyle/>
          <a:p>
            <a:pPr algn="l"/>
            <a:r>
              <a:rPr kumimoji="1" lang="en-US" altLang="zh-CN" sz="1400">
                <a:ln w="12700">
                  <a:noFill/>
                </a:ln>
                <a:solidFill>
                  <a:srgbClr val="262626">
                    <a:alpha val="100000"/>
                  </a:srgbClr>
                </a:solidFill>
                <a:latin typeface="Source Han Sans"/>
                <a:ea typeface="Source Han Sans"/>
                <a:cs typeface="Source Han Sans"/>
              </a:rPr>
              <a:t>系统测试旨在全面验证软件系统是否满足既定的需求和功能标准，采用了黑盒测试、白盒测试、压力测试等多种测试技术。</a:t>
            </a:r>
            <a:endParaRPr kumimoji="1" lang="zh-CN" altLang="en-US"/>
          </a:p>
        </p:txBody>
      </p:sp>
      <p:pic>
        <p:nvPicPr>
          <p:cNvPr id="4" name="图片 3"/>
          <p:cNvPicPr>
            <a:picLocks noChangeAspect="1"/>
          </p:cNvPicPr>
          <p:nvPr/>
        </p:nvPicPr>
        <p:blipFill>
          <a:blip r:embed="rId2">
            <a:alphaModFix/>
          </a:blip>
          <a:srcRect l="540" r="540"/>
          <a:stretch>
            <a:fillRect/>
          </a:stretch>
        </p:blipFill>
        <p:spPr>
          <a:xfrm>
            <a:off x="6106602" y="1277049"/>
            <a:ext cx="3077525" cy="2749250"/>
          </a:xfrm>
          <a:custGeom>
            <a:avLst/>
            <a:gdLst/>
            <a:ahLst/>
            <a:cxnLst/>
            <a:rect l="l" t="t" r="r" b="b"/>
            <a:pathLst>
              <a:path w="3077525" h="2749250">
                <a:moveTo>
                  <a:pt x="237343" y="0"/>
                </a:moveTo>
                <a:lnTo>
                  <a:pt x="2840182" y="0"/>
                </a:lnTo>
                <a:cubicBezTo>
                  <a:pt x="2971263" y="0"/>
                  <a:pt x="3077525" y="106262"/>
                  <a:pt x="3077525" y="237343"/>
                </a:cubicBezTo>
                <a:lnTo>
                  <a:pt x="3077525" y="2511907"/>
                </a:lnTo>
                <a:cubicBezTo>
                  <a:pt x="3077525" y="2642988"/>
                  <a:pt x="2971263" y="2749250"/>
                  <a:pt x="2840182" y="2749250"/>
                </a:cubicBezTo>
                <a:lnTo>
                  <a:pt x="237343" y="2749250"/>
                </a:lnTo>
                <a:cubicBezTo>
                  <a:pt x="106262" y="2749250"/>
                  <a:pt x="0" y="2642988"/>
                  <a:pt x="0" y="2511907"/>
                </a:cubicBezTo>
                <a:lnTo>
                  <a:pt x="0" y="237343"/>
                </a:lnTo>
                <a:cubicBezTo>
                  <a:pt x="0" y="106262"/>
                  <a:pt x="106262" y="0"/>
                  <a:pt x="237343" y="0"/>
                </a:cubicBezTo>
                <a:close/>
              </a:path>
            </a:pathLst>
          </a:custGeom>
          <a:noFill/>
          <a:ln>
            <a:noFill/>
          </a:ln>
        </p:spPr>
      </p:pic>
      <p:pic>
        <p:nvPicPr>
          <p:cNvPr id="5" name="图片 4"/>
          <p:cNvPicPr>
            <a:picLocks noChangeAspect="1"/>
          </p:cNvPicPr>
          <p:nvPr/>
        </p:nvPicPr>
        <p:blipFill>
          <a:blip r:embed="rId3">
            <a:alphaModFix/>
          </a:blip>
          <a:srcRect l="23577" r="23577"/>
          <a:stretch>
            <a:fillRect/>
          </a:stretch>
        </p:blipFill>
        <p:spPr>
          <a:xfrm>
            <a:off x="8441375" y="3274762"/>
            <a:ext cx="3077525" cy="2749250"/>
          </a:xfrm>
          <a:custGeom>
            <a:avLst/>
            <a:gdLst/>
            <a:ahLst/>
            <a:cxnLst/>
            <a:rect l="l" t="t" r="r" b="b"/>
            <a:pathLst>
              <a:path w="3077525" h="2749250">
                <a:moveTo>
                  <a:pt x="237343" y="0"/>
                </a:moveTo>
                <a:lnTo>
                  <a:pt x="2840182" y="0"/>
                </a:lnTo>
                <a:cubicBezTo>
                  <a:pt x="2971263" y="0"/>
                  <a:pt x="3077525" y="106262"/>
                  <a:pt x="3077525" y="237343"/>
                </a:cubicBezTo>
                <a:lnTo>
                  <a:pt x="3077525" y="2511907"/>
                </a:lnTo>
                <a:cubicBezTo>
                  <a:pt x="3077525" y="2642988"/>
                  <a:pt x="2971263" y="2749250"/>
                  <a:pt x="2840182" y="2749250"/>
                </a:cubicBezTo>
                <a:lnTo>
                  <a:pt x="237343" y="2749250"/>
                </a:lnTo>
                <a:cubicBezTo>
                  <a:pt x="106262" y="2749250"/>
                  <a:pt x="0" y="2642988"/>
                  <a:pt x="0" y="2511907"/>
                </a:cubicBezTo>
                <a:lnTo>
                  <a:pt x="0" y="237343"/>
                </a:lnTo>
                <a:cubicBezTo>
                  <a:pt x="0" y="106262"/>
                  <a:pt x="106262" y="0"/>
                  <a:pt x="237343" y="0"/>
                </a:cubicBezTo>
                <a:close/>
              </a:path>
            </a:pathLst>
          </a:custGeom>
          <a:noFill/>
          <a:ln>
            <a:noFill/>
          </a:ln>
        </p:spPr>
      </p:pic>
      <p:sp>
        <p:nvSpPr>
          <p:cNvPr id="6" name="标题 1"/>
          <p:cNvSpPr txBox="1"/>
          <p:nvPr/>
        </p:nvSpPr>
        <p:spPr>
          <a:xfrm>
            <a:off x="9485259" y="1673308"/>
            <a:ext cx="1440230" cy="1286604"/>
          </a:xfrm>
          <a:prstGeom prst="roundRect">
            <a:avLst>
              <a:gd name="adj" fmla="val 863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7" name="图片 6"/>
          <p:cNvPicPr>
            <a:picLocks noChangeAspect="1"/>
          </p:cNvPicPr>
          <p:nvPr/>
        </p:nvPicPr>
        <p:blipFill>
          <a:blip r:embed="rId4">
            <a:alphaModFix/>
          </a:blip>
          <a:srcRect l="540" r="540"/>
          <a:stretch>
            <a:fillRect/>
          </a:stretch>
        </p:blipFill>
        <p:spPr>
          <a:xfrm>
            <a:off x="6694663" y="4245961"/>
            <a:ext cx="1542075" cy="1377585"/>
          </a:xfrm>
          <a:custGeom>
            <a:avLst/>
            <a:gdLst/>
            <a:ahLst/>
            <a:cxnLst/>
            <a:rect l="l" t="t" r="r" b="b"/>
            <a:pathLst>
              <a:path w="1542075" h="1377585">
                <a:moveTo>
                  <a:pt x="118927" y="0"/>
                </a:moveTo>
                <a:lnTo>
                  <a:pt x="1423148" y="0"/>
                </a:lnTo>
                <a:cubicBezTo>
                  <a:pt x="1488830" y="0"/>
                  <a:pt x="1542075" y="53246"/>
                  <a:pt x="1542075" y="118927"/>
                </a:cubicBezTo>
                <a:lnTo>
                  <a:pt x="1542075" y="1258658"/>
                </a:lnTo>
                <a:cubicBezTo>
                  <a:pt x="1542075" y="1324339"/>
                  <a:pt x="1488830" y="1377585"/>
                  <a:pt x="1423148" y="1377585"/>
                </a:cubicBezTo>
                <a:lnTo>
                  <a:pt x="118927" y="1377585"/>
                </a:lnTo>
                <a:cubicBezTo>
                  <a:pt x="53245" y="1377585"/>
                  <a:pt x="0" y="1324339"/>
                  <a:pt x="0" y="1258658"/>
                </a:cubicBezTo>
                <a:lnTo>
                  <a:pt x="0" y="118927"/>
                </a:lnTo>
                <a:cubicBezTo>
                  <a:pt x="0" y="53246"/>
                  <a:pt x="53245" y="0"/>
                  <a:pt x="118927" y="0"/>
                </a:cubicBezTo>
                <a:close/>
              </a:path>
            </a:pathLst>
          </a:custGeom>
          <a:noFill/>
          <a:ln>
            <a:noFill/>
          </a:ln>
        </p:spPr>
      </p:pic>
      <p:sp>
        <p:nvSpPr>
          <p:cNvPr id="8" name="标题 1"/>
          <p:cNvSpPr txBox="1"/>
          <p:nvPr/>
        </p:nvSpPr>
        <p:spPr>
          <a:xfrm>
            <a:off x="9929771" y="2049899"/>
            <a:ext cx="551206" cy="53342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测试目的与方法</a:t>
            </a:r>
            <a:endParaRPr kumimoji="1" lang="zh-CN" altLang="en-US"/>
          </a:p>
        </p:txBody>
      </p:sp>
      <p:sp>
        <p:nvSpPr>
          <p:cNvPr id="10"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2">
            <a:alphaModFix/>
          </a:blip>
          <a:srcRect l="-1" r="40797"/>
          <a:stretch>
            <a:fillRect/>
          </a:stretch>
        </p:blipFill>
        <p:spPr>
          <a:xfrm>
            <a:off x="-1" y="0"/>
            <a:ext cx="6096001" cy="6863608"/>
          </a:xfrm>
          <a:prstGeom prst="rect">
            <a:avLst/>
          </a:prstGeom>
          <a:noFill/>
          <a:ln>
            <a:noFill/>
          </a:ln>
        </p:spPr>
      </p:pic>
      <p:sp>
        <p:nvSpPr>
          <p:cNvPr id="4" name="标题 1"/>
          <p:cNvSpPr txBox="1"/>
          <p:nvPr/>
        </p:nvSpPr>
        <p:spPr>
          <a:xfrm rot="5400000">
            <a:off x="4544331" y="-840467"/>
            <a:ext cx="4720089" cy="9229047"/>
          </a:xfrm>
          <a:prstGeom prst="round2SameRect">
            <a:avLst>
              <a:gd name="adj1" fmla="val 2439"/>
              <a:gd name="adj2" fmla="val 0"/>
            </a:avLst>
          </a:prstGeom>
          <a:solidFill>
            <a:schemeClr val="bg1"/>
          </a:solidFill>
          <a:ln cap="sq">
            <a:solidFill>
              <a:schemeClr val="accent1">
                <a:lumMod val="20000"/>
                <a:lumOff val="80000"/>
              </a:schemeClr>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endParaRPr kumimoji="1" lang="zh-CN" altLang="en-US"/>
          </a:p>
        </p:txBody>
      </p:sp>
      <p:sp>
        <p:nvSpPr>
          <p:cNvPr id="5" name="标题 1"/>
          <p:cNvSpPr txBox="1"/>
          <p:nvPr/>
        </p:nvSpPr>
        <p:spPr>
          <a:xfrm>
            <a:off x="2382151" y="1343873"/>
            <a:ext cx="1333500" cy="1209040"/>
          </a:xfrm>
          <a:prstGeom prst="rect">
            <a:avLst/>
          </a:prstGeom>
          <a:noFill/>
          <a:ln>
            <a:noFill/>
          </a:ln>
        </p:spPr>
        <p:txBody>
          <a:bodyPr vert="horz" wrap="square" lIns="91440" tIns="45720" rIns="91440" bIns="45720" rtlCol="0" anchor="t">
            <a:spAutoFit/>
          </a:bodyPr>
          <a:lstStyle/>
          <a:p>
            <a:pPr algn="l"/>
            <a:r>
              <a:rPr kumimoji="1" lang="en-US" altLang="zh-CN" sz="8000">
                <a:ln w="12700">
                  <a:noFill/>
                </a:ln>
                <a:solidFill>
                  <a:srgbClr val="EBDED5">
                    <a:alpha val="100000"/>
                  </a:srgbClr>
                </a:solidFill>
                <a:latin typeface="OPPOSans R"/>
                <a:ea typeface="OPPOSans R"/>
                <a:cs typeface="OPPOSans R"/>
              </a:rPr>
              <a:t>“</a:t>
            </a:r>
            <a:endParaRPr kumimoji="1" lang="zh-CN" altLang="en-US"/>
          </a:p>
        </p:txBody>
      </p:sp>
      <p:sp>
        <p:nvSpPr>
          <p:cNvPr id="6" name="标题 1"/>
          <p:cNvSpPr txBox="1"/>
          <p:nvPr/>
        </p:nvSpPr>
        <p:spPr>
          <a:xfrm>
            <a:off x="2506195" y="1781175"/>
            <a:ext cx="8841303" cy="4139352"/>
          </a:xfrm>
          <a:prstGeom prst="rect">
            <a:avLst/>
          </a:prstGeom>
          <a:noFill/>
          <a:ln>
            <a:noFill/>
          </a:ln>
        </p:spPr>
        <p:txBody>
          <a:bodyPr vert="horz" wrap="square" lIns="91440" tIns="45720" rIns="91440" bIns="45720" rtlCol="0" anchor="t"/>
          <a:lstStyle/>
          <a:p>
            <a:pPr algn="l"/>
            <a:r>
              <a:rPr kumimoji="1" lang="en-US" altLang="zh-CN" sz="1400">
                <a:ln w="12700">
                  <a:noFill/>
                </a:ln>
                <a:solidFill>
                  <a:srgbClr val="404040">
                    <a:alpha val="100000"/>
                  </a:srgbClr>
                </a:solidFill>
                <a:latin typeface="Source Han Sans"/>
                <a:ea typeface="Source Han Sans"/>
                <a:cs typeface="Source Han Sans"/>
              </a:rPr>
              <a:t>对系统的功能完整性、性能表现、数据准确性、安全性、兼容性以及用户体验进行了细致的检查和评估。</a:t>
            </a:r>
            <a:endParaRPr kumimoji="1" lang="zh-CN" altLang="en-US"/>
          </a:p>
        </p:txBody>
      </p:sp>
      <p:sp>
        <p:nvSpPr>
          <p:cNvPr id="7" name="标题 1"/>
          <p:cNvSpPr txBox="1"/>
          <p:nvPr/>
        </p:nvSpPr>
        <p:spPr>
          <a:xfrm>
            <a:off x="10915032" y="5486668"/>
            <a:ext cx="1333500" cy="1209040"/>
          </a:xfrm>
          <a:prstGeom prst="rect">
            <a:avLst/>
          </a:prstGeom>
          <a:noFill/>
          <a:ln>
            <a:noFill/>
          </a:ln>
        </p:spPr>
        <p:txBody>
          <a:bodyPr vert="horz" wrap="square" lIns="91440" tIns="45720" rIns="91440" bIns="45720" rtlCol="0" anchor="t">
            <a:spAutoFit/>
          </a:bodyPr>
          <a:lstStyle/>
          <a:p>
            <a:pPr algn="l"/>
            <a:r>
              <a:rPr kumimoji="1" lang="en-US" altLang="zh-CN" sz="8000">
                <a:ln w="12700">
                  <a:noFill/>
                </a:ln>
                <a:solidFill>
                  <a:srgbClr val="EBDED5">
                    <a:alpha val="100000"/>
                  </a:srgbClr>
                </a:solidFill>
                <a:latin typeface="OPPOSans R"/>
                <a:ea typeface="OPPOSans R"/>
                <a:cs typeface="OPPOSans R"/>
              </a:rPr>
              <a:t>“</a:t>
            </a:r>
            <a:endParaRPr kumimoji="1" lang="zh-CN" altLang="en-US"/>
          </a:p>
        </p:txBody>
      </p:sp>
      <p:sp>
        <p:nvSpPr>
          <p:cNvPr id="8" name="标题 1"/>
          <p:cNvSpPr txBox="1"/>
          <p:nvPr/>
        </p:nvSpPr>
        <p:spPr>
          <a:xfrm>
            <a:off x="11426159" y="-609600"/>
            <a:ext cx="1623060" cy="1623060"/>
          </a:xfrm>
          <a:prstGeom prst="blockArc">
            <a:avLst>
              <a:gd name="adj1" fmla="val 3308733"/>
              <a:gd name="adj2" fmla="val 17904004"/>
              <a:gd name="adj3" fmla="val 27050"/>
            </a:avLst>
          </a:prstGeom>
          <a:solidFill>
            <a:schemeClr val="accent1">
              <a:lumMod val="20000"/>
              <a:lumOff val="80000"/>
            </a:schemeClr>
          </a:solidFill>
          <a:ln w="3175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功能测试与可用性测试</a:t>
            </a:r>
            <a:endParaRPr kumimoji="1" lang="zh-CN" altLang="en-US"/>
          </a:p>
        </p:txBody>
      </p:sp>
      <p:sp>
        <p:nvSpPr>
          <p:cNvPr id="10"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5449" y="1356360"/>
            <a:ext cx="4876610" cy="4602480"/>
          </a:xfrm>
          <a:prstGeom prst="rect">
            <a:avLst/>
          </a:prstGeom>
          <a:noFill/>
          <a:ln>
            <a:noFill/>
          </a:ln>
        </p:spPr>
        <p:txBody>
          <a:bodyPr vert="horz" wrap="square" lIns="0" tIns="0" rIns="0" bIns="0" rtlCol="0" anchor="ctr"/>
          <a:lstStyle/>
          <a:p>
            <a:pPr algn="l"/>
            <a:r>
              <a:rPr kumimoji="1" lang="en-US" altLang="zh-CN" sz="1400">
                <a:ln w="12700">
                  <a:noFill/>
                </a:ln>
                <a:solidFill>
                  <a:srgbClr val="262626">
                    <a:alpha val="100000"/>
                  </a:srgbClr>
                </a:solidFill>
                <a:latin typeface="Source Han Sans"/>
                <a:ea typeface="Source Han Sans"/>
                <a:cs typeface="Source Han Sans"/>
              </a:rPr>
              <a:t>测试结果表明，档案宝微信小程序在系统功能上已经达到了设计的整体要求，具有良好的稳定性和响应速度。</a:t>
            </a:r>
            <a:endParaRPr kumimoji="1" lang="zh-CN" altLang="en-US"/>
          </a:p>
        </p:txBody>
      </p:sp>
      <p:pic>
        <p:nvPicPr>
          <p:cNvPr id="4" name="图片 3"/>
          <p:cNvPicPr>
            <a:picLocks noChangeAspect="1"/>
          </p:cNvPicPr>
          <p:nvPr/>
        </p:nvPicPr>
        <p:blipFill>
          <a:blip r:embed="rId2">
            <a:alphaModFix/>
          </a:blip>
          <a:srcRect l="540" r="540"/>
          <a:stretch>
            <a:fillRect/>
          </a:stretch>
        </p:blipFill>
        <p:spPr>
          <a:xfrm>
            <a:off x="6106602" y="1277049"/>
            <a:ext cx="3077525" cy="2749250"/>
          </a:xfrm>
          <a:custGeom>
            <a:avLst/>
            <a:gdLst/>
            <a:ahLst/>
            <a:cxnLst/>
            <a:rect l="l" t="t" r="r" b="b"/>
            <a:pathLst>
              <a:path w="3077525" h="2749250">
                <a:moveTo>
                  <a:pt x="237343" y="0"/>
                </a:moveTo>
                <a:lnTo>
                  <a:pt x="2840182" y="0"/>
                </a:lnTo>
                <a:cubicBezTo>
                  <a:pt x="2971263" y="0"/>
                  <a:pt x="3077525" y="106262"/>
                  <a:pt x="3077525" y="237343"/>
                </a:cubicBezTo>
                <a:lnTo>
                  <a:pt x="3077525" y="2511907"/>
                </a:lnTo>
                <a:cubicBezTo>
                  <a:pt x="3077525" y="2642988"/>
                  <a:pt x="2971263" y="2749250"/>
                  <a:pt x="2840182" y="2749250"/>
                </a:cubicBezTo>
                <a:lnTo>
                  <a:pt x="237343" y="2749250"/>
                </a:lnTo>
                <a:cubicBezTo>
                  <a:pt x="106262" y="2749250"/>
                  <a:pt x="0" y="2642988"/>
                  <a:pt x="0" y="2511907"/>
                </a:cubicBezTo>
                <a:lnTo>
                  <a:pt x="0" y="237343"/>
                </a:lnTo>
                <a:cubicBezTo>
                  <a:pt x="0" y="106262"/>
                  <a:pt x="106262" y="0"/>
                  <a:pt x="237343" y="0"/>
                </a:cubicBezTo>
                <a:close/>
              </a:path>
            </a:pathLst>
          </a:custGeom>
          <a:noFill/>
          <a:ln>
            <a:noFill/>
          </a:ln>
        </p:spPr>
      </p:pic>
      <p:pic>
        <p:nvPicPr>
          <p:cNvPr id="5" name="图片 4"/>
          <p:cNvPicPr>
            <a:picLocks noChangeAspect="1"/>
          </p:cNvPicPr>
          <p:nvPr/>
        </p:nvPicPr>
        <p:blipFill>
          <a:blip r:embed="rId3">
            <a:alphaModFix/>
          </a:blip>
          <a:srcRect l="23577" r="23577"/>
          <a:stretch>
            <a:fillRect/>
          </a:stretch>
        </p:blipFill>
        <p:spPr>
          <a:xfrm>
            <a:off x="8441375" y="3274762"/>
            <a:ext cx="3077525" cy="2749250"/>
          </a:xfrm>
          <a:custGeom>
            <a:avLst/>
            <a:gdLst/>
            <a:ahLst/>
            <a:cxnLst/>
            <a:rect l="l" t="t" r="r" b="b"/>
            <a:pathLst>
              <a:path w="3077525" h="2749250">
                <a:moveTo>
                  <a:pt x="237343" y="0"/>
                </a:moveTo>
                <a:lnTo>
                  <a:pt x="2840182" y="0"/>
                </a:lnTo>
                <a:cubicBezTo>
                  <a:pt x="2971263" y="0"/>
                  <a:pt x="3077525" y="106262"/>
                  <a:pt x="3077525" y="237343"/>
                </a:cubicBezTo>
                <a:lnTo>
                  <a:pt x="3077525" y="2511907"/>
                </a:lnTo>
                <a:cubicBezTo>
                  <a:pt x="3077525" y="2642988"/>
                  <a:pt x="2971263" y="2749250"/>
                  <a:pt x="2840182" y="2749250"/>
                </a:cubicBezTo>
                <a:lnTo>
                  <a:pt x="237343" y="2749250"/>
                </a:lnTo>
                <a:cubicBezTo>
                  <a:pt x="106262" y="2749250"/>
                  <a:pt x="0" y="2642988"/>
                  <a:pt x="0" y="2511907"/>
                </a:cubicBezTo>
                <a:lnTo>
                  <a:pt x="0" y="237343"/>
                </a:lnTo>
                <a:cubicBezTo>
                  <a:pt x="0" y="106262"/>
                  <a:pt x="106262" y="0"/>
                  <a:pt x="237343" y="0"/>
                </a:cubicBezTo>
                <a:close/>
              </a:path>
            </a:pathLst>
          </a:custGeom>
          <a:noFill/>
          <a:ln>
            <a:noFill/>
          </a:ln>
        </p:spPr>
      </p:pic>
      <p:sp>
        <p:nvSpPr>
          <p:cNvPr id="6" name="标题 1"/>
          <p:cNvSpPr txBox="1"/>
          <p:nvPr/>
        </p:nvSpPr>
        <p:spPr>
          <a:xfrm>
            <a:off x="9485259" y="1673308"/>
            <a:ext cx="1440230" cy="1286604"/>
          </a:xfrm>
          <a:prstGeom prst="roundRect">
            <a:avLst>
              <a:gd name="adj" fmla="val 863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7" name="图片 6"/>
          <p:cNvPicPr>
            <a:picLocks noChangeAspect="1"/>
          </p:cNvPicPr>
          <p:nvPr/>
        </p:nvPicPr>
        <p:blipFill>
          <a:blip r:embed="rId4">
            <a:alphaModFix/>
          </a:blip>
          <a:srcRect l="540" r="540"/>
          <a:stretch>
            <a:fillRect/>
          </a:stretch>
        </p:blipFill>
        <p:spPr>
          <a:xfrm>
            <a:off x="6694663" y="4245961"/>
            <a:ext cx="1542075" cy="1377585"/>
          </a:xfrm>
          <a:custGeom>
            <a:avLst/>
            <a:gdLst/>
            <a:ahLst/>
            <a:cxnLst/>
            <a:rect l="l" t="t" r="r" b="b"/>
            <a:pathLst>
              <a:path w="1542075" h="1377585">
                <a:moveTo>
                  <a:pt x="118927" y="0"/>
                </a:moveTo>
                <a:lnTo>
                  <a:pt x="1423148" y="0"/>
                </a:lnTo>
                <a:cubicBezTo>
                  <a:pt x="1488830" y="0"/>
                  <a:pt x="1542075" y="53246"/>
                  <a:pt x="1542075" y="118927"/>
                </a:cubicBezTo>
                <a:lnTo>
                  <a:pt x="1542075" y="1258658"/>
                </a:lnTo>
                <a:cubicBezTo>
                  <a:pt x="1542075" y="1324339"/>
                  <a:pt x="1488830" y="1377585"/>
                  <a:pt x="1423148" y="1377585"/>
                </a:cubicBezTo>
                <a:lnTo>
                  <a:pt x="118927" y="1377585"/>
                </a:lnTo>
                <a:cubicBezTo>
                  <a:pt x="53245" y="1377585"/>
                  <a:pt x="0" y="1324339"/>
                  <a:pt x="0" y="1258658"/>
                </a:cubicBezTo>
                <a:lnTo>
                  <a:pt x="0" y="118927"/>
                </a:lnTo>
                <a:cubicBezTo>
                  <a:pt x="0" y="53246"/>
                  <a:pt x="53245" y="0"/>
                  <a:pt x="118927" y="0"/>
                </a:cubicBezTo>
                <a:close/>
              </a:path>
            </a:pathLst>
          </a:custGeom>
          <a:noFill/>
          <a:ln>
            <a:noFill/>
          </a:ln>
        </p:spPr>
      </p:pic>
      <p:sp>
        <p:nvSpPr>
          <p:cNvPr id="8" name="标题 1"/>
          <p:cNvSpPr txBox="1"/>
          <p:nvPr/>
        </p:nvSpPr>
        <p:spPr>
          <a:xfrm>
            <a:off x="9929771" y="2049899"/>
            <a:ext cx="551206" cy="53342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测试结果</a:t>
            </a:r>
            <a:endParaRPr kumimoji="1" lang="zh-CN" altLang="en-US"/>
          </a:p>
        </p:txBody>
      </p:sp>
      <p:sp>
        <p:nvSpPr>
          <p:cNvPr id="10"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0000"/>
                <a:lumOff val="20000"/>
              </a:schemeClr>
            </a:gs>
            <a:gs pos="88000">
              <a:schemeClr val="accent1">
                <a:alpha val="90000"/>
              </a:scheme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0000"/>
          </a:blip>
          <a:srcRect l="731" t="2248" r="565" b="2229"/>
          <a:stretch>
            <a:fillRect/>
          </a:stretch>
        </p:blipFill>
        <p:spPr>
          <a:xfrm>
            <a:off x="0" y="1"/>
            <a:ext cx="12192000" cy="6857999"/>
          </a:xfrm>
          <a:custGeom>
            <a:avLst/>
            <a:gdLst/>
            <a:ahLst/>
            <a:cxnLst/>
            <a:rect l="l" t="t" r="r" b="b"/>
            <a:pathLst>
              <a:path w="12192000" h="6858000">
                <a:moveTo>
                  <a:pt x="0" y="0"/>
                </a:moveTo>
                <a:lnTo>
                  <a:pt x="12192000" y="0"/>
                </a:lnTo>
                <a:lnTo>
                  <a:pt x="12192000" y="6857999"/>
                </a:lnTo>
                <a:lnTo>
                  <a:pt x="0" y="6857999"/>
                </a:lnTo>
                <a:close/>
              </a:path>
            </a:pathLst>
          </a:custGeom>
          <a:noFill/>
          <a:ln>
            <a:noFill/>
          </a:ln>
        </p:spPr>
      </p:pic>
      <p:sp>
        <p:nvSpPr>
          <p:cNvPr id="3" name="标题 1"/>
          <p:cNvSpPr txBox="1"/>
          <p:nvPr/>
        </p:nvSpPr>
        <p:spPr>
          <a:xfrm flipH="1">
            <a:off x="10910776"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04184"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43383" y="258984"/>
            <a:ext cx="11505235" cy="6340033"/>
          </a:xfrm>
          <a:prstGeom prst="roundRect">
            <a:avLst>
              <a:gd name="adj" fmla="val 2495"/>
            </a:avLst>
          </a:prstGeom>
          <a:gradFill>
            <a:gsLst>
              <a:gs pos="0">
                <a:schemeClr val="accent1">
                  <a:lumMod val="10000"/>
                  <a:lumOff val="90000"/>
                </a:schemeClr>
              </a:gs>
              <a:gs pos="100000">
                <a:schemeClr val="accent1">
                  <a:lumMod val="10000"/>
                  <a:lumOff val="90000"/>
                </a:schemeClr>
              </a:gs>
            </a:gsLst>
            <a:lin ang="2700000" scaled="0"/>
          </a:gradFill>
          <a:ln w="9525" cap="sq">
            <a:solidFill>
              <a:schemeClr val="accent1"/>
            </a:solidFill>
            <a:miter/>
          </a:ln>
          <a:effectLst>
            <a:outerShdw blurRad="139700" dist="12700" algn="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75956" y="960854"/>
            <a:ext cx="1939272" cy="24081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0">
                <a:schemeClr val="accent1">
                  <a:lumMod val="80000"/>
                  <a:lumOff val="20000"/>
                </a:schemeClr>
              </a:gs>
              <a:gs pos="100000">
                <a:schemeClr val="accent1"/>
              </a:gs>
            </a:gsLst>
            <a:lin ang="5400000" scaled="0"/>
          </a:gra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5400000">
            <a:off x="6423316" y="1060231"/>
            <a:ext cx="5048320" cy="5048320"/>
          </a:xfrm>
          <a:custGeom>
            <a:avLst/>
            <a:gdLst>
              <a:gd name="connsiteX0" fmla="*/ 0 w 4062713"/>
              <a:gd name="connsiteY0" fmla="*/ 2031356 h 4062712"/>
              <a:gd name="connsiteX1" fmla="*/ 707180 w 4062713"/>
              <a:gd name="connsiteY1" fmla="*/ 843168 h 4062712"/>
              <a:gd name="connsiteX2" fmla="*/ 798957 w 4062713"/>
              <a:gd name="connsiteY2" fmla="*/ 798957 h 4062712"/>
              <a:gd name="connsiteX3" fmla="*/ 843168 w 4062713"/>
              <a:gd name="connsiteY3" fmla="*/ 707179 h 4062712"/>
              <a:gd name="connsiteX4" fmla="*/ 2031356 w 4062713"/>
              <a:gd name="connsiteY4" fmla="*/ 0 h 4062712"/>
              <a:gd name="connsiteX5" fmla="*/ 3219544 w 4062713"/>
              <a:gd name="connsiteY5" fmla="*/ 707179 h 4062712"/>
              <a:gd name="connsiteX6" fmla="*/ 3263755 w 4062713"/>
              <a:gd name="connsiteY6" fmla="*/ 798957 h 4062712"/>
              <a:gd name="connsiteX7" fmla="*/ 3355533 w 4062713"/>
              <a:gd name="connsiteY7" fmla="*/ 843168 h 4062712"/>
              <a:gd name="connsiteX8" fmla="*/ 4062713 w 4062713"/>
              <a:gd name="connsiteY8" fmla="*/ 2031356 h 4062712"/>
              <a:gd name="connsiteX9" fmla="*/ 3355533 w 4062713"/>
              <a:gd name="connsiteY9" fmla="*/ 3219543 h 4062712"/>
              <a:gd name="connsiteX10" fmla="*/ 3263755 w 4062713"/>
              <a:gd name="connsiteY10" fmla="*/ 3263755 h 4062712"/>
              <a:gd name="connsiteX11" fmla="*/ 3219544 w 4062713"/>
              <a:gd name="connsiteY11" fmla="*/ 3355532 h 4062712"/>
              <a:gd name="connsiteX12" fmla="*/ 2031356 w 4062713"/>
              <a:gd name="connsiteY12" fmla="*/ 4062712 h 4062712"/>
              <a:gd name="connsiteX13" fmla="*/ 843168 w 4062713"/>
              <a:gd name="connsiteY13" fmla="*/ 3355532 h 4062712"/>
              <a:gd name="connsiteX14" fmla="*/ 798957 w 4062713"/>
              <a:gd name="connsiteY14" fmla="*/ 3263755 h 4062712"/>
              <a:gd name="connsiteX15" fmla="*/ 707180 w 4062713"/>
              <a:gd name="connsiteY15" fmla="*/ 3219543 h 4062712"/>
              <a:gd name="connsiteX16" fmla="*/ 0 w 4062713"/>
              <a:gd name="connsiteY16" fmla="*/ 2031356 h 4062712"/>
            </a:gdLst>
            <a:ahLst/>
            <a:cxnLst/>
            <a:rect l="l" t="t" r="r" b="b"/>
            <a:pathLst>
              <a:path w="4062713" h="4062712">
                <a:moveTo>
                  <a:pt x="0" y="2031356"/>
                </a:moveTo>
                <a:cubicBezTo>
                  <a:pt x="0" y="1518281"/>
                  <a:pt x="285951" y="1071993"/>
                  <a:pt x="707180" y="843168"/>
                </a:cubicBezTo>
                <a:lnTo>
                  <a:pt x="798957" y="798957"/>
                </a:lnTo>
                <a:lnTo>
                  <a:pt x="843168" y="707179"/>
                </a:lnTo>
                <a:cubicBezTo>
                  <a:pt x="1071993" y="285951"/>
                  <a:pt x="1518281" y="0"/>
                  <a:pt x="2031356" y="0"/>
                </a:cubicBezTo>
                <a:cubicBezTo>
                  <a:pt x="2544431" y="0"/>
                  <a:pt x="2990719" y="285951"/>
                  <a:pt x="3219544" y="707179"/>
                </a:cubicBezTo>
                <a:lnTo>
                  <a:pt x="3263755" y="798957"/>
                </a:lnTo>
                <a:lnTo>
                  <a:pt x="3355533" y="843168"/>
                </a:lnTo>
                <a:cubicBezTo>
                  <a:pt x="3776761" y="1071993"/>
                  <a:pt x="4062713" y="1518281"/>
                  <a:pt x="4062713" y="2031356"/>
                </a:cubicBezTo>
                <a:cubicBezTo>
                  <a:pt x="4062713" y="2544431"/>
                  <a:pt x="3776761" y="2990719"/>
                  <a:pt x="3355533" y="3219543"/>
                </a:cubicBezTo>
                <a:lnTo>
                  <a:pt x="3263755" y="3263755"/>
                </a:lnTo>
                <a:lnTo>
                  <a:pt x="3219544" y="3355532"/>
                </a:lnTo>
                <a:cubicBezTo>
                  <a:pt x="2990719" y="3776760"/>
                  <a:pt x="2544431" y="4062712"/>
                  <a:pt x="2031356" y="4062712"/>
                </a:cubicBezTo>
                <a:cubicBezTo>
                  <a:pt x="1518281" y="4062712"/>
                  <a:pt x="1071993" y="3776760"/>
                  <a:pt x="843168" y="3355532"/>
                </a:cubicBezTo>
                <a:lnTo>
                  <a:pt x="798957" y="3263755"/>
                </a:lnTo>
                <a:lnTo>
                  <a:pt x="707180" y="3219543"/>
                </a:lnTo>
                <a:cubicBezTo>
                  <a:pt x="285951" y="2990719"/>
                  <a:pt x="0" y="2544431"/>
                  <a:pt x="0" y="2031356"/>
                </a:cubicBezTo>
                <a:close/>
              </a:path>
            </a:pathLst>
          </a:custGeom>
          <a:gradFill>
            <a:gsLst>
              <a:gs pos="0">
                <a:schemeClr val="accent1">
                  <a:lumMod val="80000"/>
                  <a:lumOff val="20000"/>
                </a:schemeClr>
              </a:gs>
              <a:gs pos="100000">
                <a:schemeClr val="accent1">
                  <a:lumMod val="80000"/>
                  <a:lumOff val="20000"/>
                </a:schemeClr>
              </a:gs>
            </a:gsLst>
            <a:lin ang="2700000" scaled="0"/>
          </a:gradFill>
          <a:ln w="42672" cap="sq">
            <a:noFill/>
            <a:miter/>
          </a:ln>
          <a:effectLst>
            <a:outerShdw blurRad="186538" dist="37308" dir="5400000" algn="t" rotWithShape="0">
              <a:schemeClr val="accent1">
                <a:alpha val="30000"/>
              </a:schemeClr>
            </a:outerShdw>
          </a:effectLst>
        </p:spPr>
        <p:txBody>
          <a:bodyPr vert="horz" wrap="square" lIns="89538" tIns="44769" rIns="89538" bIns="44769" rtlCol="0" anchor="ctr"/>
          <a:lstStyle/>
          <a:p>
            <a:pPr algn="ctr"/>
            <a:endParaRPr kumimoji="1" lang="zh-CN" altLang="en-US"/>
          </a:p>
        </p:txBody>
      </p:sp>
      <p:sp>
        <p:nvSpPr>
          <p:cNvPr id="8" name="标题 1"/>
          <p:cNvSpPr txBox="1"/>
          <p:nvPr/>
        </p:nvSpPr>
        <p:spPr>
          <a:xfrm rot="21383108">
            <a:off x="10068008" y="5292290"/>
            <a:ext cx="965849" cy="389499"/>
          </a:xfrm>
          <a:custGeom>
            <a:avLst/>
            <a:gdLst>
              <a:gd name="connsiteX0" fmla="*/ 688946 w 3864770"/>
              <a:gd name="connsiteY0" fmla="*/ 363803 h 1558550"/>
              <a:gd name="connsiteX1" fmla="*/ 889310 w 3864770"/>
              <a:gd name="connsiteY1" fmla="*/ 408719 h 1558550"/>
              <a:gd name="connsiteX2" fmla="*/ 1203739 w 3864770"/>
              <a:gd name="connsiteY2" fmla="*/ 969341 h 1558550"/>
              <a:gd name="connsiteX3" fmla="*/ 1202043 w 3864770"/>
              <a:gd name="connsiteY3" fmla="*/ 987891 h 1558550"/>
              <a:gd name="connsiteX4" fmla="*/ 1220781 w 3864770"/>
              <a:gd name="connsiteY4" fmla="*/ 986736 h 1558550"/>
              <a:gd name="connsiteX5" fmla="*/ 1367720 w 3864770"/>
              <a:gd name="connsiteY5" fmla="*/ 1035373 h 1558550"/>
              <a:gd name="connsiteX6" fmla="*/ 1416988 w 3864770"/>
              <a:gd name="connsiteY6" fmla="*/ 1146060 h 1558550"/>
              <a:gd name="connsiteX7" fmla="*/ 1355346 w 3864770"/>
              <a:gd name="connsiteY7" fmla="*/ 1264157 h 1558550"/>
              <a:gd name="connsiteX8" fmla="*/ 1277046 w 3864770"/>
              <a:gd name="connsiteY8" fmla="*/ 1310178 h 1558550"/>
              <a:gd name="connsiteX9" fmla="*/ 1141401 w 3864770"/>
              <a:gd name="connsiteY9" fmla="*/ 1416030 h 1558550"/>
              <a:gd name="connsiteX10" fmla="*/ 1098510 w 3864770"/>
              <a:gd name="connsiteY10" fmla="*/ 1514841 h 1558550"/>
              <a:gd name="connsiteX11" fmla="*/ 1081613 w 3864770"/>
              <a:gd name="connsiteY11" fmla="*/ 1558550 h 1558550"/>
              <a:gd name="connsiteX12" fmla="*/ 1154536 w 3864770"/>
              <a:gd name="connsiteY12" fmla="*/ 1320479 h 1558550"/>
              <a:gd name="connsiteX13" fmla="*/ 1167212 w 3864770"/>
              <a:gd name="connsiteY13" fmla="*/ 1305974 h 1558550"/>
              <a:gd name="connsiteX14" fmla="*/ 1150474 w 3864770"/>
              <a:gd name="connsiteY14" fmla="*/ 1296527 h 1558550"/>
              <a:gd name="connsiteX15" fmla="*/ 1121007 w 3864770"/>
              <a:gd name="connsiteY15" fmla="*/ 1244606 h 1558550"/>
              <a:gd name="connsiteX16" fmla="*/ 1182176 w 3864770"/>
              <a:gd name="connsiteY16" fmla="*/ 1156701 h 1558550"/>
              <a:gd name="connsiteX17" fmla="*/ 1223253 w 3864770"/>
              <a:gd name="connsiteY17" fmla="*/ 1155479 h 1558550"/>
              <a:gd name="connsiteX18" fmla="*/ 1196310 w 3864770"/>
              <a:gd name="connsiteY18" fmla="*/ 1166003 h 1558550"/>
              <a:gd name="connsiteX19" fmla="*/ 1150933 w 3864770"/>
              <a:gd name="connsiteY19" fmla="*/ 1231954 h 1558550"/>
              <a:gd name="connsiteX20" fmla="*/ 1183872 w 3864770"/>
              <a:gd name="connsiteY20" fmla="*/ 1268780 h 1558550"/>
              <a:gd name="connsiteX21" fmla="*/ 1208224 w 3864770"/>
              <a:gd name="connsiteY21" fmla="*/ 1276374 h 1558550"/>
              <a:gd name="connsiteX22" fmla="*/ 1211222 w 3864770"/>
              <a:gd name="connsiteY22" fmla="*/ 1277149 h 1558550"/>
              <a:gd name="connsiteX23" fmla="*/ 1339345 w 3864770"/>
              <a:gd name="connsiteY23" fmla="*/ 1222009 h 1558550"/>
              <a:gd name="connsiteX24" fmla="*/ 1342395 w 3864770"/>
              <a:gd name="connsiteY24" fmla="*/ 1090394 h 1558550"/>
              <a:gd name="connsiteX25" fmla="*/ 1205830 w 3864770"/>
              <a:gd name="connsiteY25" fmla="*/ 1041060 h 1558550"/>
              <a:gd name="connsiteX26" fmla="*/ 1184397 w 3864770"/>
              <a:gd name="connsiteY26" fmla="*/ 1044818 h 1558550"/>
              <a:gd name="connsiteX27" fmla="*/ 1174207 w 3864770"/>
              <a:gd name="connsiteY27" fmla="*/ 1066509 h 1558550"/>
              <a:gd name="connsiteX28" fmla="*/ 1013765 w 3864770"/>
              <a:gd name="connsiteY28" fmla="*/ 1197521 h 1558550"/>
              <a:gd name="connsiteX29" fmla="*/ 998879 w 3864770"/>
              <a:gd name="connsiteY29" fmla="*/ 1201803 h 1558550"/>
              <a:gd name="connsiteX30" fmla="*/ 986520 w 3864770"/>
              <a:gd name="connsiteY30" fmla="*/ 1204430 h 1558550"/>
              <a:gd name="connsiteX31" fmla="*/ 922564 w 3864770"/>
              <a:gd name="connsiteY31" fmla="*/ 1210646 h 1558550"/>
              <a:gd name="connsiteX32" fmla="*/ 902789 w 3864770"/>
              <a:gd name="connsiteY32" fmla="*/ 1209961 h 1558550"/>
              <a:gd name="connsiteX33" fmla="*/ 748618 w 3864770"/>
              <a:gd name="connsiteY33" fmla="*/ 1141684 h 1558550"/>
              <a:gd name="connsiteX34" fmla="*/ 694116 w 3864770"/>
              <a:gd name="connsiteY34" fmla="*/ 1041060 h 1558550"/>
              <a:gd name="connsiteX35" fmla="*/ 688908 w 3864770"/>
              <a:gd name="connsiteY35" fmla="*/ 1020959 h 1558550"/>
              <a:gd name="connsiteX36" fmla="*/ 668647 w 3864770"/>
              <a:gd name="connsiteY36" fmla="*/ 1016598 h 1558550"/>
              <a:gd name="connsiteX37" fmla="*/ 430205 w 3864770"/>
              <a:gd name="connsiteY37" fmla="*/ 1037132 h 1558550"/>
              <a:gd name="connsiteX38" fmla="*/ 361489 w 3864770"/>
              <a:gd name="connsiteY38" fmla="*/ 1117905 h 1558550"/>
              <a:gd name="connsiteX39" fmla="*/ 356045 w 3864770"/>
              <a:gd name="connsiteY39" fmla="*/ 1139372 h 1558550"/>
              <a:gd name="connsiteX40" fmla="*/ 353679 w 3864770"/>
              <a:gd name="connsiteY40" fmla="*/ 1162468 h 1558550"/>
              <a:gd name="connsiteX41" fmla="*/ 357399 w 3864770"/>
              <a:gd name="connsiteY41" fmla="*/ 1193776 h 1558550"/>
              <a:gd name="connsiteX42" fmla="*/ 360950 w 3864770"/>
              <a:gd name="connsiteY42" fmla="*/ 1205115 h 1558550"/>
              <a:gd name="connsiteX43" fmla="*/ 409705 w 3864770"/>
              <a:gd name="connsiteY43" fmla="*/ 1280894 h 1558550"/>
              <a:gd name="connsiteX44" fmla="*/ 575211 w 3864770"/>
              <a:gd name="connsiteY44" fmla="*/ 1313882 h 1558550"/>
              <a:gd name="connsiteX45" fmla="*/ 647280 w 3864770"/>
              <a:gd name="connsiteY45" fmla="*/ 1244869 h 1558550"/>
              <a:gd name="connsiteX46" fmla="*/ 646504 w 3864770"/>
              <a:gd name="connsiteY46" fmla="*/ 1168840 h 1558550"/>
              <a:gd name="connsiteX47" fmla="*/ 577498 w 3864770"/>
              <a:gd name="connsiteY47" fmla="*/ 1118075 h 1558550"/>
              <a:gd name="connsiteX48" fmla="*/ 527363 w 3864770"/>
              <a:gd name="connsiteY48" fmla="*/ 1152878 h 1558550"/>
              <a:gd name="connsiteX49" fmla="*/ 517723 w 3864770"/>
              <a:gd name="connsiteY49" fmla="*/ 1179901 h 1558550"/>
              <a:gd name="connsiteX50" fmla="*/ 492372 w 3864770"/>
              <a:gd name="connsiteY50" fmla="*/ 1226989 h 1558550"/>
              <a:gd name="connsiteX51" fmla="*/ 470046 w 3864770"/>
              <a:gd name="connsiteY51" fmla="*/ 1226686 h 1558550"/>
              <a:gd name="connsiteX52" fmla="*/ 443616 w 3864770"/>
              <a:gd name="connsiteY52" fmla="*/ 1197007 h 1558550"/>
              <a:gd name="connsiteX53" fmla="*/ 447746 w 3864770"/>
              <a:gd name="connsiteY53" fmla="*/ 1130122 h 1558550"/>
              <a:gd name="connsiteX54" fmla="*/ 629463 w 3864770"/>
              <a:gd name="connsiteY54" fmla="*/ 1085782 h 1558550"/>
              <a:gd name="connsiteX55" fmla="*/ 684189 w 3864770"/>
              <a:gd name="connsiteY55" fmla="*/ 1287134 h 1558550"/>
              <a:gd name="connsiteX56" fmla="*/ 564967 w 3864770"/>
              <a:gd name="connsiteY56" fmla="*/ 1369114 h 1558550"/>
              <a:gd name="connsiteX57" fmla="*/ 402237 w 3864770"/>
              <a:gd name="connsiteY57" fmla="*/ 1327533 h 1558550"/>
              <a:gd name="connsiteX58" fmla="*/ 325711 w 3864770"/>
              <a:gd name="connsiteY58" fmla="*/ 1211946 h 1558550"/>
              <a:gd name="connsiteX59" fmla="*/ 322161 w 3864770"/>
              <a:gd name="connsiteY59" fmla="*/ 1193685 h 1558550"/>
              <a:gd name="connsiteX60" fmla="*/ 303830 w 3864770"/>
              <a:gd name="connsiteY60" fmla="*/ 1196745 h 1558550"/>
              <a:gd name="connsiteX61" fmla="*/ 257152 w 3864770"/>
              <a:gd name="connsiteY61" fmla="*/ 1210171 h 1558550"/>
              <a:gd name="connsiteX62" fmla="*/ 189975 w 3864770"/>
              <a:gd name="connsiteY62" fmla="*/ 1226818 h 1558550"/>
              <a:gd name="connsiteX63" fmla="*/ 68624 w 3864770"/>
              <a:gd name="connsiteY63" fmla="*/ 1219382 h 1558550"/>
              <a:gd name="connsiteX64" fmla="*/ 0 w 3864770"/>
              <a:gd name="connsiteY64" fmla="*/ 1211419 h 1558550"/>
              <a:gd name="connsiteX65" fmla="*/ 167398 w 3864770"/>
              <a:gd name="connsiteY65" fmla="*/ 1191318 h 1558550"/>
              <a:gd name="connsiteX66" fmla="*/ 301372 w 3864770"/>
              <a:gd name="connsiteY66" fmla="*/ 1162771 h 1558550"/>
              <a:gd name="connsiteX67" fmla="*/ 319924 w 3864770"/>
              <a:gd name="connsiteY67" fmla="*/ 1155256 h 1558550"/>
              <a:gd name="connsiteX68" fmla="*/ 322095 w 3864770"/>
              <a:gd name="connsiteY68" fmla="*/ 1134235 h 1558550"/>
              <a:gd name="connsiteX69" fmla="*/ 326696 w 3864770"/>
              <a:gd name="connsiteY69" fmla="*/ 1109627 h 1558550"/>
              <a:gd name="connsiteX70" fmla="*/ 465707 w 3864770"/>
              <a:gd name="connsiteY70" fmla="*/ 953458 h 1558550"/>
              <a:gd name="connsiteX71" fmla="*/ 485351 w 3864770"/>
              <a:gd name="connsiteY71" fmla="*/ 947086 h 1558550"/>
              <a:gd name="connsiteX72" fmla="*/ 470796 w 3864770"/>
              <a:gd name="connsiteY72" fmla="*/ 931911 h 1558550"/>
              <a:gd name="connsiteX73" fmla="*/ 384039 w 3864770"/>
              <a:gd name="connsiteY73" fmla="*/ 746679 h 1558550"/>
              <a:gd name="connsiteX74" fmla="*/ 456634 w 3864770"/>
              <a:gd name="connsiteY74" fmla="*/ 613893 h 1558550"/>
              <a:gd name="connsiteX75" fmla="*/ 625295 w 3864770"/>
              <a:gd name="connsiteY75" fmla="*/ 579525 h 1558550"/>
              <a:gd name="connsiteX76" fmla="*/ 652408 w 3864770"/>
              <a:gd name="connsiteY76" fmla="*/ 581588 h 1558550"/>
              <a:gd name="connsiteX77" fmla="*/ 713497 w 3864770"/>
              <a:gd name="connsiteY77" fmla="*/ 584978 h 1558550"/>
              <a:gd name="connsiteX78" fmla="*/ 812982 w 3864770"/>
              <a:gd name="connsiteY78" fmla="*/ 570540 h 1558550"/>
              <a:gd name="connsiteX79" fmla="*/ 922603 w 3864770"/>
              <a:gd name="connsiteY79" fmla="*/ 561973 h 1558550"/>
              <a:gd name="connsiteX80" fmla="*/ 822593 w 3864770"/>
              <a:gd name="connsiteY80" fmla="*/ 590036 h 1558550"/>
              <a:gd name="connsiteX81" fmla="*/ 806631 w 3864770"/>
              <a:gd name="connsiteY81" fmla="*/ 598850 h 1558550"/>
              <a:gd name="connsiteX82" fmla="*/ 762951 w 3864770"/>
              <a:gd name="connsiteY82" fmla="*/ 620239 h 1558550"/>
              <a:gd name="connsiteX83" fmla="*/ 744831 w 3864770"/>
              <a:gd name="connsiteY83" fmla="*/ 625087 h 1558550"/>
              <a:gd name="connsiteX84" fmla="*/ 746804 w 3864770"/>
              <a:gd name="connsiteY84" fmla="*/ 643415 h 1558550"/>
              <a:gd name="connsiteX85" fmla="*/ 721255 w 3864770"/>
              <a:gd name="connsiteY85" fmla="*/ 747349 h 1558550"/>
              <a:gd name="connsiteX86" fmla="*/ 642573 w 3864770"/>
              <a:gd name="connsiteY86" fmla="*/ 801411 h 1558550"/>
              <a:gd name="connsiteX87" fmla="*/ 578248 w 3864770"/>
              <a:gd name="connsiteY87" fmla="*/ 784004 h 1558550"/>
              <a:gd name="connsiteX88" fmla="*/ 566269 w 3864770"/>
              <a:gd name="connsiteY88" fmla="*/ 759555 h 1558550"/>
              <a:gd name="connsiteX89" fmla="*/ 584677 w 3864770"/>
              <a:gd name="connsiteY89" fmla="*/ 726498 h 1558550"/>
              <a:gd name="connsiteX90" fmla="*/ 586046 w 3864770"/>
              <a:gd name="connsiteY90" fmla="*/ 725803 h 1558550"/>
              <a:gd name="connsiteX91" fmla="*/ 601062 w 3864770"/>
              <a:gd name="connsiteY91" fmla="*/ 767845 h 1558550"/>
              <a:gd name="connsiteX92" fmla="*/ 666530 w 3864770"/>
              <a:gd name="connsiteY92" fmla="*/ 760788 h 1558550"/>
              <a:gd name="connsiteX93" fmla="*/ 705608 w 3864770"/>
              <a:gd name="connsiteY93" fmla="*/ 663226 h 1558550"/>
              <a:gd name="connsiteX94" fmla="*/ 705530 w 3864770"/>
              <a:gd name="connsiteY94" fmla="*/ 642902 h 1558550"/>
              <a:gd name="connsiteX95" fmla="*/ 705371 w 3864770"/>
              <a:gd name="connsiteY95" fmla="*/ 640669 h 1558550"/>
              <a:gd name="connsiteX96" fmla="*/ 685095 w 3864770"/>
              <a:gd name="connsiteY96" fmla="*/ 629567 h 1558550"/>
              <a:gd name="connsiteX97" fmla="*/ 660073 w 3864770"/>
              <a:gd name="connsiteY97" fmla="*/ 619675 h 1558550"/>
              <a:gd name="connsiteX98" fmla="*/ 552844 w 3864770"/>
              <a:gd name="connsiteY98" fmla="*/ 617612 h 1558550"/>
              <a:gd name="connsiteX99" fmla="*/ 454201 w 3864770"/>
              <a:gd name="connsiteY99" fmla="*/ 705426 h 1558550"/>
              <a:gd name="connsiteX100" fmla="*/ 460422 w 3864770"/>
              <a:gd name="connsiteY100" fmla="*/ 831904 h 1558550"/>
              <a:gd name="connsiteX101" fmla="*/ 662993 w 3864770"/>
              <a:gd name="connsiteY101" fmla="*/ 977932 h 1558550"/>
              <a:gd name="connsiteX102" fmla="*/ 667134 w 3864770"/>
              <a:gd name="connsiteY102" fmla="*/ 979181 h 1558550"/>
              <a:gd name="connsiteX103" fmla="*/ 682492 w 3864770"/>
              <a:gd name="connsiteY103" fmla="*/ 982860 h 1558550"/>
              <a:gd name="connsiteX104" fmla="*/ 680954 w 3864770"/>
              <a:gd name="connsiteY104" fmla="*/ 963429 h 1558550"/>
              <a:gd name="connsiteX105" fmla="*/ 695470 w 3864770"/>
              <a:gd name="connsiteY105" fmla="*/ 867403 h 1558550"/>
              <a:gd name="connsiteX106" fmla="*/ 898199 w 3864770"/>
              <a:gd name="connsiteY106" fmla="*/ 762011 h 1558550"/>
              <a:gd name="connsiteX107" fmla="*/ 1016039 w 3864770"/>
              <a:gd name="connsiteY107" fmla="*/ 843873 h 1558550"/>
              <a:gd name="connsiteX108" fmla="*/ 1019722 w 3864770"/>
              <a:gd name="connsiteY108" fmla="*/ 931530 h 1558550"/>
              <a:gd name="connsiteX109" fmla="*/ 913478 w 3864770"/>
              <a:gd name="connsiteY109" fmla="*/ 983819 h 1558550"/>
              <a:gd name="connsiteX110" fmla="*/ 846077 w 3864770"/>
              <a:gd name="connsiteY110" fmla="*/ 968657 h 1558550"/>
              <a:gd name="connsiteX111" fmla="*/ 897963 w 3864770"/>
              <a:gd name="connsiteY111" fmla="*/ 955900 h 1558550"/>
              <a:gd name="connsiteX112" fmla="*/ 911703 w 3864770"/>
              <a:gd name="connsiteY112" fmla="*/ 953917 h 1558550"/>
              <a:gd name="connsiteX113" fmla="*/ 985772 w 3864770"/>
              <a:gd name="connsiteY113" fmla="*/ 897095 h 1558550"/>
              <a:gd name="connsiteX114" fmla="*/ 949401 w 3864770"/>
              <a:gd name="connsiteY114" fmla="*/ 831195 h 1558550"/>
              <a:gd name="connsiteX115" fmla="*/ 810759 w 3864770"/>
              <a:gd name="connsiteY115" fmla="*/ 819830 h 1558550"/>
              <a:gd name="connsiteX116" fmla="*/ 728383 w 3864770"/>
              <a:gd name="connsiteY116" fmla="*/ 940660 h 1558550"/>
              <a:gd name="connsiteX117" fmla="*/ 728539 w 3864770"/>
              <a:gd name="connsiteY117" fmla="*/ 972705 h 1558550"/>
              <a:gd name="connsiteX118" fmla="*/ 730775 w 3864770"/>
              <a:gd name="connsiteY118" fmla="*/ 991740 h 1558550"/>
              <a:gd name="connsiteX119" fmla="*/ 743201 w 3864770"/>
              <a:gd name="connsiteY119" fmla="*/ 1037278 h 1558550"/>
              <a:gd name="connsiteX120" fmla="*/ 754337 w 3864770"/>
              <a:gd name="connsiteY120" fmla="*/ 1061845 h 1558550"/>
              <a:gd name="connsiteX121" fmla="*/ 813823 w 3864770"/>
              <a:gd name="connsiteY121" fmla="*/ 1130176 h 1558550"/>
              <a:gd name="connsiteX122" fmla="*/ 928125 w 3864770"/>
              <a:gd name="connsiteY122" fmla="*/ 1157936 h 1558550"/>
              <a:gd name="connsiteX123" fmla="*/ 951531 w 3864770"/>
              <a:gd name="connsiteY123" fmla="*/ 1155401 h 1558550"/>
              <a:gd name="connsiteX124" fmla="*/ 971413 w 3864770"/>
              <a:gd name="connsiteY124" fmla="*/ 1151341 h 1558550"/>
              <a:gd name="connsiteX125" fmla="*/ 1129633 w 3864770"/>
              <a:gd name="connsiteY125" fmla="*/ 1018635 h 1558550"/>
              <a:gd name="connsiteX126" fmla="*/ 1135221 w 3864770"/>
              <a:gd name="connsiteY126" fmla="*/ 1002225 h 1558550"/>
              <a:gd name="connsiteX127" fmla="*/ 1141151 w 3864770"/>
              <a:gd name="connsiteY127" fmla="*/ 981060 h 1558550"/>
              <a:gd name="connsiteX128" fmla="*/ 1059155 w 3864770"/>
              <a:gd name="connsiteY128" fmla="*/ 607075 h 1558550"/>
              <a:gd name="connsiteX129" fmla="*/ 529425 w 3864770"/>
              <a:gd name="connsiteY129" fmla="*/ 441773 h 1558550"/>
              <a:gd name="connsiteX130" fmla="*/ 208384 w 3864770"/>
              <a:gd name="connsiteY130" fmla="*/ 737087 h 1558550"/>
              <a:gd name="connsiteX131" fmla="*/ 171553 w 3864770"/>
              <a:gd name="connsiteY131" fmla="*/ 797681 h 1558550"/>
              <a:gd name="connsiteX132" fmla="*/ 118418 w 3864770"/>
              <a:gd name="connsiteY132" fmla="*/ 878229 h 1558550"/>
              <a:gd name="connsiteX133" fmla="*/ 122021 w 3864770"/>
              <a:gd name="connsiteY133" fmla="*/ 868560 h 1558550"/>
              <a:gd name="connsiteX134" fmla="*/ 199100 w 3864770"/>
              <a:gd name="connsiteY134" fmla="*/ 692143 h 1558550"/>
              <a:gd name="connsiteX135" fmla="*/ 688946 w 3864770"/>
              <a:gd name="connsiteY135" fmla="*/ 363803 h 1558550"/>
              <a:gd name="connsiteX136" fmla="*/ 3489656 w 3864770"/>
              <a:gd name="connsiteY136" fmla="*/ 177440 h 1558550"/>
              <a:gd name="connsiteX137" fmla="*/ 3585059 w 3864770"/>
              <a:gd name="connsiteY137" fmla="*/ 180604 h 1558550"/>
              <a:gd name="connsiteX138" fmla="*/ 3855836 w 3864770"/>
              <a:gd name="connsiteY138" fmla="*/ 408560 h 1558550"/>
              <a:gd name="connsiteX139" fmla="*/ 3741441 w 3864770"/>
              <a:gd name="connsiteY139" fmla="*/ 735000 h 1558550"/>
              <a:gd name="connsiteX140" fmla="*/ 3486379 w 3864770"/>
              <a:gd name="connsiteY140" fmla="*/ 815836 h 1558550"/>
              <a:gd name="connsiteX141" fmla="*/ 3421026 w 3864770"/>
              <a:gd name="connsiteY141" fmla="*/ 824048 h 1558550"/>
              <a:gd name="connsiteX142" fmla="*/ 3245449 w 3864770"/>
              <a:gd name="connsiteY142" fmla="*/ 954060 h 1558550"/>
              <a:gd name="connsiteX143" fmla="*/ 3246082 w 3864770"/>
              <a:gd name="connsiteY143" fmla="*/ 1094256 h 1558550"/>
              <a:gd name="connsiteX144" fmla="*/ 3395760 w 3864770"/>
              <a:gd name="connsiteY144" fmla="*/ 1133301 h 1558550"/>
              <a:gd name="connsiteX145" fmla="*/ 3469379 w 3864770"/>
              <a:gd name="connsiteY145" fmla="*/ 1051085 h 1558550"/>
              <a:gd name="connsiteX146" fmla="*/ 3447819 w 3864770"/>
              <a:gd name="connsiteY146" fmla="*/ 1009595 h 1558550"/>
              <a:gd name="connsiteX147" fmla="*/ 3396542 w 3864770"/>
              <a:gd name="connsiteY147" fmla="*/ 993712 h 1558550"/>
              <a:gd name="connsiteX148" fmla="*/ 3344315 w 3864770"/>
              <a:gd name="connsiteY148" fmla="*/ 1018490 h 1558550"/>
              <a:gd name="connsiteX149" fmla="*/ 3393153 w 3864770"/>
              <a:gd name="connsiteY149" fmla="*/ 950540 h 1558550"/>
              <a:gd name="connsiteX150" fmla="*/ 3510304 w 3864770"/>
              <a:gd name="connsiteY150" fmla="*/ 993172 h 1558550"/>
              <a:gd name="connsiteX151" fmla="*/ 3485261 w 3864770"/>
              <a:gd name="connsiteY151" fmla="*/ 1146112 h 1558550"/>
              <a:gd name="connsiteX152" fmla="*/ 3320223 w 3864770"/>
              <a:gd name="connsiteY152" fmla="*/ 1190308 h 1558550"/>
              <a:gd name="connsiteX153" fmla="*/ 3233011 w 3864770"/>
              <a:gd name="connsiteY153" fmla="*/ 1164373 h 1558550"/>
              <a:gd name="connsiteX154" fmla="*/ 3166858 w 3864770"/>
              <a:gd name="connsiteY154" fmla="*/ 1079541 h 1558550"/>
              <a:gd name="connsiteX155" fmla="*/ 3164698 w 3864770"/>
              <a:gd name="connsiteY155" fmla="*/ 1071329 h 1558550"/>
              <a:gd name="connsiteX156" fmla="*/ 3163246 w 3864770"/>
              <a:gd name="connsiteY156" fmla="*/ 1059914 h 1558550"/>
              <a:gd name="connsiteX157" fmla="*/ 3144348 w 3864770"/>
              <a:gd name="connsiteY157" fmla="*/ 1058534 h 1558550"/>
              <a:gd name="connsiteX158" fmla="*/ 3009006 w 3864770"/>
              <a:gd name="connsiteY158" fmla="*/ 1119362 h 1558550"/>
              <a:gd name="connsiteX159" fmla="*/ 2889639 w 3864770"/>
              <a:gd name="connsiteY159" fmla="*/ 1177339 h 1558550"/>
              <a:gd name="connsiteX160" fmla="*/ 2772042 w 3864770"/>
              <a:gd name="connsiteY160" fmla="*/ 1160326 h 1558550"/>
              <a:gd name="connsiteX161" fmla="*/ 2787160 w 3864770"/>
              <a:gd name="connsiteY161" fmla="*/ 1158474 h 1558550"/>
              <a:gd name="connsiteX162" fmla="*/ 2879920 w 3864770"/>
              <a:gd name="connsiteY162" fmla="*/ 1144575 h 1558550"/>
              <a:gd name="connsiteX163" fmla="*/ 3007107 w 3864770"/>
              <a:gd name="connsiteY163" fmla="*/ 1075941 h 1558550"/>
              <a:gd name="connsiteX164" fmla="*/ 3147885 w 3864770"/>
              <a:gd name="connsiteY164" fmla="*/ 1002461 h 1558550"/>
              <a:gd name="connsiteX165" fmla="*/ 3167472 w 3864770"/>
              <a:gd name="connsiteY165" fmla="*/ 1000753 h 1558550"/>
              <a:gd name="connsiteX166" fmla="*/ 3172909 w 3864770"/>
              <a:gd name="connsiteY166" fmla="*/ 982123 h 1558550"/>
              <a:gd name="connsiteX167" fmla="*/ 3209830 w 3864770"/>
              <a:gd name="connsiteY167" fmla="*/ 909484 h 1558550"/>
              <a:gd name="connsiteX168" fmla="*/ 3424005 w 3864770"/>
              <a:gd name="connsiteY168" fmla="*/ 774795 h 1558550"/>
              <a:gd name="connsiteX169" fmla="*/ 3456197 w 3864770"/>
              <a:gd name="connsiteY169" fmla="*/ 770668 h 1558550"/>
              <a:gd name="connsiteX170" fmla="*/ 3428231 w 3864770"/>
              <a:gd name="connsiteY170" fmla="*/ 755231 h 1558550"/>
              <a:gd name="connsiteX171" fmla="*/ 3374125 w 3864770"/>
              <a:gd name="connsiteY171" fmla="*/ 705164 h 1558550"/>
              <a:gd name="connsiteX172" fmla="*/ 3347313 w 3864770"/>
              <a:gd name="connsiteY172" fmla="*/ 493457 h 1558550"/>
              <a:gd name="connsiteX173" fmla="*/ 3549292 w 3864770"/>
              <a:gd name="connsiteY173" fmla="*/ 396736 h 1558550"/>
              <a:gd name="connsiteX174" fmla="*/ 3664525 w 3864770"/>
              <a:gd name="connsiteY174" fmla="*/ 473278 h 1558550"/>
              <a:gd name="connsiteX175" fmla="*/ 3662663 w 3864770"/>
              <a:gd name="connsiteY175" fmla="*/ 548388 h 1558550"/>
              <a:gd name="connsiteX176" fmla="*/ 3546146 w 3864770"/>
              <a:gd name="connsiteY176" fmla="*/ 595712 h 1558550"/>
              <a:gd name="connsiteX177" fmla="*/ 3497382 w 3864770"/>
              <a:gd name="connsiteY177" fmla="*/ 558518 h 1558550"/>
              <a:gd name="connsiteX178" fmla="*/ 3609450 w 3864770"/>
              <a:gd name="connsiteY178" fmla="*/ 523755 h 1558550"/>
              <a:gd name="connsiteX179" fmla="*/ 3592637 w 3864770"/>
              <a:gd name="connsiteY179" fmla="*/ 471689 h 1558550"/>
              <a:gd name="connsiteX180" fmla="*/ 3410785 w 3864770"/>
              <a:gd name="connsiteY180" fmla="*/ 494535 h 1558550"/>
              <a:gd name="connsiteX181" fmla="*/ 3379003 w 3864770"/>
              <a:gd name="connsiteY181" fmla="*/ 571536 h 1558550"/>
              <a:gd name="connsiteX182" fmla="*/ 3429833 w 3864770"/>
              <a:gd name="connsiteY182" fmla="*/ 669638 h 1558550"/>
              <a:gd name="connsiteX183" fmla="*/ 3662440 w 3864770"/>
              <a:gd name="connsiteY183" fmla="*/ 690658 h 1558550"/>
              <a:gd name="connsiteX184" fmla="*/ 3772050 w 3864770"/>
              <a:gd name="connsiteY184" fmla="*/ 445137 h 1558550"/>
              <a:gd name="connsiteX185" fmla="*/ 3575675 w 3864770"/>
              <a:gd name="connsiteY185" fmla="*/ 273175 h 1558550"/>
              <a:gd name="connsiteX186" fmla="*/ 3416930 w 3864770"/>
              <a:gd name="connsiteY186" fmla="*/ 278457 h 1558550"/>
              <a:gd name="connsiteX187" fmla="*/ 2889565 w 3864770"/>
              <a:gd name="connsiteY187" fmla="*/ 702234 h 1558550"/>
              <a:gd name="connsiteX188" fmla="*/ 2603074 w 3864770"/>
              <a:gd name="connsiteY188" fmla="*/ 1002987 h 1558550"/>
              <a:gd name="connsiteX189" fmla="*/ 1536801 w 3864770"/>
              <a:gd name="connsiteY189" fmla="*/ 1048536 h 1558550"/>
              <a:gd name="connsiteX190" fmla="*/ 1272482 w 3864770"/>
              <a:gd name="connsiteY190" fmla="*/ 646161 h 1558550"/>
              <a:gd name="connsiteX191" fmla="*/ 1926776 w 3864770"/>
              <a:gd name="connsiteY191" fmla="*/ 1175040 h 1558550"/>
              <a:gd name="connsiteX192" fmla="*/ 2762770 w 3864770"/>
              <a:gd name="connsiteY192" fmla="*/ 768829 h 1558550"/>
              <a:gd name="connsiteX193" fmla="*/ 2877686 w 3864770"/>
              <a:gd name="connsiteY193" fmla="*/ 619267 h 1558550"/>
              <a:gd name="connsiteX194" fmla="*/ 3382857 w 3864770"/>
              <a:gd name="connsiteY194" fmla="*/ 193716 h 1558550"/>
              <a:gd name="connsiteX195" fmla="*/ 3489656 w 3864770"/>
              <a:gd name="connsiteY195" fmla="*/ 177440 h 1558550"/>
              <a:gd name="connsiteX196" fmla="*/ 1715211 w 3864770"/>
              <a:gd name="connsiteY196" fmla="*/ 140 h 1558550"/>
              <a:gd name="connsiteX197" fmla="*/ 1757828 w 3864770"/>
              <a:gd name="connsiteY197" fmla="*/ 3190 h 1558550"/>
              <a:gd name="connsiteX198" fmla="*/ 1877120 w 3864770"/>
              <a:gd name="connsiteY198" fmla="*/ 85263 h 1558550"/>
              <a:gd name="connsiteX199" fmla="*/ 1822324 w 3864770"/>
              <a:gd name="connsiteY199" fmla="*/ 286602 h 1558550"/>
              <a:gd name="connsiteX200" fmla="*/ 1640612 w 3864770"/>
              <a:gd name="connsiteY200" fmla="*/ 242262 h 1558550"/>
              <a:gd name="connsiteX201" fmla="*/ 1636522 w 3864770"/>
              <a:gd name="connsiteY201" fmla="*/ 175390 h 1558550"/>
              <a:gd name="connsiteX202" fmla="*/ 1662938 w 3864770"/>
              <a:gd name="connsiteY202" fmla="*/ 145777 h 1558550"/>
              <a:gd name="connsiteX203" fmla="*/ 1685292 w 3864770"/>
              <a:gd name="connsiteY203" fmla="*/ 145330 h 1558550"/>
              <a:gd name="connsiteX204" fmla="*/ 1710616 w 3864770"/>
              <a:gd name="connsiteY204" fmla="*/ 192496 h 1558550"/>
              <a:gd name="connsiteX205" fmla="*/ 1720214 w 3864770"/>
              <a:gd name="connsiteY205" fmla="*/ 219493 h 1558550"/>
              <a:gd name="connsiteX206" fmla="*/ 1770396 w 3864770"/>
              <a:gd name="connsiteY206" fmla="*/ 254323 h 1558550"/>
              <a:gd name="connsiteX207" fmla="*/ 1839510 w 3864770"/>
              <a:gd name="connsiteY207" fmla="*/ 203544 h 1558550"/>
              <a:gd name="connsiteX208" fmla="*/ 1840124 w 3864770"/>
              <a:gd name="connsiteY208" fmla="*/ 127529 h 1558550"/>
              <a:gd name="connsiteX209" fmla="*/ 1768106 w 3864770"/>
              <a:gd name="connsiteY209" fmla="*/ 58422 h 1558550"/>
              <a:gd name="connsiteX210" fmla="*/ 1602520 w 3864770"/>
              <a:gd name="connsiteY210" fmla="*/ 91386 h 1558550"/>
              <a:gd name="connsiteX211" fmla="*/ 1553764 w 3864770"/>
              <a:gd name="connsiteY211" fmla="*/ 167191 h 1558550"/>
              <a:gd name="connsiteX212" fmla="*/ 1550318 w 3864770"/>
              <a:gd name="connsiteY212" fmla="*/ 178595 h 1558550"/>
              <a:gd name="connsiteX213" fmla="*/ 1546465 w 3864770"/>
              <a:gd name="connsiteY213" fmla="*/ 209836 h 1558550"/>
              <a:gd name="connsiteX214" fmla="*/ 1548938 w 3864770"/>
              <a:gd name="connsiteY214" fmla="*/ 232986 h 1558550"/>
              <a:gd name="connsiteX215" fmla="*/ 1554237 w 3864770"/>
              <a:gd name="connsiteY215" fmla="*/ 254466 h 1558550"/>
              <a:gd name="connsiteX216" fmla="*/ 1622993 w 3864770"/>
              <a:gd name="connsiteY216" fmla="*/ 335146 h 1558550"/>
              <a:gd name="connsiteX217" fmla="*/ 1897750 w 3864770"/>
              <a:gd name="connsiteY217" fmla="*/ 347193 h 1558550"/>
              <a:gd name="connsiteX218" fmla="*/ 1918473 w 3864770"/>
              <a:gd name="connsiteY218" fmla="*/ 341138 h 1558550"/>
              <a:gd name="connsiteX219" fmla="*/ 1924003 w 3864770"/>
              <a:gd name="connsiteY219" fmla="*/ 319906 h 1558550"/>
              <a:gd name="connsiteX220" fmla="*/ 1978352 w 3864770"/>
              <a:gd name="connsiteY220" fmla="*/ 220111 h 1558550"/>
              <a:gd name="connsiteX221" fmla="*/ 2228461 w 3864770"/>
              <a:gd name="connsiteY221" fmla="*/ 159966 h 1558550"/>
              <a:gd name="connsiteX222" fmla="*/ 2402791 w 3864770"/>
              <a:gd name="connsiteY222" fmla="*/ 293446 h 1558550"/>
              <a:gd name="connsiteX223" fmla="*/ 2412975 w 3864770"/>
              <a:gd name="connsiteY223" fmla="*/ 314678 h 1558550"/>
              <a:gd name="connsiteX224" fmla="*/ 2423662 w 3864770"/>
              <a:gd name="connsiteY224" fmla="*/ 293446 h 1558550"/>
              <a:gd name="connsiteX225" fmla="*/ 2556081 w 3864770"/>
              <a:gd name="connsiteY225" fmla="*/ 144778 h 1558550"/>
              <a:gd name="connsiteX226" fmla="*/ 2855232 w 3864770"/>
              <a:gd name="connsiteY226" fmla="*/ 146314 h 1558550"/>
              <a:gd name="connsiteX227" fmla="*/ 2904442 w 3864770"/>
              <a:gd name="connsiteY227" fmla="*/ 257082 h 1558550"/>
              <a:gd name="connsiteX228" fmla="*/ 2842739 w 3864770"/>
              <a:gd name="connsiteY228" fmla="*/ 375138 h 1558550"/>
              <a:gd name="connsiteX229" fmla="*/ 2764521 w 3864770"/>
              <a:gd name="connsiteY229" fmla="*/ 421148 h 1558550"/>
              <a:gd name="connsiteX230" fmla="*/ 2628900 w 3864770"/>
              <a:gd name="connsiteY230" fmla="*/ 527000 h 1558550"/>
              <a:gd name="connsiteX231" fmla="*/ 2585946 w 3864770"/>
              <a:gd name="connsiteY231" fmla="*/ 625811 h 1558550"/>
              <a:gd name="connsiteX232" fmla="*/ 2569002 w 3864770"/>
              <a:gd name="connsiteY232" fmla="*/ 669520 h 1558550"/>
              <a:gd name="connsiteX233" fmla="*/ 2641933 w 3864770"/>
              <a:gd name="connsiteY233" fmla="*/ 431434 h 1558550"/>
              <a:gd name="connsiteX234" fmla="*/ 2654669 w 3864770"/>
              <a:gd name="connsiteY234" fmla="*/ 416930 h 1558550"/>
              <a:gd name="connsiteX235" fmla="*/ 2637874 w 3864770"/>
              <a:gd name="connsiteY235" fmla="*/ 407510 h 1558550"/>
              <a:gd name="connsiteX236" fmla="*/ 2608456 w 3864770"/>
              <a:gd name="connsiteY236" fmla="*/ 355654 h 1558550"/>
              <a:gd name="connsiteX237" fmla="*/ 2669564 w 3864770"/>
              <a:gd name="connsiteY237" fmla="*/ 267762 h 1558550"/>
              <a:gd name="connsiteX238" fmla="*/ 2710637 w 3864770"/>
              <a:gd name="connsiteY238" fmla="*/ 266540 h 1558550"/>
              <a:gd name="connsiteX239" fmla="*/ 2683770 w 3864770"/>
              <a:gd name="connsiteY239" fmla="*/ 276959 h 1558550"/>
              <a:gd name="connsiteX240" fmla="*/ 2638340 w 3864770"/>
              <a:gd name="connsiteY240" fmla="*/ 342846 h 1558550"/>
              <a:gd name="connsiteX241" fmla="*/ 2671258 w 3864770"/>
              <a:gd name="connsiteY241" fmla="*/ 379671 h 1558550"/>
              <a:gd name="connsiteX242" fmla="*/ 2695537 w 3864770"/>
              <a:gd name="connsiteY242" fmla="*/ 387343 h 1558550"/>
              <a:gd name="connsiteX243" fmla="*/ 2698591 w 3864770"/>
              <a:gd name="connsiteY243" fmla="*/ 388184 h 1558550"/>
              <a:gd name="connsiteX244" fmla="*/ 2826783 w 3864770"/>
              <a:gd name="connsiteY244" fmla="*/ 332952 h 1558550"/>
              <a:gd name="connsiteX245" fmla="*/ 2829948 w 3864770"/>
              <a:gd name="connsiteY245" fmla="*/ 201258 h 1558550"/>
              <a:gd name="connsiteX246" fmla="*/ 2606799 w 3864770"/>
              <a:gd name="connsiteY246" fmla="*/ 180921 h 1558550"/>
              <a:gd name="connsiteX247" fmla="*/ 2448873 w 3864770"/>
              <a:gd name="connsiteY247" fmla="*/ 359111 h 1558550"/>
              <a:gd name="connsiteX248" fmla="*/ 2433363 w 3864770"/>
              <a:gd name="connsiteY248" fmla="*/ 392783 h 1558550"/>
              <a:gd name="connsiteX249" fmla="*/ 2434983 w 3864770"/>
              <a:gd name="connsiteY249" fmla="*/ 437491 h 1558550"/>
              <a:gd name="connsiteX250" fmla="*/ 2118869 w 3864770"/>
              <a:gd name="connsiteY250" fmla="*/ 953154 h 1558550"/>
              <a:gd name="connsiteX251" fmla="*/ 1412939 w 3864770"/>
              <a:gd name="connsiteY251" fmla="*/ 669756 h 1558550"/>
              <a:gd name="connsiteX252" fmla="*/ 1409401 w 3864770"/>
              <a:gd name="connsiteY252" fmla="*/ 663319 h 1558550"/>
              <a:gd name="connsiteX253" fmla="*/ 1122626 w 3864770"/>
              <a:gd name="connsiteY253" fmla="*/ 275120 h 1558550"/>
              <a:gd name="connsiteX254" fmla="*/ 1102955 w 3864770"/>
              <a:gd name="connsiteY254" fmla="*/ 260471 h 1558550"/>
              <a:gd name="connsiteX255" fmla="*/ 951335 w 3864770"/>
              <a:gd name="connsiteY255" fmla="*/ 187134 h 1558550"/>
              <a:gd name="connsiteX256" fmla="*/ 442408 w 3864770"/>
              <a:gd name="connsiteY256" fmla="*/ 243747 h 1558550"/>
              <a:gd name="connsiteX257" fmla="*/ 71373 w 3864770"/>
              <a:gd name="connsiteY257" fmla="*/ 628871 h 1558550"/>
              <a:gd name="connsiteX258" fmla="*/ 5839 w 3864770"/>
              <a:gd name="connsiteY258" fmla="*/ 758556 h 1558550"/>
              <a:gd name="connsiteX259" fmla="*/ 147927 w 3864770"/>
              <a:gd name="connsiteY259" fmla="*/ 449289 h 1558550"/>
              <a:gd name="connsiteX260" fmla="*/ 276495 w 3864770"/>
              <a:gd name="connsiteY260" fmla="*/ 310157 h 1558550"/>
              <a:gd name="connsiteX261" fmla="*/ 925419 w 3864770"/>
              <a:gd name="connsiteY261" fmla="*/ 124770 h 1558550"/>
              <a:gd name="connsiteX262" fmla="*/ 1385221 w 3864770"/>
              <a:gd name="connsiteY262" fmla="*/ 506058 h 1558550"/>
              <a:gd name="connsiteX263" fmla="*/ 1432899 w 3864770"/>
              <a:gd name="connsiteY263" fmla="*/ 590574 h 1558550"/>
              <a:gd name="connsiteX264" fmla="*/ 1759076 w 3864770"/>
              <a:gd name="connsiteY264" fmla="*/ 920009 h 1558550"/>
              <a:gd name="connsiteX265" fmla="*/ 2288842 w 3864770"/>
              <a:gd name="connsiteY265" fmla="*/ 754720 h 1558550"/>
              <a:gd name="connsiteX266" fmla="*/ 2373577 w 3864770"/>
              <a:gd name="connsiteY266" fmla="*/ 392703 h 1558550"/>
              <a:gd name="connsiteX267" fmla="*/ 2369593 w 3864770"/>
              <a:gd name="connsiteY267" fmla="*/ 376137 h 1558550"/>
              <a:gd name="connsiteX268" fmla="*/ 2359297 w 3864770"/>
              <a:gd name="connsiteY268" fmla="*/ 343214 h 1558550"/>
              <a:gd name="connsiteX269" fmla="*/ 2201091 w 3864770"/>
              <a:gd name="connsiteY269" fmla="*/ 210521 h 1558550"/>
              <a:gd name="connsiteX270" fmla="*/ 2043500 w 3864770"/>
              <a:gd name="connsiteY270" fmla="*/ 231699 h 1558550"/>
              <a:gd name="connsiteX271" fmla="*/ 1982839 w 3864770"/>
              <a:gd name="connsiteY271" fmla="*/ 302026 h 1558550"/>
              <a:gd name="connsiteX272" fmla="*/ 1975633 w 3864770"/>
              <a:gd name="connsiteY272" fmla="*/ 316897 h 1558550"/>
              <a:gd name="connsiteX273" fmla="*/ 1959677 w 3864770"/>
              <a:gd name="connsiteY273" fmla="*/ 376137 h 1558550"/>
              <a:gd name="connsiteX274" fmla="*/ 1957610 w 3864770"/>
              <a:gd name="connsiteY274" fmla="*/ 395016 h 1558550"/>
              <a:gd name="connsiteX275" fmla="*/ 1958057 w 3864770"/>
              <a:gd name="connsiteY275" fmla="*/ 421239 h 1558550"/>
              <a:gd name="connsiteX276" fmla="*/ 2040427 w 3864770"/>
              <a:gd name="connsiteY276" fmla="*/ 542030 h 1558550"/>
              <a:gd name="connsiteX277" fmla="*/ 2178934 w 3864770"/>
              <a:gd name="connsiteY277" fmla="*/ 530678 h 1558550"/>
              <a:gd name="connsiteX278" fmla="*/ 2215372 w 3864770"/>
              <a:gd name="connsiteY278" fmla="*/ 464792 h 1558550"/>
              <a:gd name="connsiteX279" fmla="*/ 2141305 w 3864770"/>
              <a:gd name="connsiteY279" fmla="*/ 407865 h 1558550"/>
              <a:gd name="connsiteX280" fmla="*/ 2127490 w 3864770"/>
              <a:gd name="connsiteY280" fmla="*/ 405947 h 1558550"/>
              <a:gd name="connsiteX281" fmla="*/ 2075673 w 3864770"/>
              <a:gd name="connsiteY281" fmla="*/ 393217 h 1558550"/>
              <a:gd name="connsiteX282" fmla="*/ 2143055 w 3864770"/>
              <a:gd name="connsiteY282" fmla="*/ 378016 h 1558550"/>
              <a:gd name="connsiteX283" fmla="*/ 2249389 w 3864770"/>
              <a:gd name="connsiteY283" fmla="*/ 430344 h 1558550"/>
              <a:gd name="connsiteX284" fmla="*/ 2245702 w 3864770"/>
              <a:gd name="connsiteY284" fmla="*/ 517935 h 1558550"/>
              <a:gd name="connsiteX285" fmla="*/ 2127788 w 3864770"/>
              <a:gd name="connsiteY285" fmla="*/ 599771 h 1558550"/>
              <a:gd name="connsiteX286" fmla="*/ 1925046 w 3864770"/>
              <a:gd name="connsiteY286" fmla="*/ 494379 h 1558550"/>
              <a:gd name="connsiteX287" fmla="*/ 1910467 w 3864770"/>
              <a:gd name="connsiteY287" fmla="*/ 401428 h 1558550"/>
              <a:gd name="connsiteX288" fmla="*/ 1911714 w 3864770"/>
              <a:gd name="connsiteY288" fmla="*/ 382391 h 1558550"/>
              <a:gd name="connsiteX289" fmla="*/ 1892499 w 3864770"/>
              <a:gd name="connsiteY289" fmla="*/ 385781 h 1558550"/>
              <a:gd name="connsiteX290" fmla="*/ 1860047 w 3864770"/>
              <a:gd name="connsiteY290" fmla="*/ 393217 h 1558550"/>
              <a:gd name="connsiteX291" fmla="*/ 1653301 w 3864770"/>
              <a:gd name="connsiteY291" fmla="*/ 540465 h 1558550"/>
              <a:gd name="connsiteX292" fmla="*/ 1647080 w 3864770"/>
              <a:gd name="connsiteY292" fmla="*/ 667036 h 1558550"/>
              <a:gd name="connsiteX293" fmla="*/ 1745646 w 3864770"/>
              <a:gd name="connsiteY293" fmla="*/ 754772 h 1558550"/>
              <a:gd name="connsiteX294" fmla="*/ 1852878 w 3864770"/>
              <a:gd name="connsiteY294" fmla="*/ 752551 h 1558550"/>
              <a:gd name="connsiteX295" fmla="*/ 1877902 w 3864770"/>
              <a:gd name="connsiteY295" fmla="*/ 742803 h 1558550"/>
              <a:gd name="connsiteX296" fmla="*/ 1898178 w 3864770"/>
              <a:gd name="connsiteY296" fmla="*/ 731676 h 1558550"/>
              <a:gd name="connsiteX297" fmla="*/ 1898234 w 3864770"/>
              <a:gd name="connsiteY297" fmla="*/ 729455 h 1558550"/>
              <a:gd name="connsiteX298" fmla="*/ 1898476 w 3864770"/>
              <a:gd name="connsiteY298" fmla="*/ 709130 h 1558550"/>
              <a:gd name="connsiteX299" fmla="*/ 1859414 w 3864770"/>
              <a:gd name="connsiteY299" fmla="*/ 611555 h 1558550"/>
              <a:gd name="connsiteX300" fmla="*/ 1793856 w 3864770"/>
              <a:gd name="connsiteY300" fmla="*/ 604500 h 1558550"/>
              <a:gd name="connsiteX301" fmla="*/ 1778942 w 3864770"/>
              <a:gd name="connsiteY301" fmla="*/ 646462 h 1558550"/>
              <a:gd name="connsiteX302" fmla="*/ 1777583 w 3864770"/>
              <a:gd name="connsiteY302" fmla="*/ 645845 h 1558550"/>
              <a:gd name="connsiteX303" fmla="*/ 1759169 w 3864770"/>
              <a:gd name="connsiteY303" fmla="*/ 612712 h 1558550"/>
              <a:gd name="connsiteX304" fmla="*/ 1771066 w 3864770"/>
              <a:gd name="connsiteY304" fmla="*/ 588261 h 1558550"/>
              <a:gd name="connsiteX305" fmla="*/ 1835395 w 3864770"/>
              <a:gd name="connsiteY305" fmla="*/ 570919 h 1558550"/>
              <a:gd name="connsiteX306" fmla="*/ 1914004 w 3864770"/>
              <a:gd name="connsiteY306" fmla="*/ 624996 h 1558550"/>
              <a:gd name="connsiteX307" fmla="*/ 1939717 w 3864770"/>
              <a:gd name="connsiteY307" fmla="*/ 728904 h 1558550"/>
              <a:gd name="connsiteX308" fmla="*/ 1937706 w 3864770"/>
              <a:gd name="connsiteY308" fmla="*/ 747230 h 1558550"/>
              <a:gd name="connsiteX309" fmla="*/ 1955748 w 3864770"/>
              <a:gd name="connsiteY309" fmla="*/ 752000 h 1558550"/>
              <a:gd name="connsiteX310" fmla="*/ 1999428 w 3864770"/>
              <a:gd name="connsiteY310" fmla="*/ 773467 h 1558550"/>
              <a:gd name="connsiteX311" fmla="*/ 2015478 w 3864770"/>
              <a:gd name="connsiteY311" fmla="*/ 782205 h 1558550"/>
              <a:gd name="connsiteX312" fmla="*/ 2115499 w 3864770"/>
              <a:gd name="connsiteY312" fmla="*/ 810279 h 1558550"/>
              <a:gd name="connsiteX313" fmla="*/ 2005908 w 3864770"/>
              <a:gd name="connsiteY313" fmla="*/ 801767 h 1558550"/>
              <a:gd name="connsiteX314" fmla="*/ 1906333 w 3864770"/>
              <a:gd name="connsiteY314" fmla="*/ 787367 h 1558550"/>
              <a:gd name="connsiteX315" fmla="*/ 1845151 w 3864770"/>
              <a:gd name="connsiteY315" fmla="*/ 790731 h 1558550"/>
              <a:gd name="connsiteX316" fmla="*/ 1818210 w 3864770"/>
              <a:gd name="connsiteY316" fmla="*/ 792781 h 1558550"/>
              <a:gd name="connsiteX317" fmla="*/ 1649540 w 3864770"/>
              <a:gd name="connsiteY317" fmla="*/ 758437 h 1558550"/>
              <a:gd name="connsiteX318" fmla="*/ 1576853 w 3864770"/>
              <a:gd name="connsiteY318" fmla="*/ 625588 h 1558550"/>
              <a:gd name="connsiteX319" fmla="*/ 1663676 w 3864770"/>
              <a:gd name="connsiteY319" fmla="*/ 440434 h 1558550"/>
              <a:gd name="connsiteX320" fmla="*/ 1678191 w 3864770"/>
              <a:gd name="connsiteY320" fmla="*/ 425233 h 1558550"/>
              <a:gd name="connsiteX321" fmla="*/ 1658533 w 3864770"/>
              <a:gd name="connsiteY321" fmla="*/ 418953 h 1558550"/>
              <a:gd name="connsiteX322" fmla="*/ 1519602 w 3864770"/>
              <a:gd name="connsiteY322" fmla="*/ 262638 h 1558550"/>
              <a:gd name="connsiteX323" fmla="*/ 1514843 w 3864770"/>
              <a:gd name="connsiteY323" fmla="*/ 238006 h 1558550"/>
              <a:gd name="connsiteX324" fmla="*/ 1512871 w 3864770"/>
              <a:gd name="connsiteY324" fmla="*/ 217064 h 1558550"/>
              <a:gd name="connsiteX325" fmla="*/ 1494213 w 3864770"/>
              <a:gd name="connsiteY325" fmla="*/ 209561 h 1558550"/>
              <a:gd name="connsiteX326" fmla="*/ 1360251 w 3864770"/>
              <a:gd name="connsiteY326" fmla="*/ 180947 h 1558550"/>
              <a:gd name="connsiteX327" fmla="*/ 1192827 w 3864770"/>
              <a:gd name="connsiteY327" fmla="*/ 160859 h 1558550"/>
              <a:gd name="connsiteX328" fmla="*/ 1261609 w 3864770"/>
              <a:gd name="connsiteY328" fmla="*/ 152896 h 1558550"/>
              <a:gd name="connsiteX329" fmla="*/ 1382894 w 3864770"/>
              <a:gd name="connsiteY329" fmla="*/ 145514 h 1558550"/>
              <a:gd name="connsiteX330" fmla="*/ 1449980 w 3864770"/>
              <a:gd name="connsiteY330" fmla="*/ 162172 h 1558550"/>
              <a:gd name="connsiteX331" fmla="*/ 1496658 w 3864770"/>
              <a:gd name="connsiteY331" fmla="*/ 175533 h 1558550"/>
              <a:gd name="connsiteX332" fmla="*/ 1515014 w 3864770"/>
              <a:gd name="connsiteY332" fmla="*/ 178660 h 1558550"/>
              <a:gd name="connsiteX333" fmla="*/ 1518552 w 3864770"/>
              <a:gd name="connsiteY333" fmla="*/ 160425 h 1558550"/>
              <a:gd name="connsiteX334" fmla="*/ 1595091 w 3864770"/>
              <a:gd name="connsiteY334" fmla="*/ 44825 h 1558550"/>
              <a:gd name="connsiteX335" fmla="*/ 1715211 w 3864770"/>
              <a:gd name="connsiteY335" fmla="*/ 140 h 1558550"/>
            </a:gdLst>
            <a:ahLst/>
            <a:cxnLst/>
            <a:rect l="l" t="t" r="r" b="b"/>
            <a:pathLst>
              <a:path w="3864770" h="1558550">
                <a:moveTo>
                  <a:pt x="688946" y="363803"/>
                </a:moveTo>
                <a:cubicBezTo>
                  <a:pt x="753957" y="365374"/>
                  <a:pt x="821183" y="380167"/>
                  <a:pt x="889310" y="408719"/>
                </a:cubicBezTo>
                <a:cubicBezTo>
                  <a:pt x="1109108" y="500854"/>
                  <a:pt x="1222004" y="703796"/>
                  <a:pt x="1203739" y="969341"/>
                </a:cubicBezTo>
                <a:cubicBezTo>
                  <a:pt x="1203266" y="975464"/>
                  <a:pt x="1202583" y="981664"/>
                  <a:pt x="1202043" y="987891"/>
                </a:cubicBezTo>
                <a:cubicBezTo>
                  <a:pt x="1208341" y="987366"/>
                  <a:pt x="1214549" y="986894"/>
                  <a:pt x="1220781" y="986736"/>
                </a:cubicBezTo>
                <a:cubicBezTo>
                  <a:pt x="1273666" y="985212"/>
                  <a:pt x="1326248" y="999321"/>
                  <a:pt x="1367720" y="1035373"/>
                </a:cubicBezTo>
                <a:cubicBezTo>
                  <a:pt x="1400722" y="1064065"/>
                  <a:pt x="1418211" y="1103322"/>
                  <a:pt x="1416988" y="1146060"/>
                </a:cubicBezTo>
                <a:cubicBezTo>
                  <a:pt x="1415608" y="1191923"/>
                  <a:pt x="1393122" y="1235016"/>
                  <a:pt x="1355346" y="1264157"/>
                </a:cubicBezTo>
                <a:cubicBezTo>
                  <a:pt x="1333033" y="1281406"/>
                  <a:pt x="1305762" y="1295372"/>
                  <a:pt x="1277046" y="1310178"/>
                </a:cubicBezTo>
                <a:cubicBezTo>
                  <a:pt x="1224620" y="1337190"/>
                  <a:pt x="1170485" y="1365016"/>
                  <a:pt x="1141401" y="1416030"/>
                </a:cubicBezTo>
                <a:cubicBezTo>
                  <a:pt x="1123597" y="1447260"/>
                  <a:pt x="1110947" y="1481615"/>
                  <a:pt x="1098510" y="1514841"/>
                </a:cubicBezTo>
                <a:cubicBezTo>
                  <a:pt x="1093090" y="1529491"/>
                  <a:pt x="1087458" y="1544063"/>
                  <a:pt x="1081613" y="1558550"/>
                </a:cubicBezTo>
                <a:cubicBezTo>
                  <a:pt x="1089450" y="1474336"/>
                  <a:pt x="1107240" y="1379848"/>
                  <a:pt x="1154536" y="1320479"/>
                </a:cubicBezTo>
                <a:cubicBezTo>
                  <a:pt x="1158469" y="1315315"/>
                  <a:pt x="1162689" y="1310506"/>
                  <a:pt x="1167212" y="1305974"/>
                </a:cubicBezTo>
                <a:cubicBezTo>
                  <a:pt x="1161323" y="1303406"/>
                  <a:pt x="1155715" y="1300240"/>
                  <a:pt x="1150474" y="1296527"/>
                </a:cubicBezTo>
                <a:cubicBezTo>
                  <a:pt x="1132130" y="1283415"/>
                  <a:pt x="1121994" y="1265837"/>
                  <a:pt x="1121007" y="1244606"/>
                </a:cubicBezTo>
                <a:cubicBezTo>
                  <a:pt x="1119402" y="1207716"/>
                  <a:pt x="1146346" y="1168972"/>
                  <a:pt x="1182176" y="1156701"/>
                </a:cubicBezTo>
                <a:cubicBezTo>
                  <a:pt x="1195416" y="1152076"/>
                  <a:pt x="1209760" y="1151650"/>
                  <a:pt x="1223253" y="1155479"/>
                </a:cubicBezTo>
                <a:cubicBezTo>
                  <a:pt x="1213890" y="1157921"/>
                  <a:pt x="1204848" y="1161454"/>
                  <a:pt x="1196310" y="1166003"/>
                </a:cubicBezTo>
                <a:cubicBezTo>
                  <a:pt x="1165752" y="1182242"/>
                  <a:pt x="1147554" y="1208806"/>
                  <a:pt x="1150933" y="1231954"/>
                </a:cubicBezTo>
                <a:cubicBezTo>
                  <a:pt x="1152630" y="1243635"/>
                  <a:pt x="1160230" y="1258271"/>
                  <a:pt x="1183872" y="1268780"/>
                </a:cubicBezTo>
                <a:cubicBezTo>
                  <a:pt x="1190460" y="1271632"/>
                  <a:pt x="1198678" y="1274219"/>
                  <a:pt x="1208224" y="1276374"/>
                </a:cubicBezTo>
                <a:cubicBezTo>
                  <a:pt x="1209196" y="1276610"/>
                  <a:pt x="1210064" y="1276900"/>
                  <a:pt x="1211222" y="1277149"/>
                </a:cubicBezTo>
                <a:cubicBezTo>
                  <a:pt x="1259871" y="1286950"/>
                  <a:pt x="1310232" y="1265351"/>
                  <a:pt x="1339345" y="1222009"/>
                </a:cubicBezTo>
                <a:cubicBezTo>
                  <a:pt x="1367430" y="1180192"/>
                  <a:pt x="1368653" y="1129728"/>
                  <a:pt x="1342395" y="1090394"/>
                </a:cubicBezTo>
                <a:cubicBezTo>
                  <a:pt x="1312993" y="1046053"/>
                  <a:pt x="1257965" y="1034701"/>
                  <a:pt x="1205830" y="1041060"/>
                </a:cubicBezTo>
                <a:cubicBezTo>
                  <a:pt x="1198678" y="1041967"/>
                  <a:pt x="1191460" y="1043203"/>
                  <a:pt x="1184397" y="1044818"/>
                </a:cubicBezTo>
                <a:cubicBezTo>
                  <a:pt x="1181288" y="1052179"/>
                  <a:pt x="1177888" y="1059416"/>
                  <a:pt x="1174207" y="1066509"/>
                </a:cubicBezTo>
                <a:cubicBezTo>
                  <a:pt x="1139507" y="1133880"/>
                  <a:pt x="1086543" y="1177038"/>
                  <a:pt x="1013765" y="1197521"/>
                </a:cubicBezTo>
                <a:cubicBezTo>
                  <a:pt x="1008781" y="1198979"/>
                  <a:pt x="1004100" y="1200674"/>
                  <a:pt x="998879" y="1201803"/>
                </a:cubicBezTo>
                <a:cubicBezTo>
                  <a:pt x="994752" y="1202802"/>
                  <a:pt x="990583" y="1203576"/>
                  <a:pt x="986520" y="1204430"/>
                </a:cubicBezTo>
                <a:cubicBezTo>
                  <a:pt x="965455" y="1208577"/>
                  <a:pt x="944035" y="1210659"/>
                  <a:pt x="922564" y="1210646"/>
                </a:cubicBezTo>
                <a:cubicBezTo>
                  <a:pt x="915967" y="1210579"/>
                  <a:pt x="909374" y="1210350"/>
                  <a:pt x="902789" y="1209961"/>
                </a:cubicBezTo>
                <a:cubicBezTo>
                  <a:pt x="841199" y="1205652"/>
                  <a:pt x="786789" y="1182255"/>
                  <a:pt x="748618" y="1141684"/>
                </a:cubicBezTo>
                <a:cubicBezTo>
                  <a:pt x="724214" y="1115684"/>
                  <a:pt x="705792" y="1079870"/>
                  <a:pt x="694116" y="1041060"/>
                </a:cubicBezTo>
                <a:cubicBezTo>
                  <a:pt x="692221" y="1034403"/>
                  <a:pt x="690485" y="1027701"/>
                  <a:pt x="688908" y="1020959"/>
                </a:cubicBezTo>
                <a:cubicBezTo>
                  <a:pt x="682191" y="1019346"/>
                  <a:pt x="675434" y="1017891"/>
                  <a:pt x="668647" y="1016598"/>
                </a:cubicBezTo>
                <a:cubicBezTo>
                  <a:pt x="588478" y="1001016"/>
                  <a:pt x="494450" y="1001949"/>
                  <a:pt x="430205" y="1037132"/>
                </a:cubicBezTo>
                <a:cubicBezTo>
                  <a:pt x="395834" y="1056011"/>
                  <a:pt x="372612" y="1083628"/>
                  <a:pt x="361489" y="1117905"/>
                </a:cubicBezTo>
                <a:cubicBezTo>
                  <a:pt x="359162" y="1124921"/>
                  <a:pt x="357343" y="1132094"/>
                  <a:pt x="356045" y="1139372"/>
                </a:cubicBezTo>
                <a:cubicBezTo>
                  <a:pt x="354723" y="1147007"/>
                  <a:pt x="353932" y="1154723"/>
                  <a:pt x="353679" y="1162468"/>
                </a:cubicBezTo>
                <a:cubicBezTo>
                  <a:pt x="353349" y="1172520"/>
                  <a:pt x="354809" y="1183174"/>
                  <a:pt x="357399" y="1193776"/>
                </a:cubicBezTo>
                <a:cubicBezTo>
                  <a:pt x="358399" y="1197521"/>
                  <a:pt x="359648" y="1201370"/>
                  <a:pt x="360950" y="1205115"/>
                </a:cubicBezTo>
                <a:cubicBezTo>
                  <a:pt x="371088" y="1235647"/>
                  <a:pt x="390561" y="1264879"/>
                  <a:pt x="409705" y="1280894"/>
                </a:cubicBezTo>
                <a:cubicBezTo>
                  <a:pt x="455450" y="1319415"/>
                  <a:pt x="521944" y="1332670"/>
                  <a:pt x="575211" y="1313882"/>
                </a:cubicBezTo>
                <a:cubicBezTo>
                  <a:pt x="606544" y="1302927"/>
                  <a:pt x="634170" y="1276454"/>
                  <a:pt x="647280" y="1244869"/>
                </a:cubicBezTo>
                <a:cubicBezTo>
                  <a:pt x="658021" y="1218790"/>
                  <a:pt x="657878" y="1192476"/>
                  <a:pt x="646504" y="1168840"/>
                </a:cubicBezTo>
                <a:cubicBezTo>
                  <a:pt x="632080" y="1138609"/>
                  <a:pt x="604270" y="1118168"/>
                  <a:pt x="577498" y="1118075"/>
                </a:cubicBezTo>
                <a:cubicBezTo>
                  <a:pt x="556395" y="1117918"/>
                  <a:pt x="538499" y="1130345"/>
                  <a:pt x="527363" y="1152878"/>
                </a:cubicBezTo>
                <a:lnTo>
                  <a:pt x="517723" y="1179901"/>
                </a:lnTo>
                <a:cubicBezTo>
                  <a:pt x="511965" y="1198834"/>
                  <a:pt x="505351" y="1220485"/>
                  <a:pt x="492372" y="1226989"/>
                </a:cubicBezTo>
                <a:cubicBezTo>
                  <a:pt x="486613" y="1229997"/>
                  <a:pt x="479236" y="1229813"/>
                  <a:pt x="470046" y="1226686"/>
                </a:cubicBezTo>
                <a:cubicBezTo>
                  <a:pt x="454990" y="1221471"/>
                  <a:pt x="447390" y="1207596"/>
                  <a:pt x="443616" y="1197007"/>
                </a:cubicBezTo>
                <a:cubicBezTo>
                  <a:pt x="435872" y="1174975"/>
                  <a:pt x="437647" y="1146216"/>
                  <a:pt x="447746" y="1130122"/>
                </a:cubicBezTo>
                <a:cubicBezTo>
                  <a:pt x="499723" y="1046972"/>
                  <a:pt x="578025" y="1054343"/>
                  <a:pt x="629463" y="1085782"/>
                </a:cubicBezTo>
                <a:cubicBezTo>
                  <a:pt x="691789" y="1123830"/>
                  <a:pt x="732168" y="1207440"/>
                  <a:pt x="684189" y="1287134"/>
                </a:cubicBezTo>
                <a:cubicBezTo>
                  <a:pt x="658021" y="1330607"/>
                  <a:pt x="615630" y="1359747"/>
                  <a:pt x="564967" y="1369114"/>
                </a:cubicBezTo>
                <a:cubicBezTo>
                  <a:pt x="508572" y="1379467"/>
                  <a:pt x="449219" y="1364450"/>
                  <a:pt x="402237" y="1327533"/>
                </a:cubicBezTo>
                <a:cubicBezTo>
                  <a:pt x="362711" y="1296555"/>
                  <a:pt x="336611" y="1256286"/>
                  <a:pt x="325711" y="1211946"/>
                </a:cubicBezTo>
                <a:cubicBezTo>
                  <a:pt x="324274" y="1205911"/>
                  <a:pt x="323090" y="1199818"/>
                  <a:pt x="322161" y="1193685"/>
                </a:cubicBezTo>
                <a:cubicBezTo>
                  <a:pt x="315955" y="1194459"/>
                  <a:pt x="309814" y="1195471"/>
                  <a:pt x="303830" y="1196745"/>
                </a:cubicBezTo>
                <a:cubicBezTo>
                  <a:pt x="287632" y="1200267"/>
                  <a:pt x="272288" y="1205271"/>
                  <a:pt x="257152" y="1210171"/>
                </a:cubicBezTo>
                <a:cubicBezTo>
                  <a:pt x="235733" y="1217056"/>
                  <a:pt x="213617" y="1224217"/>
                  <a:pt x="189975" y="1226818"/>
                </a:cubicBezTo>
                <a:cubicBezTo>
                  <a:pt x="151290" y="1231022"/>
                  <a:pt x="109293" y="1225045"/>
                  <a:pt x="68624" y="1219382"/>
                </a:cubicBezTo>
                <a:cubicBezTo>
                  <a:pt x="45890" y="1216242"/>
                  <a:pt x="22879" y="1213023"/>
                  <a:pt x="0" y="1211419"/>
                </a:cubicBezTo>
                <a:cubicBezTo>
                  <a:pt x="47218" y="1194708"/>
                  <a:pt x="104929" y="1191780"/>
                  <a:pt x="167398" y="1191318"/>
                </a:cubicBezTo>
                <a:cubicBezTo>
                  <a:pt x="215693" y="1191175"/>
                  <a:pt x="257929" y="1179732"/>
                  <a:pt x="301372" y="1162771"/>
                </a:cubicBezTo>
                <a:cubicBezTo>
                  <a:pt x="307591" y="1160327"/>
                  <a:pt x="313771" y="1157869"/>
                  <a:pt x="319924" y="1155256"/>
                </a:cubicBezTo>
                <a:cubicBezTo>
                  <a:pt x="320319" y="1148292"/>
                  <a:pt x="321017" y="1141238"/>
                  <a:pt x="322095" y="1134235"/>
                </a:cubicBezTo>
                <a:cubicBezTo>
                  <a:pt x="323147" y="1126024"/>
                  <a:pt x="324685" y="1117905"/>
                  <a:pt x="326696" y="1109627"/>
                </a:cubicBezTo>
                <a:cubicBezTo>
                  <a:pt x="345499" y="1036751"/>
                  <a:pt x="398016" y="979063"/>
                  <a:pt x="465707" y="953458"/>
                </a:cubicBezTo>
                <a:cubicBezTo>
                  <a:pt x="472085" y="951000"/>
                  <a:pt x="478672" y="948937"/>
                  <a:pt x="485351" y="947086"/>
                </a:cubicBezTo>
                <a:cubicBezTo>
                  <a:pt x="480403" y="942119"/>
                  <a:pt x="475551" y="937060"/>
                  <a:pt x="470796" y="931911"/>
                </a:cubicBezTo>
                <a:cubicBezTo>
                  <a:pt x="414900" y="870938"/>
                  <a:pt x="383184" y="804590"/>
                  <a:pt x="384039" y="746679"/>
                </a:cubicBezTo>
                <a:cubicBezTo>
                  <a:pt x="384722" y="696203"/>
                  <a:pt x="409128" y="651560"/>
                  <a:pt x="456634" y="613893"/>
                </a:cubicBezTo>
                <a:cubicBezTo>
                  <a:pt x="503325" y="576870"/>
                  <a:pt x="568019" y="575780"/>
                  <a:pt x="625295" y="579525"/>
                </a:cubicBezTo>
                <a:lnTo>
                  <a:pt x="652408" y="581588"/>
                </a:lnTo>
                <a:lnTo>
                  <a:pt x="713497" y="584978"/>
                </a:lnTo>
                <a:cubicBezTo>
                  <a:pt x="748880" y="585136"/>
                  <a:pt x="781450" y="577685"/>
                  <a:pt x="812982" y="570540"/>
                </a:cubicBezTo>
                <a:cubicBezTo>
                  <a:pt x="853428" y="561407"/>
                  <a:pt x="888996" y="553525"/>
                  <a:pt x="922603" y="561973"/>
                </a:cubicBezTo>
                <a:cubicBezTo>
                  <a:pt x="888903" y="563117"/>
                  <a:pt x="856044" y="572325"/>
                  <a:pt x="822593" y="590036"/>
                </a:cubicBezTo>
                <a:lnTo>
                  <a:pt x="806631" y="598850"/>
                </a:lnTo>
                <a:cubicBezTo>
                  <a:pt x="792114" y="607062"/>
                  <a:pt x="777900" y="614957"/>
                  <a:pt x="762951" y="620239"/>
                </a:cubicBezTo>
                <a:cubicBezTo>
                  <a:pt x="757052" y="622347"/>
                  <a:pt x="750993" y="623969"/>
                  <a:pt x="744831" y="625087"/>
                </a:cubicBezTo>
                <a:cubicBezTo>
                  <a:pt x="745804" y="631079"/>
                  <a:pt x="746594" y="637187"/>
                  <a:pt x="746804" y="643415"/>
                </a:cubicBezTo>
                <a:cubicBezTo>
                  <a:pt x="748724" y="679164"/>
                  <a:pt x="739913" y="717368"/>
                  <a:pt x="721255" y="747349"/>
                </a:cubicBezTo>
                <a:cubicBezTo>
                  <a:pt x="707501" y="769290"/>
                  <a:pt x="682716" y="796433"/>
                  <a:pt x="642573" y="801411"/>
                </a:cubicBezTo>
                <a:cubicBezTo>
                  <a:pt x="623625" y="803816"/>
                  <a:pt x="594605" y="798509"/>
                  <a:pt x="578248" y="784004"/>
                </a:cubicBezTo>
                <a:cubicBezTo>
                  <a:pt x="570398" y="777120"/>
                  <a:pt x="566362" y="768829"/>
                  <a:pt x="566269" y="759555"/>
                </a:cubicBezTo>
                <a:cubicBezTo>
                  <a:pt x="566269" y="745733"/>
                  <a:pt x="574014" y="731702"/>
                  <a:pt x="584677" y="726498"/>
                </a:cubicBezTo>
                <a:cubicBezTo>
                  <a:pt x="585230" y="726184"/>
                  <a:pt x="585599" y="726026"/>
                  <a:pt x="586046" y="725803"/>
                </a:cubicBezTo>
                <a:cubicBezTo>
                  <a:pt x="581233" y="740202"/>
                  <a:pt x="587452" y="757860"/>
                  <a:pt x="601062" y="767845"/>
                </a:cubicBezTo>
                <a:cubicBezTo>
                  <a:pt x="618681" y="780785"/>
                  <a:pt x="643176" y="778117"/>
                  <a:pt x="666530" y="760788"/>
                </a:cubicBezTo>
                <a:cubicBezTo>
                  <a:pt x="689999" y="743210"/>
                  <a:pt x="703675" y="701406"/>
                  <a:pt x="705608" y="663226"/>
                </a:cubicBezTo>
                <a:cubicBezTo>
                  <a:pt x="705976" y="656317"/>
                  <a:pt x="705896" y="649405"/>
                  <a:pt x="705530" y="642902"/>
                </a:cubicBezTo>
                <a:cubicBezTo>
                  <a:pt x="705371" y="642128"/>
                  <a:pt x="705371" y="641365"/>
                  <a:pt x="705371" y="640669"/>
                </a:cubicBezTo>
                <a:cubicBezTo>
                  <a:pt x="698829" y="636588"/>
                  <a:pt x="692059" y="632882"/>
                  <a:pt x="685095" y="629567"/>
                </a:cubicBezTo>
                <a:cubicBezTo>
                  <a:pt x="676983" y="625721"/>
                  <a:pt x="668623" y="622415"/>
                  <a:pt x="660073" y="619675"/>
                </a:cubicBezTo>
                <a:cubicBezTo>
                  <a:pt x="625360" y="609006"/>
                  <a:pt x="587675" y="607838"/>
                  <a:pt x="552844" y="617612"/>
                </a:cubicBezTo>
                <a:cubicBezTo>
                  <a:pt x="505876" y="630724"/>
                  <a:pt x="470939" y="661939"/>
                  <a:pt x="454201" y="705426"/>
                </a:cubicBezTo>
                <a:cubicBezTo>
                  <a:pt x="437621" y="748597"/>
                  <a:pt x="439764" y="791177"/>
                  <a:pt x="460422" y="831904"/>
                </a:cubicBezTo>
                <a:cubicBezTo>
                  <a:pt x="499434" y="908538"/>
                  <a:pt x="592987" y="958081"/>
                  <a:pt x="662993" y="977932"/>
                </a:cubicBezTo>
                <a:cubicBezTo>
                  <a:pt x="664452" y="978405"/>
                  <a:pt x="665741" y="978853"/>
                  <a:pt x="667134" y="979181"/>
                </a:cubicBezTo>
                <a:cubicBezTo>
                  <a:pt x="672289" y="980626"/>
                  <a:pt x="677417" y="981638"/>
                  <a:pt x="682492" y="982860"/>
                </a:cubicBezTo>
                <a:cubicBezTo>
                  <a:pt x="681753" y="976403"/>
                  <a:pt x="681239" y="969922"/>
                  <a:pt x="680954" y="963429"/>
                </a:cubicBezTo>
                <a:cubicBezTo>
                  <a:pt x="679495" y="928784"/>
                  <a:pt x="683952" y="895256"/>
                  <a:pt x="695470" y="867403"/>
                </a:cubicBezTo>
                <a:cubicBezTo>
                  <a:pt x="725266" y="795776"/>
                  <a:pt x="816151" y="748518"/>
                  <a:pt x="898199" y="762011"/>
                </a:cubicBezTo>
                <a:cubicBezTo>
                  <a:pt x="946022" y="769921"/>
                  <a:pt x="994463" y="803593"/>
                  <a:pt x="1016039" y="843873"/>
                </a:cubicBezTo>
                <a:cubicBezTo>
                  <a:pt x="1031411" y="872540"/>
                  <a:pt x="1032699" y="902836"/>
                  <a:pt x="1019722" y="931530"/>
                </a:cubicBezTo>
                <a:cubicBezTo>
                  <a:pt x="997302" y="981231"/>
                  <a:pt x="932741" y="984161"/>
                  <a:pt x="913478" y="983819"/>
                </a:cubicBezTo>
                <a:cubicBezTo>
                  <a:pt x="886760" y="983385"/>
                  <a:pt x="848905" y="975856"/>
                  <a:pt x="846077" y="968657"/>
                </a:cubicBezTo>
                <a:cubicBezTo>
                  <a:pt x="849142" y="964047"/>
                  <a:pt x="866511" y="959749"/>
                  <a:pt x="897963" y="955900"/>
                </a:cubicBezTo>
                <a:lnTo>
                  <a:pt x="911703" y="953917"/>
                </a:lnTo>
                <a:cubicBezTo>
                  <a:pt x="935647" y="948714"/>
                  <a:pt x="985705" y="937665"/>
                  <a:pt x="985772" y="897095"/>
                </a:cubicBezTo>
                <a:cubicBezTo>
                  <a:pt x="985772" y="869716"/>
                  <a:pt x="973200" y="846921"/>
                  <a:pt x="949401" y="831195"/>
                </a:cubicBezTo>
                <a:cubicBezTo>
                  <a:pt x="909337" y="804801"/>
                  <a:pt x="846300" y="804801"/>
                  <a:pt x="810759" y="819830"/>
                </a:cubicBezTo>
                <a:cubicBezTo>
                  <a:pt x="762621" y="840339"/>
                  <a:pt x="733287" y="883274"/>
                  <a:pt x="728383" y="940660"/>
                </a:cubicBezTo>
                <a:cubicBezTo>
                  <a:pt x="727541" y="951262"/>
                  <a:pt x="727764" y="961971"/>
                  <a:pt x="728539" y="972705"/>
                </a:cubicBezTo>
                <a:cubicBezTo>
                  <a:pt x="728921" y="979063"/>
                  <a:pt x="729775" y="985435"/>
                  <a:pt x="730775" y="991740"/>
                </a:cubicBezTo>
                <a:cubicBezTo>
                  <a:pt x="733337" y="1007307"/>
                  <a:pt x="737500" y="1022566"/>
                  <a:pt x="743201" y="1037278"/>
                </a:cubicBezTo>
                <a:cubicBezTo>
                  <a:pt x="746436" y="1045804"/>
                  <a:pt x="750103" y="1053935"/>
                  <a:pt x="754337" y="1061845"/>
                </a:cubicBezTo>
                <a:cubicBezTo>
                  <a:pt x="769143" y="1090130"/>
                  <a:pt x="789485" y="1114529"/>
                  <a:pt x="813823" y="1130176"/>
                </a:cubicBezTo>
                <a:cubicBezTo>
                  <a:pt x="846064" y="1150880"/>
                  <a:pt x="886221" y="1160379"/>
                  <a:pt x="928125" y="1157936"/>
                </a:cubicBezTo>
                <a:cubicBezTo>
                  <a:pt x="935884" y="1157462"/>
                  <a:pt x="943695" y="1156621"/>
                  <a:pt x="951531" y="1155401"/>
                </a:cubicBezTo>
                <a:cubicBezTo>
                  <a:pt x="958119" y="1154349"/>
                  <a:pt x="964732" y="1152930"/>
                  <a:pt x="971413" y="1151341"/>
                </a:cubicBezTo>
                <a:cubicBezTo>
                  <a:pt x="1049095" y="1131713"/>
                  <a:pt x="1102297" y="1087057"/>
                  <a:pt x="1129633" y="1018635"/>
                </a:cubicBezTo>
                <a:cubicBezTo>
                  <a:pt x="1131763" y="1013273"/>
                  <a:pt x="1133473" y="1007665"/>
                  <a:pt x="1135221" y="1002225"/>
                </a:cubicBezTo>
                <a:cubicBezTo>
                  <a:pt x="1137561" y="995248"/>
                  <a:pt x="1139364" y="988194"/>
                  <a:pt x="1141151" y="981060"/>
                </a:cubicBezTo>
                <a:cubicBezTo>
                  <a:pt x="1170066" y="858706"/>
                  <a:pt x="1122020" y="705860"/>
                  <a:pt x="1059155" y="607075"/>
                </a:cubicBezTo>
                <a:cubicBezTo>
                  <a:pt x="948664" y="433352"/>
                  <a:pt x="703070" y="386567"/>
                  <a:pt x="529425" y="441773"/>
                </a:cubicBezTo>
                <a:cubicBezTo>
                  <a:pt x="350352" y="498780"/>
                  <a:pt x="278190" y="619872"/>
                  <a:pt x="208384" y="737087"/>
                </a:cubicBezTo>
                <a:lnTo>
                  <a:pt x="171553" y="797681"/>
                </a:lnTo>
                <a:cubicBezTo>
                  <a:pt x="154452" y="824928"/>
                  <a:pt x="136736" y="851784"/>
                  <a:pt x="118418" y="878229"/>
                </a:cubicBezTo>
                <a:cubicBezTo>
                  <a:pt x="119655" y="874997"/>
                  <a:pt x="120891" y="871766"/>
                  <a:pt x="122021" y="868560"/>
                </a:cubicBezTo>
                <a:cubicBezTo>
                  <a:pt x="142679" y="813407"/>
                  <a:pt x="163953" y="756335"/>
                  <a:pt x="199100" y="692143"/>
                </a:cubicBezTo>
                <a:cubicBezTo>
                  <a:pt x="318812" y="473367"/>
                  <a:pt x="493913" y="359088"/>
                  <a:pt x="688946" y="363803"/>
                </a:cubicBezTo>
                <a:close/>
                <a:moveTo>
                  <a:pt x="3489656" y="177440"/>
                </a:moveTo>
                <a:cubicBezTo>
                  <a:pt x="3523682" y="175234"/>
                  <a:pt x="3555809" y="176269"/>
                  <a:pt x="3585059" y="180604"/>
                </a:cubicBezTo>
                <a:cubicBezTo>
                  <a:pt x="3712190" y="199615"/>
                  <a:pt x="3821037" y="291135"/>
                  <a:pt x="3855836" y="408560"/>
                </a:cubicBezTo>
                <a:cubicBezTo>
                  <a:pt x="3886836" y="513034"/>
                  <a:pt x="3834386" y="662530"/>
                  <a:pt x="3741441" y="735000"/>
                </a:cubicBezTo>
                <a:cubicBezTo>
                  <a:pt x="3663836" y="795512"/>
                  <a:pt x="3577612" y="805418"/>
                  <a:pt x="3486379" y="815836"/>
                </a:cubicBezTo>
                <a:lnTo>
                  <a:pt x="3421026" y="824048"/>
                </a:lnTo>
                <a:cubicBezTo>
                  <a:pt x="3337296" y="836253"/>
                  <a:pt x="3268369" y="887255"/>
                  <a:pt x="3245449" y="954060"/>
                </a:cubicBezTo>
                <a:cubicBezTo>
                  <a:pt x="3232266" y="992778"/>
                  <a:pt x="3224428" y="1052780"/>
                  <a:pt x="3246082" y="1094256"/>
                </a:cubicBezTo>
                <a:cubicBezTo>
                  <a:pt x="3271962" y="1143667"/>
                  <a:pt x="3341895" y="1149185"/>
                  <a:pt x="3395760" y="1133301"/>
                </a:cubicBezTo>
                <a:cubicBezTo>
                  <a:pt x="3434394" y="1122029"/>
                  <a:pt x="3472079" y="1092193"/>
                  <a:pt x="3469379" y="1051085"/>
                </a:cubicBezTo>
                <a:cubicBezTo>
                  <a:pt x="3468411" y="1035201"/>
                  <a:pt x="3460722" y="1020408"/>
                  <a:pt x="3447819" y="1009595"/>
                </a:cubicBezTo>
                <a:cubicBezTo>
                  <a:pt x="3433594" y="997572"/>
                  <a:pt x="3415086" y="991840"/>
                  <a:pt x="3396542" y="993712"/>
                </a:cubicBezTo>
                <a:cubicBezTo>
                  <a:pt x="3377197" y="995708"/>
                  <a:pt x="3358838" y="1004905"/>
                  <a:pt x="3344315" y="1018490"/>
                </a:cubicBezTo>
                <a:cubicBezTo>
                  <a:pt x="3346568" y="990571"/>
                  <a:pt x="3358298" y="962430"/>
                  <a:pt x="3393153" y="950540"/>
                </a:cubicBezTo>
                <a:cubicBezTo>
                  <a:pt x="3439924" y="934670"/>
                  <a:pt x="3483642" y="950540"/>
                  <a:pt x="3510304" y="993172"/>
                </a:cubicBezTo>
                <a:cubicBezTo>
                  <a:pt x="3540634" y="1041638"/>
                  <a:pt x="3529407" y="1110205"/>
                  <a:pt x="3485261" y="1146112"/>
                </a:cubicBezTo>
                <a:cubicBezTo>
                  <a:pt x="3443592" y="1180020"/>
                  <a:pt x="3380399" y="1197074"/>
                  <a:pt x="3320223" y="1190308"/>
                </a:cubicBezTo>
                <a:cubicBezTo>
                  <a:pt x="3285219" y="1186472"/>
                  <a:pt x="3252598" y="1176722"/>
                  <a:pt x="3233011" y="1164373"/>
                </a:cubicBezTo>
                <a:cubicBezTo>
                  <a:pt x="3198007" y="1142209"/>
                  <a:pt x="3175907" y="1113701"/>
                  <a:pt x="3166858" y="1079541"/>
                </a:cubicBezTo>
                <a:cubicBezTo>
                  <a:pt x="3166094" y="1076782"/>
                  <a:pt x="3165219" y="1074090"/>
                  <a:pt x="3164698" y="1071329"/>
                </a:cubicBezTo>
                <a:cubicBezTo>
                  <a:pt x="3163916" y="1067664"/>
                  <a:pt x="3163637" y="1063815"/>
                  <a:pt x="3163246" y="1059914"/>
                </a:cubicBezTo>
                <a:cubicBezTo>
                  <a:pt x="3156990" y="1058960"/>
                  <a:pt x="3150678" y="1058498"/>
                  <a:pt x="3144348" y="1058534"/>
                </a:cubicBezTo>
                <a:cubicBezTo>
                  <a:pt x="3094765" y="1058770"/>
                  <a:pt x="3051234" y="1089460"/>
                  <a:pt x="3009006" y="1119362"/>
                </a:cubicBezTo>
                <a:cubicBezTo>
                  <a:pt x="2971004" y="1146190"/>
                  <a:pt x="2931793" y="1173898"/>
                  <a:pt x="2889639" y="1177339"/>
                </a:cubicBezTo>
                <a:cubicBezTo>
                  <a:pt x="2849907" y="1180651"/>
                  <a:pt x="2810341" y="1170601"/>
                  <a:pt x="2772042" y="1160326"/>
                </a:cubicBezTo>
                <a:cubicBezTo>
                  <a:pt x="2777032" y="1159761"/>
                  <a:pt x="2782096" y="1159091"/>
                  <a:pt x="2787160" y="1158474"/>
                </a:cubicBezTo>
                <a:cubicBezTo>
                  <a:pt x="2817547" y="1154861"/>
                  <a:pt x="2849050" y="1151183"/>
                  <a:pt x="2879920" y="1144575"/>
                </a:cubicBezTo>
                <a:cubicBezTo>
                  <a:pt x="2921031" y="1135837"/>
                  <a:pt x="2962905" y="1106776"/>
                  <a:pt x="3007107" y="1075941"/>
                </a:cubicBezTo>
                <a:cubicBezTo>
                  <a:pt x="3053691" y="1043569"/>
                  <a:pt x="3101393" y="1010514"/>
                  <a:pt x="3147885" y="1002461"/>
                </a:cubicBezTo>
                <a:cubicBezTo>
                  <a:pt x="3154365" y="1001404"/>
                  <a:pt x="3160918" y="1000833"/>
                  <a:pt x="3167472" y="1000753"/>
                </a:cubicBezTo>
                <a:cubicBezTo>
                  <a:pt x="3168999" y="994539"/>
                  <a:pt x="3170675" y="988324"/>
                  <a:pt x="3172909" y="982123"/>
                </a:cubicBezTo>
                <a:cubicBezTo>
                  <a:pt x="3180915" y="957872"/>
                  <a:pt x="3193185" y="933315"/>
                  <a:pt x="3209830" y="909484"/>
                </a:cubicBezTo>
                <a:cubicBezTo>
                  <a:pt x="3262802" y="833863"/>
                  <a:pt x="3332139" y="790061"/>
                  <a:pt x="3424005" y="774795"/>
                </a:cubicBezTo>
                <a:cubicBezTo>
                  <a:pt x="3434674" y="773001"/>
                  <a:pt x="3445417" y="771625"/>
                  <a:pt x="3456197" y="770668"/>
                </a:cubicBezTo>
                <a:cubicBezTo>
                  <a:pt x="3447819" y="767751"/>
                  <a:pt x="3438081" y="762221"/>
                  <a:pt x="3428231" y="755231"/>
                </a:cubicBezTo>
                <a:cubicBezTo>
                  <a:pt x="3404827" y="738743"/>
                  <a:pt x="3380958" y="715055"/>
                  <a:pt x="3374125" y="705164"/>
                </a:cubicBezTo>
                <a:cubicBezTo>
                  <a:pt x="3341578" y="658603"/>
                  <a:pt x="3294901" y="569172"/>
                  <a:pt x="3347313" y="493457"/>
                </a:cubicBezTo>
                <a:cubicBezTo>
                  <a:pt x="3396374" y="422671"/>
                  <a:pt x="3475673" y="384690"/>
                  <a:pt x="3549292" y="396736"/>
                </a:cubicBezTo>
                <a:cubicBezTo>
                  <a:pt x="3590980" y="403569"/>
                  <a:pt x="3643933" y="432090"/>
                  <a:pt x="3664525" y="473278"/>
                </a:cubicBezTo>
                <a:cubicBezTo>
                  <a:pt x="3676646" y="497439"/>
                  <a:pt x="3675957" y="522782"/>
                  <a:pt x="3662663" y="548388"/>
                </a:cubicBezTo>
                <a:cubicBezTo>
                  <a:pt x="3639259" y="593005"/>
                  <a:pt x="3585208" y="606063"/>
                  <a:pt x="3546146" y="595712"/>
                </a:cubicBezTo>
                <a:cubicBezTo>
                  <a:pt x="3523654" y="589589"/>
                  <a:pt x="3506990" y="576543"/>
                  <a:pt x="3497382" y="558518"/>
                </a:cubicBezTo>
                <a:cubicBezTo>
                  <a:pt x="3562959" y="569185"/>
                  <a:pt x="3598484" y="548007"/>
                  <a:pt x="3609450" y="523755"/>
                </a:cubicBezTo>
                <a:cubicBezTo>
                  <a:pt x="3618071" y="504677"/>
                  <a:pt x="3611331" y="483735"/>
                  <a:pt x="3592637" y="471689"/>
                </a:cubicBezTo>
                <a:cubicBezTo>
                  <a:pt x="3535067" y="434864"/>
                  <a:pt x="3461913" y="443981"/>
                  <a:pt x="3410785" y="494535"/>
                </a:cubicBezTo>
                <a:cubicBezTo>
                  <a:pt x="3388982" y="515938"/>
                  <a:pt x="3378109" y="542621"/>
                  <a:pt x="3379003" y="571536"/>
                </a:cubicBezTo>
                <a:cubicBezTo>
                  <a:pt x="3380232" y="606431"/>
                  <a:pt x="3399205" y="643112"/>
                  <a:pt x="3429833" y="669638"/>
                </a:cubicBezTo>
                <a:cubicBezTo>
                  <a:pt x="3497215" y="728024"/>
                  <a:pt x="3597646" y="721401"/>
                  <a:pt x="3662440" y="690658"/>
                </a:cubicBezTo>
                <a:cubicBezTo>
                  <a:pt x="3750545" y="648616"/>
                  <a:pt x="3792903" y="526369"/>
                  <a:pt x="3772050" y="445137"/>
                </a:cubicBezTo>
                <a:cubicBezTo>
                  <a:pt x="3748627" y="354249"/>
                  <a:pt x="3671563" y="286759"/>
                  <a:pt x="3575675" y="273175"/>
                </a:cubicBezTo>
                <a:cubicBezTo>
                  <a:pt x="3531064" y="266790"/>
                  <a:pt x="3465916" y="264963"/>
                  <a:pt x="3416930" y="278457"/>
                </a:cubicBezTo>
                <a:cubicBezTo>
                  <a:pt x="3182703" y="343424"/>
                  <a:pt x="3033657" y="525751"/>
                  <a:pt x="2889565" y="702234"/>
                </a:cubicBezTo>
                <a:cubicBezTo>
                  <a:pt x="2802037" y="809373"/>
                  <a:pt x="2711549" y="920218"/>
                  <a:pt x="2603074" y="1002987"/>
                </a:cubicBezTo>
                <a:cubicBezTo>
                  <a:pt x="2322318" y="1217227"/>
                  <a:pt x="1874792" y="1357554"/>
                  <a:pt x="1536801" y="1048536"/>
                </a:cubicBezTo>
                <a:cubicBezTo>
                  <a:pt x="1420499" y="942066"/>
                  <a:pt x="1332282" y="807403"/>
                  <a:pt x="1272482" y="646161"/>
                </a:cubicBezTo>
                <a:cubicBezTo>
                  <a:pt x="1427271" y="899394"/>
                  <a:pt x="1614722" y="1144443"/>
                  <a:pt x="1926776" y="1175040"/>
                </a:cubicBezTo>
                <a:cubicBezTo>
                  <a:pt x="2328872" y="1214310"/>
                  <a:pt x="2623202" y="937416"/>
                  <a:pt x="2762770" y="768829"/>
                </a:cubicBezTo>
                <a:cubicBezTo>
                  <a:pt x="2802074" y="721427"/>
                  <a:pt x="2840448" y="669493"/>
                  <a:pt x="2877686" y="619267"/>
                </a:cubicBezTo>
                <a:cubicBezTo>
                  <a:pt x="3013009" y="436466"/>
                  <a:pt x="3152968" y="247502"/>
                  <a:pt x="3382857" y="193716"/>
                </a:cubicBezTo>
                <a:cubicBezTo>
                  <a:pt x="3419704" y="185092"/>
                  <a:pt x="3455630" y="179646"/>
                  <a:pt x="3489656" y="177440"/>
                </a:cubicBezTo>
                <a:close/>
                <a:moveTo>
                  <a:pt x="1715211" y="140"/>
                </a:moveTo>
                <a:cubicBezTo>
                  <a:pt x="1729437" y="-396"/>
                  <a:pt x="1743721" y="602"/>
                  <a:pt x="1757828" y="3190"/>
                </a:cubicBezTo>
                <a:cubicBezTo>
                  <a:pt x="1808565" y="12611"/>
                  <a:pt x="1850960" y="41698"/>
                  <a:pt x="1877120" y="85263"/>
                </a:cubicBezTo>
                <a:cubicBezTo>
                  <a:pt x="1925027" y="164879"/>
                  <a:pt x="1884642" y="248476"/>
                  <a:pt x="1822324" y="286602"/>
                </a:cubicBezTo>
                <a:cubicBezTo>
                  <a:pt x="1770955" y="318042"/>
                  <a:pt x="1692498" y="325319"/>
                  <a:pt x="1640612" y="242262"/>
                </a:cubicBezTo>
                <a:cubicBezTo>
                  <a:pt x="1630539" y="226155"/>
                  <a:pt x="1628791" y="197383"/>
                  <a:pt x="1636522" y="175390"/>
                </a:cubicBezTo>
                <a:cubicBezTo>
                  <a:pt x="1640296" y="164721"/>
                  <a:pt x="1647896" y="150991"/>
                  <a:pt x="1662938" y="145777"/>
                </a:cubicBezTo>
                <a:cubicBezTo>
                  <a:pt x="1672157" y="142491"/>
                  <a:pt x="1679466" y="142413"/>
                  <a:pt x="1685292" y="145330"/>
                </a:cubicBezTo>
                <a:cubicBezTo>
                  <a:pt x="1698164" y="151912"/>
                  <a:pt x="1704779" y="173472"/>
                  <a:pt x="1710616" y="192496"/>
                </a:cubicBezTo>
                <a:lnTo>
                  <a:pt x="1720214" y="219493"/>
                </a:lnTo>
                <a:cubicBezTo>
                  <a:pt x="1731339" y="242052"/>
                  <a:pt x="1749155" y="254479"/>
                  <a:pt x="1770396" y="254323"/>
                </a:cubicBezTo>
                <a:cubicBezTo>
                  <a:pt x="1797207" y="254256"/>
                  <a:pt x="1824913" y="233760"/>
                  <a:pt x="1839510" y="203544"/>
                </a:cubicBezTo>
                <a:cubicBezTo>
                  <a:pt x="1850774" y="179844"/>
                  <a:pt x="1850998" y="153620"/>
                  <a:pt x="1840124" y="127529"/>
                </a:cubicBezTo>
                <a:cubicBezTo>
                  <a:pt x="1826979" y="95852"/>
                  <a:pt x="1799423" y="69484"/>
                  <a:pt x="1768106" y="58422"/>
                </a:cubicBezTo>
                <a:cubicBezTo>
                  <a:pt x="1714733" y="39701"/>
                  <a:pt x="1648199" y="52982"/>
                  <a:pt x="1602520" y="91386"/>
                </a:cubicBezTo>
                <a:cubicBezTo>
                  <a:pt x="1583480" y="107506"/>
                  <a:pt x="1563980" y="136646"/>
                  <a:pt x="1553764" y="167191"/>
                </a:cubicBezTo>
                <a:cubicBezTo>
                  <a:pt x="1552528" y="171027"/>
                  <a:pt x="1551317" y="174837"/>
                  <a:pt x="1550318" y="178595"/>
                </a:cubicBezTo>
                <a:cubicBezTo>
                  <a:pt x="1547623" y="189197"/>
                  <a:pt x="1546164" y="199773"/>
                  <a:pt x="1546465" y="209836"/>
                </a:cubicBezTo>
                <a:cubicBezTo>
                  <a:pt x="1546717" y="217877"/>
                  <a:pt x="1547623" y="225470"/>
                  <a:pt x="1548938" y="232986"/>
                </a:cubicBezTo>
                <a:cubicBezTo>
                  <a:pt x="1550239" y="240422"/>
                  <a:pt x="1552094" y="247570"/>
                  <a:pt x="1554237" y="254466"/>
                </a:cubicBezTo>
                <a:cubicBezTo>
                  <a:pt x="1565598" y="288743"/>
                  <a:pt x="1588608" y="316360"/>
                  <a:pt x="1622993" y="335146"/>
                </a:cubicBezTo>
                <a:cubicBezTo>
                  <a:pt x="1697309" y="375952"/>
                  <a:pt x="1811302" y="370671"/>
                  <a:pt x="1897750" y="347193"/>
                </a:cubicBezTo>
                <a:cubicBezTo>
                  <a:pt x="1904714" y="345381"/>
                  <a:pt x="1911621" y="343363"/>
                  <a:pt x="1918473" y="341138"/>
                </a:cubicBezTo>
                <a:cubicBezTo>
                  <a:pt x="1920074" y="334002"/>
                  <a:pt x="1921917" y="326921"/>
                  <a:pt x="1924003" y="319906"/>
                </a:cubicBezTo>
                <a:cubicBezTo>
                  <a:pt x="1935602" y="281556"/>
                  <a:pt x="1954017" y="245966"/>
                  <a:pt x="1978352" y="220111"/>
                </a:cubicBezTo>
                <a:cubicBezTo>
                  <a:pt x="2035214" y="159439"/>
                  <a:pt x="2128812" y="136961"/>
                  <a:pt x="2228461" y="159966"/>
                </a:cubicBezTo>
                <a:cubicBezTo>
                  <a:pt x="2308504" y="178476"/>
                  <a:pt x="2365627" y="222568"/>
                  <a:pt x="2402791" y="293446"/>
                </a:cubicBezTo>
                <a:cubicBezTo>
                  <a:pt x="2406384" y="300279"/>
                  <a:pt x="2409829" y="307320"/>
                  <a:pt x="2412975" y="314678"/>
                </a:cubicBezTo>
                <a:cubicBezTo>
                  <a:pt x="2416438" y="307320"/>
                  <a:pt x="2420050" y="300422"/>
                  <a:pt x="2423662" y="293446"/>
                </a:cubicBezTo>
                <a:cubicBezTo>
                  <a:pt x="2456823" y="230160"/>
                  <a:pt x="2500987" y="180132"/>
                  <a:pt x="2556081" y="144778"/>
                </a:cubicBezTo>
                <a:cubicBezTo>
                  <a:pt x="2641077" y="90269"/>
                  <a:pt x="2771093" y="73229"/>
                  <a:pt x="2855232" y="146314"/>
                </a:cubicBezTo>
                <a:cubicBezTo>
                  <a:pt x="2888263" y="174930"/>
                  <a:pt x="2905671" y="214277"/>
                  <a:pt x="2904442" y="257082"/>
                </a:cubicBezTo>
                <a:cubicBezTo>
                  <a:pt x="2903083" y="302958"/>
                  <a:pt x="2880610" y="345986"/>
                  <a:pt x="2842739" y="375138"/>
                </a:cubicBezTo>
                <a:cubicBezTo>
                  <a:pt x="2820415" y="392389"/>
                  <a:pt x="2793231" y="406419"/>
                  <a:pt x="2764521" y="421148"/>
                </a:cubicBezTo>
                <a:cubicBezTo>
                  <a:pt x="2712108" y="448145"/>
                  <a:pt x="2657908" y="476077"/>
                  <a:pt x="2628900" y="527000"/>
                </a:cubicBezTo>
                <a:cubicBezTo>
                  <a:pt x="2611081" y="558295"/>
                  <a:pt x="2598327" y="592585"/>
                  <a:pt x="2585946" y="625811"/>
                </a:cubicBezTo>
                <a:cubicBezTo>
                  <a:pt x="2580472" y="640444"/>
                  <a:pt x="2574812" y="655015"/>
                  <a:pt x="2569002" y="669520"/>
                </a:cubicBezTo>
                <a:cubicBezTo>
                  <a:pt x="2576804" y="585292"/>
                  <a:pt x="2594641" y="490883"/>
                  <a:pt x="2641933" y="431434"/>
                </a:cubicBezTo>
                <a:cubicBezTo>
                  <a:pt x="2645917" y="426375"/>
                  <a:pt x="2650144" y="421542"/>
                  <a:pt x="2654669" y="416930"/>
                </a:cubicBezTo>
                <a:cubicBezTo>
                  <a:pt x="2648804" y="414304"/>
                  <a:pt x="2643181" y="411150"/>
                  <a:pt x="2637874" y="407510"/>
                </a:cubicBezTo>
                <a:cubicBezTo>
                  <a:pt x="2619590" y="394543"/>
                  <a:pt x="2609387" y="376754"/>
                  <a:pt x="2608456" y="355654"/>
                </a:cubicBezTo>
                <a:cubicBezTo>
                  <a:pt x="2606855" y="318685"/>
                  <a:pt x="2633722" y="280033"/>
                  <a:pt x="2669564" y="267762"/>
                </a:cubicBezTo>
                <a:cubicBezTo>
                  <a:pt x="2682783" y="263035"/>
                  <a:pt x="2697157" y="262607"/>
                  <a:pt x="2710637" y="266540"/>
                </a:cubicBezTo>
                <a:cubicBezTo>
                  <a:pt x="2701309" y="268941"/>
                  <a:pt x="2692279" y="272437"/>
                  <a:pt x="2683770" y="276959"/>
                </a:cubicBezTo>
                <a:cubicBezTo>
                  <a:pt x="2653216" y="293303"/>
                  <a:pt x="2634951" y="319841"/>
                  <a:pt x="2638340" y="342846"/>
                </a:cubicBezTo>
                <a:cubicBezTo>
                  <a:pt x="2640090" y="354657"/>
                  <a:pt x="2647705" y="369397"/>
                  <a:pt x="2671258" y="379671"/>
                </a:cubicBezTo>
                <a:cubicBezTo>
                  <a:pt x="2677849" y="382653"/>
                  <a:pt x="2686079" y="385189"/>
                  <a:pt x="2695537" y="387343"/>
                </a:cubicBezTo>
                <a:cubicBezTo>
                  <a:pt x="2696617" y="387580"/>
                  <a:pt x="2697511" y="387948"/>
                  <a:pt x="2698591" y="388184"/>
                </a:cubicBezTo>
                <a:cubicBezTo>
                  <a:pt x="2747261" y="397933"/>
                  <a:pt x="2797625" y="376308"/>
                  <a:pt x="2826783" y="332952"/>
                </a:cubicBezTo>
                <a:cubicBezTo>
                  <a:pt x="2854879" y="291161"/>
                  <a:pt x="2856126" y="240764"/>
                  <a:pt x="2829948" y="201258"/>
                </a:cubicBezTo>
                <a:cubicBezTo>
                  <a:pt x="2782283" y="129774"/>
                  <a:pt x="2667758" y="143820"/>
                  <a:pt x="2606799" y="180921"/>
                </a:cubicBezTo>
                <a:cubicBezTo>
                  <a:pt x="2543736" y="219192"/>
                  <a:pt x="2486874" y="284250"/>
                  <a:pt x="2448873" y="359111"/>
                </a:cubicBezTo>
                <a:cubicBezTo>
                  <a:pt x="2443287" y="370143"/>
                  <a:pt x="2438111" y="381375"/>
                  <a:pt x="2433363" y="392783"/>
                </a:cubicBezTo>
                <a:cubicBezTo>
                  <a:pt x="2434368" y="407956"/>
                  <a:pt x="2434834" y="422776"/>
                  <a:pt x="2434983" y="437491"/>
                </a:cubicBezTo>
                <a:cubicBezTo>
                  <a:pt x="2438129" y="680859"/>
                  <a:pt x="2326062" y="866261"/>
                  <a:pt x="2118869" y="953154"/>
                </a:cubicBezTo>
                <a:cubicBezTo>
                  <a:pt x="1842507" y="1068965"/>
                  <a:pt x="1572092" y="960380"/>
                  <a:pt x="1412939" y="669756"/>
                </a:cubicBezTo>
                <a:lnTo>
                  <a:pt x="1409401" y="663319"/>
                </a:lnTo>
                <a:cubicBezTo>
                  <a:pt x="1330798" y="519642"/>
                  <a:pt x="1249972" y="372602"/>
                  <a:pt x="1122626" y="275120"/>
                </a:cubicBezTo>
                <a:cubicBezTo>
                  <a:pt x="1116169" y="270219"/>
                  <a:pt x="1109701" y="265226"/>
                  <a:pt x="1102955" y="260471"/>
                </a:cubicBezTo>
                <a:cubicBezTo>
                  <a:pt x="1056668" y="228075"/>
                  <a:pt x="1005477" y="203314"/>
                  <a:pt x="951335" y="187134"/>
                </a:cubicBezTo>
                <a:cubicBezTo>
                  <a:pt x="798886" y="141664"/>
                  <a:pt x="599141" y="163815"/>
                  <a:pt x="442408" y="243747"/>
                </a:cubicBezTo>
                <a:cubicBezTo>
                  <a:pt x="296139" y="318382"/>
                  <a:pt x="167938" y="451509"/>
                  <a:pt x="71373" y="628871"/>
                </a:cubicBezTo>
                <a:cubicBezTo>
                  <a:pt x="48099" y="671363"/>
                  <a:pt x="26242" y="714615"/>
                  <a:pt x="5839" y="758556"/>
                </a:cubicBezTo>
                <a:cubicBezTo>
                  <a:pt x="26088" y="656841"/>
                  <a:pt x="73385" y="553395"/>
                  <a:pt x="147927" y="449289"/>
                </a:cubicBezTo>
                <a:cubicBezTo>
                  <a:pt x="182297" y="401270"/>
                  <a:pt x="226754" y="353185"/>
                  <a:pt x="276495" y="310157"/>
                </a:cubicBezTo>
                <a:cubicBezTo>
                  <a:pt x="460212" y="150926"/>
                  <a:pt x="696798" y="83423"/>
                  <a:pt x="925419" y="124770"/>
                </a:cubicBezTo>
                <a:cubicBezTo>
                  <a:pt x="1153854" y="165956"/>
                  <a:pt x="1311588" y="381340"/>
                  <a:pt x="1385221" y="506058"/>
                </a:cubicBezTo>
                <a:lnTo>
                  <a:pt x="1432899" y="590574"/>
                </a:lnTo>
                <a:cubicBezTo>
                  <a:pt x="1510583" y="731321"/>
                  <a:pt x="1583822" y="864250"/>
                  <a:pt x="1759076" y="920009"/>
                </a:cubicBezTo>
                <a:cubicBezTo>
                  <a:pt x="1932549" y="975332"/>
                  <a:pt x="2178264" y="928535"/>
                  <a:pt x="2288842" y="754720"/>
                </a:cubicBezTo>
                <a:cubicBezTo>
                  <a:pt x="2349540" y="659154"/>
                  <a:pt x="2396684" y="512889"/>
                  <a:pt x="2373577" y="392703"/>
                </a:cubicBezTo>
                <a:cubicBezTo>
                  <a:pt x="2372497" y="387094"/>
                  <a:pt x="2371045" y="381641"/>
                  <a:pt x="2369593" y="376137"/>
                </a:cubicBezTo>
                <a:cubicBezTo>
                  <a:pt x="2366912" y="364941"/>
                  <a:pt x="2363467" y="353943"/>
                  <a:pt x="2359297" y="343214"/>
                </a:cubicBezTo>
                <a:cubicBezTo>
                  <a:pt x="2331964" y="274738"/>
                  <a:pt x="2278769" y="230175"/>
                  <a:pt x="2201091" y="210521"/>
                </a:cubicBezTo>
                <a:cubicBezTo>
                  <a:pt x="2144042" y="196265"/>
                  <a:pt x="2086621" y="203939"/>
                  <a:pt x="2043500" y="231699"/>
                </a:cubicBezTo>
                <a:cubicBezTo>
                  <a:pt x="2018457" y="247793"/>
                  <a:pt x="1997883" y="272885"/>
                  <a:pt x="1982839" y="302026"/>
                </a:cubicBezTo>
                <a:cubicBezTo>
                  <a:pt x="1980325" y="307032"/>
                  <a:pt x="1977868" y="311852"/>
                  <a:pt x="1975633" y="316897"/>
                </a:cubicBezTo>
                <a:cubicBezTo>
                  <a:pt x="1967664" y="335834"/>
                  <a:pt x="1962284" y="355760"/>
                  <a:pt x="1959677" y="376137"/>
                </a:cubicBezTo>
                <a:cubicBezTo>
                  <a:pt x="1958820" y="382404"/>
                  <a:pt x="1957982" y="388711"/>
                  <a:pt x="1957610" y="395016"/>
                </a:cubicBezTo>
                <a:cubicBezTo>
                  <a:pt x="1957294" y="403741"/>
                  <a:pt x="1957368" y="412555"/>
                  <a:pt x="1958057" y="421239"/>
                </a:cubicBezTo>
                <a:cubicBezTo>
                  <a:pt x="1962898" y="478679"/>
                  <a:pt x="1992223" y="521469"/>
                  <a:pt x="2040427" y="542030"/>
                </a:cubicBezTo>
                <a:cubicBezTo>
                  <a:pt x="2075878" y="557060"/>
                  <a:pt x="2138978" y="557060"/>
                  <a:pt x="2178934" y="530678"/>
                </a:cubicBezTo>
                <a:cubicBezTo>
                  <a:pt x="2202785" y="514952"/>
                  <a:pt x="2215372" y="492171"/>
                  <a:pt x="2215372" y="464792"/>
                </a:cubicBezTo>
                <a:cubicBezTo>
                  <a:pt x="2215297" y="424221"/>
                  <a:pt x="2165324" y="413107"/>
                  <a:pt x="2141305" y="407865"/>
                </a:cubicBezTo>
                <a:lnTo>
                  <a:pt x="2127490" y="405947"/>
                </a:lnTo>
                <a:cubicBezTo>
                  <a:pt x="2096080" y="402031"/>
                  <a:pt x="2078783" y="397735"/>
                  <a:pt x="2075673" y="393217"/>
                </a:cubicBezTo>
                <a:cubicBezTo>
                  <a:pt x="2078596" y="386017"/>
                  <a:pt x="2116412" y="378488"/>
                  <a:pt x="2143055" y="378016"/>
                </a:cubicBezTo>
                <a:cubicBezTo>
                  <a:pt x="2162345" y="377727"/>
                  <a:pt x="2226990" y="380642"/>
                  <a:pt x="2249389" y="430344"/>
                </a:cubicBezTo>
                <a:cubicBezTo>
                  <a:pt x="2262273" y="459025"/>
                  <a:pt x="2261044" y="489320"/>
                  <a:pt x="2245702" y="517935"/>
                </a:cubicBezTo>
                <a:cubicBezTo>
                  <a:pt x="2224048" y="558269"/>
                  <a:pt x="2175620" y="591954"/>
                  <a:pt x="2127788" y="599771"/>
                </a:cubicBezTo>
                <a:cubicBezTo>
                  <a:pt x="2045790" y="613356"/>
                  <a:pt x="1954817" y="566099"/>
                  <a:pt x="1925046" y="494379"/>
                </a:cubicBezTo>
                <a:cubicBezTo>
                  <a:pt x="1913837" y="467379"/>
                  <a:pt x="1909406" y="435007"/>
                  <a:pt x="1910467" y="401428"/>
                </a:cubicBezTo>
                <a:cubicBezTo>
                  <a:pt x="1910709" y="395069"/>
                  <a:pt x="1911100" y="388683"/>
                  <a:pt x="1911714" y="382391"/>
                </a:cubicBezTo>
                <a:cubicBezTo>
                  <a:pt x="1905254" y="383401"/>
                  <a:pt x="1898886" y="384558"/>
                  <a:pt x="1892499" y="385781"/>
                </a:cubicBezTo>
                <a:cubicBezTo>
                  <a:pt x="1881682" y="387922"/>
                  <a:pt x="1870864" y="390221"/>
                  <a:pt x="1860047" y="393217"/>
                </a:cubicBezTo>
                <a:cubicBezTo>
                  <a:pt x="1789499" y="412319"/>
                  <a:pt x="1692984" y="462388"/>
                  <a:pt x="1653301" y="540465"/>
                </a:cubicBezTo>
                <a:cubicBezTo>
                  <a:pt x="1632578" y="581194"/>
                  <a:pt x="1630500" y="623761"/>
                  <a:pt x="1647080" y="667036"/>
                </a:cubicBezTo>
                <a:cubicBezTo>
                  <a:pt x="1663661" y="710446"/>
                  <a:pt x="1698664" y="741582"/>
                  <a:pt x="1745646" y="754772"/>
                </a:cubicBezTo>
                <a:cubicBezTo>
                  <a:pt x="1780562" y="764520"/>
                  <a:pt x="1818265" y="763285"/>
                  <a:pt x="1852878" y="752551"/>
                </a:cubicBezTo>
                <a:cubicBezTo>
                  <a:pt x="1861443" y="749885"/>
                  <a:pt x="1869803" y="746628"/>
                  <a:pt x="1877902" y="742803"/>
                </a:cubicBezTo>
                <a:cubicBezTo>
                  <a:pt x="1884884" y="739506"/>
                  <a:pt x="1891643" y="735735"/>
                  <a:pt x="1898178" y="731676"/>
                </a:cubicBezTo>
                <a:cubicBezTo>
                  <a:pt x="1898178" y="730913"/>
                  <a:pt x="1898234" y="730230"/>
                  <a:pt x="1898234" y="729455"/>
                </a:cubicBezTo>
                <a:cubicBezTo>
                  <a:pt x="1898718" y="722925"/>
                  <a:pt x="1898867" y="716041"/>
                  <a:pt x="1898476" y="709130"/>
                </a:cubicBezTo>
                <a:cubicBezTo>
                  <a:pt x="1896484" y="670926"/>
                  <a:pt x="1882911" y="629042"/>
                  <a:pt x="1859414" y="611555"/>
                </a:cubicBezTo>
                <a:cubicBezTo>
                  <a:pt x="1836065" y="594161"/>
                  <a:pt x="1811488" y="591547"/>
                  <a:pt x="1793856" y="604500"/>
                </a:cubicBezTo>
                <a:cubicBezTo>
                  <a:pt x="1780339" y="614485"/>
                  <a:pt x="1774045" y="632024"/>
                  <a:pt x="1778942" y="646462"/>
                </a:cubicBezTo>
                <a:cubicBezTo>
                  <a:pt x="1778421" y="646291"/>
                  <a:pt x="1777955" y="646148"/>
                  <a:pt x="1777583" y="645845"/>
                </a:cubicBezTo>
                <a:cubicBezTo>
                  <a:pt x="1766821" y="640563"/>
                  <a:pt x="1759076" y="626585"/>
                  <a:pt x="1759169" y="612712"/>
                </a:cubicBezTo>
                <a:cubicBezTo>
                  <a:pt x="1759169" y="603501"/>
                  <a:pt x="1763153" y="595225"/>
                  <a:pt x="1771066" y="588261"/>
                </a:cubicBezTo>
                <a:cubicBezTo>
                  <a:pt x="1787488" y="573916"/>
                  <a:pt x="1816403" y="568542"/>
                  <a:pt x="1835395" y="570919"/>
                </a:cubicBezTo>
                <a:cubicBezTo>
                  <a:pt x="1875631" y="575821"/>
                  <a:pt x="1900319" y="602964"/>
                  <a:pt x="1914004" y="624996"/>
                </a:cubicBezTo>
                <a:cubicBezTo>
                  <a:pt x="1932772" y="654975"/>
                  <a:pt x="1941709" y="693155"/>
                  <a:pt x="1939717" y="728904"/>
                </a:cubicBezTo>
                <a:cubicBezTo>
                  <a:pt x="1939308" y="735039"/>
                  <a:pt x="1938730" y="741175"/>
                  <a:pt x="1937706" y="747230"/>
                </a:cubicBezTo>
                <a:cubicBezTo>
                  <a:pt x="1943851" y="748320"/>
                  <a:pt x="1949846" y="749911"/>
                  <a:pt x="1955748" y="752000"/>
                </a:cubicBezTo>
                <a:cubicBezTo>
                  <a:pt x="1970811" y="757295"/>
                  <a:pt x="1984905" y="765257"/>
                  <a:pt x="1999428" y="773467"/>
                </a:cubicBezTo>
                <a:lnTo>
                  <a:pt x="2015478" y="782205"/>
                </a:lnTo>
                <a:cubicBezTo>
                  <a:pt x="2048862" y="799994"/>
                  <a:pt x="2081799" y="809150"/>
                  <a:pt x="2115499" y="810279"/>
                </a:cubicBezTo>
                <a:cubicBezTo>
                  <a:pt x="2081855" y="818792"/>
                  <a:pt x="2046330" y="810897"/>
                  <a:pt x="2005908" y="801767"/>
                </a:cubicBezTo>
                <a:cubicBezTo>
                  <a:pt x="1974274" y="794658"/>
                  <a:pt x="1941709" y="787276"/>
                  <a:pt x="1906333" y="787367"/>
                </a:cubicBezTo>
                <a:lnTo>
                  <a:pt x="1845151" y="790731"/>
                </a:lnTo>
                <a:lnTo>
                  <a:pt x="1818210" y="792781"/>
                </a:lnTo>
                <a:cubicBezTo>
                  <a:pt x="1760938" y="796537"/>
                  <a:pt x="1696218" y="795473"/>
                  <a:pt x="1649540" y="758437"/>
                </a:cubicBezTo>
                <a:cubicBezTo>
                  <a:pt x="1602021" y="720692"/>
                  <a:pt x="1577615" y="676050"/>
                  <a:pt x="1576853" y="625588"/>
                </a:cubicBezTo>
                <a:cubicBezTo>
                  <a:pt x="1576012" y="567766"/>
                  <a:pt x="1607780" y="501407"/>
                  <a:pt x="1663676" y="440434"/>
                </a:cubicBezTo>
                <a:cubicBezTo>
                  <a:pt x="1668356" y="435298"/>
                  <a:pt x="1673209" y="430305"/>
                  <a:pt x="1678191" y="425233"/>
                </a:cubicBezTo>
                <a:cubicBezTo>
                  <a:pt x="1671546" y="423440"/>
                  <a:pt x="1664986" y="421343"/>
                  <a:pt x="1658533" y="418953"/>
                </a:cubicBezTo>
                <a:cubicBezTo>
                  <a:pt x="1590909" y="393256"/>
                  <a:pt x="1538327" y="335514"/>
                  <a:pt x="1519602" y="262638"/>
                </a:cubicBezTo>
                <a:cubicBezTo>
                  <a:pt x="1517580" y="254518"/>
                  <a:pt x="1515991" y="246295"/>
                  <a:pt x="1514843" y="238006"/>
                </a:cubicBezTo>
                <a:cubicBezTo>
                  <a:pt x="1513800" y="231066"/>
                  <a:pt x="1513141" y="224075"/>
                  <a:pt x="1512871" y="217064"/>
                </a:cubicBezTo>
                <a:cubicBezTo>
                  <a:pt x="1506688" y="214474"/>
                  <a:pt x="1500467" y="211972"/>
                  <a:pt x="1494213" y="209561"/>
                </a:cubicBezTo>
                <a:cubicBezTo>
                  <a:pt x="1450676" y="192613"/>
                  <a:pt x="1408534" y="181183"/>
                  <a:pt x="1360251" y="180947"/>
                </a:cubicBezTo>
                <a:cubicBezTo>
                  <a:pt x="1297821" y="180500"/>
                  <a:pt x="1240084" y="177583"/>
                  <a:pt x="1192827" y="160859"/>
                </a:cubicBezTo>
                <a:cubicBezTo>
                  <a:pt x="1215771" y="159322"/>
                  <a:pt x="1238730" y="156104"/>
                  <a:pt x="1261609" y="152896"/>
                </a:cubicBezTo>
                <a:cubicBezTo>
                  <a:pt x="1302134" y="147196"/>
                  <a:pt x="1344118" y="141297"/>
                  <a:pt x="1382894" y="145514"/>
                </a:cubicBezTo>
                <a:cubicBezTo>
                  <a:pt x="1406536" y="148050"/>
                  <a:pt x="1428652" y="155263"/>
                  <a:pt x="1449980" y="162172"/>
                </a:cubicBezTo>
                <a:cubicBezTo>
                  <a:pt x="1465100" y="167085"/>
                  <a:pt x="1480550" y="172065"/>
                  <a:pt x="1496658" y="175533"/>
                </a:cubicBezTo>
                <a:cubicBezTo>
                  <a:pt x="1502733" y="176835"/>
                  <a:pt x="1508793" y="177899"/>
                  <a:pt x="1515014" y="178660"/>
                </a:cubicBezTo>
                <a:cubicBezTo>
                  <a:pt x="1515869" y="172551"/>
                  <a:pt x="1517079" y="166482"/>
                  <a:pt x="1518552" y="160425"/>
                </a:cubicBezTo>
                <a:cubicBezTo>
                  <a:pt x="1529542" y="116086"/>
                  <a:pt x="1555631" y="75816"/>
                  <a:pt x="1595091" y="44825"/>
                </a:cubicBezTo>
                <a:cubicBezTo>
                  <a:pt x="1630376" y="17157"/>
                  <a:pt x="1672532" y="1748"/>
                  <a:pt x="1715211" y="140"/>
                </a:cubicBezTo>
                <a:close/>
              </a:path>
            </a:pathLst>
          </a:custGeom>
          <a:gradFill>
            <a:gsLst>
              <a:gs pos="0">
                <a:schemeClr val="accent1">
                  <a:lumMod val="80000"/>
                  <a:lumOff val="20000"/>
                </a:schemeClr>
              </a:gs>
              <a:gs pos="100000">
                <a:schemeClr val="accent1"/>
              </a:gs>
            </a:gsLst>
            <a:lin ang="2700000" scaled="0"/>
          </a:gradFill>
          <a:ln w="1099" cap="flat">
            <a:noFill/>
            <a:miter/>
          </a:ln>
          <a:effectLst/>
        </p:spPr>
        <p:txBody>
          <a:bodyPr vert="horz" wrap="square" lIns="93269" tIns="46634" rIns="93269" bIns="46634" rtlCol="0" anchor="ctr"/>
          <a:lstStyle/>
          <a:p>
            <a:pPr algn="l"/>
            <a:endParaRPr kumimoji="1" lang="zh-CN" altLang="en-US"/>
          </a:p>
        </p:txBody>
      </p:sp>
      <p:pic>
        <p:nvPicPr>
          <p:cNvPr id="9" name="图片 8"/>
          <p:cNvPicPr>
            <a:picLocks noChangeAspect="1"/>
          </p:cNvPicPr>
          <p:nvPr/>
        </p:nvPicPr>
        <p:blipFill>
          <a:blip r:embed="rId3">
            <a:alphaModFix/>
          </a:blip>
          <a:srcRect l="18991" t="10347" r="21501" b="391"/>
          <a:stretch>
            <a:fillRect/>
          </a:stretch>
        </p:blipFill>
        <p:spPr>
          <a:xfrm>
            <a:off x="6483822" y="1120737"/>
            <a:ext cx="4927308" cy="4927308"/>
          </a:xfrm>
          <a:custGeom>
            <a:avLst/>
            <a:gdLst/>
            <a:ahLst/>
            <a:cxnLst/>
            <a:rect l="l" t="t" r="r" b="b"/>
            <a:pathLst>
              <a:path w="4927600" h="4927600">
                <a:moveTo>
                  <a:pt x="2463646" y="0"/>
                </a:moveTo>
                <a:lnTo>
                  <a:pt x="2463662" y="0"/>
                </a:lnTo>
                <a:lnTo>
                  <a:pt x="2692849" y="15899"/>
                </a:lnTo>
                <a:cubicBezTo>
                  <a:pt x="3217111" y="89265"/>
                  <a:pt x="3661870" y="410664"/>
                  <a:pt x="3904704" y="857677"/>
                </a:cubicBezTo>
                <a:lnTo>
                  <a:pt x="3958322" y="968985"/>
                </a:lnTo>
                <a:lnTo>
                  <a:pt x="4069631" y="1022604"/>
                </a:lnTo>
                <a:cubicBezTo>
                  <a:pt x="4580502" y="1300126"/>
                  <a:pt x="4927308" y="1841390"/>
                  <a:pt x="4927308" y="2463654"/>
                </a:cubicBezTo>
                <a:cubicBezTo>
                  <a:pt x="4927308" y="3085917"/>
                  <a:pt x="4580502" y="3627181"/>
                  <a:pt x="4069631" y="3904703"/>
                </a:cubicBezTo>
                <a:lnTo>
                  <a:pt x="3958322" y="3958322"/>
                </a:lnTo>
                <a:lnTo>
                  <a:pt x="3904704" y="4069631"/>
                </a:lnTo>
                <a:cubicBezTo>
                  <a:pt x="3627180" y="4580502"/>
                  <a:pt x="3085917" y="4927308"/>
                  <a:pt x="2463654" y="4927308"/>
                </a:cubicBezTo>
                <a:cubicBezTo>
                  <a:pt x="1841389" y="4927308"/>
                  <a:pt x="1300127" y="4580502"/>
                  <a:pt x="1022606" y="4069631"/>
                </a:cubicBezTo>
                <a:lnTo>
                  <a:pt x="968985" y="3958322"/>
                </a:lnTo>
                <a:lnTo>
                  <a:pt x="857677" y="3904703"/>
                </a:lnTo>
                <a:cubicBezTo>
                  <a:pt x="346807" y="3627181"/>
                  <a:pt x="0" y="3085917"/>
                  <a:pt x="0" y="2463654"/>
                </a:cubicBezTo>
                <a:cubicBezTo>
                  <a:pt x="0" y="1841390"/>
                  <a:pt x="346807" y="1300126"/>
                  <a:pt x="857677" y="1022604"/>
                </a:cubicBezTo>
                <a:lnTo>
                  <a:pt x="968985" y="968985"/>
                </a:lnTo>
                <a:lnTo>
                  <a:pt x="1022606" y="857677"/>
                </a:lnTo>
                <a:cubicBezTo>
                  <a:pt x="1265437" y="410664"/>
                  <a:pt x="1710195" y="89265"/>
                  <a:pt x="2234459" y="15899"/>
                </a:cubicBezTo>
                <a:close/>
              </a:path>
            </a:pathLst>
          </a:custGeom>
          <a:noFill/>
          <a:ln>
            <a:noFill/>
          </a:ln>
        </p:spPr>
      </p:pic>
      <p:sp>
        <p:nvSpPr>
          <p:cNvPr id="10" name="标题 1"/>
          <p:cNvSpPr txBox="1"/>
          <p:nvPr/>
        </p:nvSpPr>
        <p:spPr>
          <a:xfrm>
            <a:off x="6720738" y="1725319"/>
            <a:ext cx="1269197" cy="511833"/>
          </a:xfrm>
          <a:custGeom>
            <a:avLst/>
            <a:gdLst>
              <a:gd name="connsiteX0" fmla="*/ 1877688 w 2285015"/>
              <a:gd name="connsiteY0" fmla="*/ 215102 h 921485"/>
              <a:gd name="connsiteX1" fmla="*/ 2167292 w 2285015"/>
              <a:gd name="connsiteY1" fmla="*/ 409223 h 921485"/>
              <a:gd name="connsiteX2" fmla="*/ 2212866 w 2285015"/>
              <a:gd name="connsiteY2" fmla="*/ 513528 h 921485"/>
              <a:gd name="connsiteX3" fmla="*/ 2215002 w 2285015"/>
              <a:gd name="connsiteY3" fmla="*/ 519244 h 921485"/>
              <a:gd name="connsiteX4" fmla="*/ 2183584 w 2285015"/>
              <a:gd name="connsiteY4" fmla="*/ 471621 h 921485"/>
              <a:gd name="connsiteX5" fmla="*/ 2161810 w 2285015"/>
              <a:gd name="connsiteY5" fmla="*/ 435795 h 921485"/>
              <a:gd name="connsiteX6" fmla="*/ 1971994 w 2285015"/>
              <a:gd name="connsiteY6" fmla="*/ 261194 h 921485"/>
              <a:gd name="connsiteX7" fmla="*/ 1658785 w 2285015"/>
              <a:gd name="connsiteY7" fmla="*/ 358927 h 921485"/>
              <a:gd name="connsiteX8" fmla="*/ 1610305 w 2285015"/>
              <a:gd name="connsiteY8" fmla="*/ 580042 h 921485"/>
              <a:gd name="connsiteX9" fmla="*/ 1613806 w 2285015"/>
              <a:gd name="connsiteY9" fmla="*/ 592555 h 921485"/>
              <a:gd name="connsiteX10" fmla="*/ 1617108 w 2285015"/>
              <a:gd name="connsiteY10" fmla="*/ 602258 h 921485"/>
              <a:gd name="connsiteX11" fmla="*/ 1710657 w 2285015"/>
              <a:gd name="connsiteY11" fmla="*/ 680718 h 921485"/>
              <a:gd name="connsiteX12" fmla="*/ 1722413 w 2285015"/>
              <a:gd name="connsiteY12" fmla="*/ 683119 h 921485"/>
              <a:gd name="connsiteX13" fmla="*/ 1736251 w 2285015"/>
              <a:gd name="connsiteY13" fmla="*/ 684618 h 921485"/>
              <a:gd name="connsiteX14" fmla="*/ 1803831 w 2285015"/>
              <a:gd name="connsiteY14" fmla="*/ 668205 h 921485"/>
              <a:gd name="connsiteX15" fmla="*/ 1839002 w 2285015"/>
              <a:gd name="connsiteY15" fmla="*/ 627805 h 921485"/>
              <a:gd name="connsiteX16" fmla="*/ 1845585 w 2285015"/>
              <a:gd name="connsiteY16" fmla="*/ 613280 h 921485"/>
              <a:gd name="connsiteX17" fmla="*/ 1852939 w 2285015"/>
              <a:gd name="connsiteY17" fmla="*/ 586356 h 921485"/>
              <a:gd name="connsiteX18" fmla="*/ 1854260 w 2285015"/>
              <a:gd name="connsiteY18" fmla="*/ 575102 h 921485"/>
              <a:gd name="connsiteX19" fmla="*/ 1854348 w 2285015"/>
              <a:gd name="connsiteY19" fmla="*/ 556156 h 921485"/>
              <a:gd name="connsiteX20" fmla="*/ 1805647 w 2285015"/>
              <a:gd name="connsiteY20" fmla="*/ 484716 h 921485"/>
              <a:gd name="connsiteX21" fmla="*/ 1723668 w 2285015"/>
              <a:gd name="connsiteY21" fmla="*/ 491436 h 921485"/>
              <a:gd name="connsiteX22" fmla="*/ 1702169 w 2285015"/>
              <a:gd name="connsiteY22" fmla="*/ 530398 h 921485"/>
              <a:gd name="connsiteX23" fmla="*/ 1745960 w 2285015"/>
              <a:gd name="connsiteY23" fmla="*/ 563994 h 921485"/>
              <a:gd name="connsiteX24" fmla="*/ 1754084 w 2285015"/>
              <a:gd name="connsiteY24" fmla="*/ 565166 h 921485"/>
              <a:gd name="connsiteX25" fmla="*/ 1784765 w 2285015"/>
              <a:gd name="connsiteY25" fmla="*/ 572708 h 921485"/>
              <a:gd name="connsiteX26" fmla="*/ 1744914 w 2285015"/>
              <a:gd name="connsiteY26" fmla="*/ 581673 h 921485"/>
              <a:gd name="connsiteX27" fmla="*/ 1682101 w 2285015"/>
              <a:gd name="connsiteY27" fmla="*/ 550757 h 921485"/>
              <a:gd name="connsiteX28" fmla="*/ 1684270 w 2285015"/>
              <a:gd name="connsiteY28" fmla="*/ 498932 h 921485"/>
              <a:gd name="connsiteX29" fmla="*/ 1753941 w 2285015"/>
              <a:gd name="connsiteY29" fmla="*/ 450531 h 921485"/>
              <a:gd name="connsiteX30" fmla="*/ 1873811 w 2285015"/>
              <a:gd name="connsiteY30" fmla="*/ 512843 h 921485"/>
              <a:gd name="connsiteX31" fmla="*/ 1882386 w 2285015"/>
              <a:gd name="connsiteY31" fmla="*/ 569618 h 921485"/>
              <a:gd name="connsiteX32" fmla="*/ 1881483 w 2285015"/>
              <a:gd name="connsiteY32" fmla="*/ 581106 h 921485"/>
              <a:gd name="connsiteX33" fmla="*/ 1890565 w 2285015"/>
              <a:gd name="connsiteY33" fmla="*/ 578931 h 921485"/>
              <a:gd name="connsiteX34" fmla="*/ 1893009 w 2285015"/>
              <a:gd name="connsiteY34" fmla="*/ 578193 h 921485"/>
              <a:gd name="connsiteX35" fmla="*/ 2012780 w 2285015"/>
              <a:gd name="connsiteY35" fmla="*/ 491855 h 921485"/>
              <a:gd name="connsiteX36" fmla="*/ 2016456 w 2285015"/>
              <a:gd name="connsiteY36" fmla="*/ 417076 h 921485"/>
              <a:gd name="connsiteX37" fmla="*/ 1958134 w 2285015"/>
              <a:gd name="connsiteY37" fmla="*/ 365157 h 921485"/>
              <a:gd name="connsiteX38" fmla="*/ 1894737 w 2285015"/>
              <a:gd name="connsiteY38" fmla="*/ 366377 h 921485"/>
              <a:gd name="connsiteX39" fmla="*/ 1879942 w 2285015"/>
              <a:gd name="connsiteY39" fmla="*/ 372225 h 921485"/>
              <a:gd name="connsiteX40" fmla="*/ 1867954 w 2285015"/>
              <a:gd name="connsiteY40" fmla="*/ 378789 h 921485"/>
              <a:gd name="connsiteX41" fmla="*/ 1867855 w 2285015"/>
              <a:gd name="connsiteY41" fmla="*/ 380109 h 921485"/>
              <a:gd name="connsiteX42" fmla="*/ 1867811 w 2285015"/>
              <a:gd name="connsiteY42" fmla="*/ 392126 h 921485"/>
              <a:gd name="connsiteX43" fmla="*/ 1890918 w 2285015"/>
              <a:gd name="connsiteY43" fmla="*/ 449808 h 921485"/>
              <a:gd name="connsiteX44" fmla="*/ 1929623 w 2285015"/>
              <a:gd name="connsiteY44" fmla="*/ 453980 h 921485"/>
              <a:gd name="connsiteX45" fmla="*/ 1938506 w 2285015"/>
              <a:gd name="connsiteY45" fmla="*/ 429123 h 921485"/>
              <a:gd name="connsiteX46" fmla="*/ 1939310 w 2285015"/>
              <a:gd name="connsiteY46" fmla="*/ 429535 h 921485"/>
              <a:gd name="connsiteX47" fmla="*/ 1950197 w 2285015"/>
              <a:gd name="connsiteY47" fmla="*/ 449079 h 921485"/>
              <a:gd name="connsiteX48" fmla="*/ 1943119 w 2285015"/>
              <a:gd name="connsiteY48" fmla="*/ 463534 h 921485"/>
              <a:gd name="connsiteX49" fmla="*/ 1905085 w 2285015"/>
              <a:gd name="connsiteY49" fmla="*/ 473826 h 921485"/>
              <a:gd name="connsiteX50" fmla="*/ 1858564 w 2285015"/>
              <a:gd name="connsiteY50" fmla="*/ 441863 h 921485"/>
              <a:gd name="connsiteX51" fmla="*/ 1843461 w 2285015"/>
              <a:gd name="connsiteY51" fmla="*/ 380413 h 921485"/>
              <a:gd name="connsiteX52" fmla="*/ 1844628 w 2285015"/>
              <a:gd name="connsiteY52" fmla="*/ 369576 h 921485"/>
              <a:gd name="connsiteX53" fmla="*/ 1833905 w 2285015"/>
              <a:gd name="connsiteY53" fmla="*/ 366710 h 921485"/>
              <a:gd name="connsiteX54" fmla="*/ 1808080 w 2285015"/>
              <a:gd name="connsiteY54" fmla="*/ 354064 h 921485"/>
              <a:gd name="connsiteX55" fmla="*/ 1798646 w 2285015"/>
              <a:gd name="connsiteY55" fmla="*/ 348853 h 921485"/>
              <a:gd name="connsiteX56" fmla="*/ 1739520 w 2285015"/>
              <a:gd name="connsiteY56" fmla="*/ 332261 h 921485"/>
              <a:gd name="connsiteX57" fmla="*/ 1804326 w 2285015"/>
              <a:gd name="connsiteY57" fmla="*/ 337326 h 921485"/>
              <a:gd name="connsiteX58" fmla="*/ 1863144 w 2285015"/>
              <a:gd name="connsiteY58" fmla="*/ 345862 h 921485"/>
              <a:gd name="connsiteX59" fmla="*/ 1899262 w 2285015"/>
              <a:gd name="connsiteY59" fmla="*/ 343858 h 921485"/>
              <a:gd name="connsiteX60" fmla="*/ 1915301 w 2285015"/>
              <a:gd name="connsiteY60" fmla="*/ 342638 h 921485"/>
              <a:gd name="connsiteX61" fmla="*/ 2015014 w 2285015"/>
              <a:gd name="connsiteY61" fmla="*/ 362958 h 921485"/>
              <a:gd name="connsiteX62" fmla="*/ 2057935 w 2285015"/>
              <a:gd name="connsiteY62" fmla="*/ 441467 h 921485"/>
              <a:gd name="connsiteX63" fmla="*/ 2006648 w 2285015"/>
              <a:gd name="connsiteY63" fmla="*/ 550983 h 921485"/>
              <a:gd name="connsiteX64" fmla="*/ 1998039 w 2285015"/>
              <a:gd name="connsiteY64" fmla="*/ 559955 h 921485"/>
              <a:gd name="connsiteX65" fmla="*/ 2009653 w 2285015"/>
              <a:gd name="connsiteY65" fmla="*/ 563722 h 921485"/>
              <a:gd name="connsiteX66" fmla="*/ 2091841 w 2285015"/>
              <a:gd name="connsiteY66" fmla="*/ 656055 h 921485"/>
              <a:gd name="connsiteX67" fmla="*/ 2094560 w 2285015"/>
              <a:gd name="connsiteY67" fmla="*/ 670605 h 921485"/>
              <a:gd name="connsiteX68" fmla="*/ 2095848 w 2285015"/>
              <a:gd name="connsiteY68" fmla="*/ 683033 h 921485"/>
              <a:gd name="connsiteX69" fmla="*/ 2106812 w 2285015"/>
              <a:gd name="connsiteY69" fmla="*/ 687477 h 921485"/>
              <a:gd name="connsiteX70" fmla="*/ 2186050 w 2285015"/>
              <a:gd name="connsiteY70" fmla="*/ 704363 h 921485"/>
              <a:gd name="connsiteX71" fmla="*/ 2285015 w 2285015"/>
              <a:gd name="connsiteY71" fmla="*/ 716247 h 921485"/>
              <a:gd name="connsiteX72" fmla="*/ 2244449 w 2285015"/>
              <a:gd name="connsiteY72" fmla="*/ 720955 h 921485"/>
              <a:gd name="connsiteX73" fmla="*/ 2172697 w 2285015"/>
              <a:gd name="connsiteY73" fmla="*/ 725351 h 921485"/>
              <a:gd name="connsiteX74" fmla="*/ 2132979 w 2285015"/>
              <a:gd name="connsiteY74" fmla="*/ 715510 h 921485"/>
              <a:gd name="connsiteX75" fmla="*/ 2105381 w 2285015"/>
              <a:gd name="connsiteY75" fmla="*/ 707571 h 921485"/>
              <a:gd name="connsiteX76" fmla="*/ 2094549 w 2285015"/>
              <a:gd name="connsiteY76" fmla="*/ 705762 h 921485"/>
              <a:gd name="connsiteX77" fmla="*/ 2092447 w 2285015"/>
              <a:gd name="connsiteY77" fmla="*/ 716558 h 921485"/>
              <a:gd name="connsiteX78" fmla="*/ 2047202 w 2285015"/>
              <a:gd name="connsiteY78" fmla="*/ 784898 h 921485"/>
              <a:gd name="connsiteX79" fmla="*/ 1950990 w 2285015"/>
              <a:gd name="connsiteY79" fmla="*/ 809483 h 921485"/>
              <a:gd name="connsiteX80" fmla="*/ 1880504 w 2285015"/>
              <a:gd name="connsiteY80" fmla="*/ 761013 h 921485"/>
              <a:gd name="connsiteX81" fmla="*/ 1912857 w 2285015"/>
              <a:gd name="connsiteY81" fmla="*/ 641966 h 921485"/>
              <a:gd name="connsiteX82" fmla="*/ 2020298 w 2285015"/>
              <a:gd name="connsiteY82" fmla="*/ 668181 h 921485"/>
              <a:gd name="connsiteX83" fmla="*/ 2022731 w 2285015"/>
              <a:gd name="connsiteY83" fmla="*/ 707726 h 921485"/>
              <a:gd name="connsiteX84" fmla="*/ 2007110 w 2285015"/>
              <a:gd name="connsiteY84" fmla="*/ 725274 h 921485"/>
              <a:gd name="connsiteX85" fmla="*/ 1993911 w 2285015"/>
              <a:gd name="connsiteY85" fmla="*/ 725452 h 921485"/>
              <a:gd name="connsiteX86" fmla="*/ 1978918 w 2285015"/>
              <a:gd name="connsiteY86" fmla="*/ 697614 h 921485"/>
              <a:gd name="connsiteX87" fmla="*/ 1973227 w 2285015"/>
              <a:gd name="connsiteY87" fmla="*/ 681635 h 921485"/>
              <a:gd name="connsiteX88" fmla="*/ 1943581 w 2285015"/>
              <a:gd name="connsiteY88" fmla="*/ 661058 h 921485"/>
              <a:gd name="connsiteX89" fmla="*/ 1902785 w 2285015"/>
              <a:gd name="connsiteY89" fmla="*/ 691072 h 921485"/>
              <a:gd name="connsiteX90" fmla="*/ 1902322 w 2285015"/>
              <a:gd name="connsiteY90" fmla="*/ 736024 h 921485"/>
              <a:gd name="connsiteX91" fmla="*/ 1944935 w 2285015"/>
              <a:gd name="connsiteY91" fmla="*/ 776828 h 921485"/>
              <a:gd name="connsiteX92" fmla="*/ 2042788 w 2285015"/>
              <a:gd name="connsiteY92" fmla="*/ 757324 h 921485"/>
              <a:gd name="connsiteX93" fmla="*/ 2071608 w 2285015"/>
              <a:gd name="connsiteY93" fmla="*/ 712520 h 921485"/>
              <a:gd name="connsiteX94" fmla="*/ 2073710 w 2285015"/>
              <a:gd name="connsiteY94" fmla="*/ 705816 h 921485"/>
              <a:gd name="connsiteX95" fmla="*/ 2075912 w 2285015"/>
              <a:gd name="connsiteY95" fmla="*/ 687305 h 921485"/>
              <a:gd name="connsiteX96" fmla="*/ 2074514 w 2285015"/>
              <a:gd name="connsiteY96" fmla="*/ 673650 h 921485"/>
              <a:gd name="connsiteX97" fmla="*/ 2071289 w 2285015"/>
              <a:gd name="connsiteY97" fmla="*/ 660958 h 921485"/>
              <a:gd name="connsiteX98" fmla="*/ 2030668 w 2285015"/>
              <a:gd name="connsiteY98" fmla="*/ 613202 h 921485"/>
              <a:gd name="connsiteX99" fmla="*/ 1889685 w 2285015"/>
              <a:gd name="connsiteY99" fmla="*/ 601061 h 921485"/>
              <a:gd name="connsiteX100" fmla="*/ 1877708 w 2285015"/>
              <a:gd name="connsiteY100" fmla="*/ 603640 h 921485"/>
              <a:gd name="connsiteX101" fmla="*/ 1874636 w 2285015"/>
              <a:gd name="connsiteY101" fmla="*/ 615525 h 921485"/>
              <a:gd name="connsiteX102" fmla="*/ 1842404 w 2285015"/>
              <a:gd name="connsiteY102" fmla="*/ 675017 h 921485"/>
              <a:gd name="connsiteX103" fmla="*/ 1751255 w 2285015"/>
              <a:gd name="connsiteY103" fmla="*/ 715385 h 921485"/>
              <a:gd name="connsiteX104" fmla="*/ 1739564 w 2285015"/>
              <a:gd name="connsiteY104" fmla="*/ 715790 h 921485"/>
              <a:gd name="connsiteX105" fmla="*/ 1701751 w 2285015"/>
              <a:gd name="connsiteY105" fmla="*/ 712115 h 921485"/>
              <a:gd name="connsiteX106" fmla="*/ 1694441 w 2285015"/>
              <a:gd name="connsiteY106" fmla="*/ 710562 h 921485"/>
              <a:gd name="connsiteX107" fmla="*/ 1685646 w 2285015"/>
              <a:gd name="connsiteY107" fmla="*/ 708030 h 921485"/>
              <a:gd name="connsiteX108" fmla="*/ 1590787 w 2285015"/>
              <a:gd name="connsiteY108" fmla="*/ 630570 h 921485"/>
              <a:gd name="connsiteX109" fmla="*/ 1584755 w 2285015"/>
              <a:gd name="connsiteY109" fmla="*/ 617745 h 921485"/>
              <a:gd name="connsiteX110" fmla="*/ 1572084 w 2285015"/>
              <a:gd name="connsiteY110" fmla="*/ 615525 h 921485"/>
              <a:gd name="connsiteX111" fmla="*/ 1491338 w 2285015"/>
              <a:gd name="connsiteY111" fmla="*/ 644692 h 921485"/>
              <a:gd name="connsiteX112" fmla="*/ 1493144 w 2285015"/>
              <a:gd name="connsiteY112" fmla="*/ 722508 h 921485"/>
              <a:gd name="connsiteX113" fmla="*/ 1568903 w 2285015"/>
              <a:gd name="connsiteY113" fmla="*/ 755109 h 921485"/>
              <a:gd name="connsiteX114" fmla="*/ 1570675 w 2285015"/>
              <a:gd name="connsiteY114" fmla="*/ 754651 h 921485"/>
              <a:gd name="connsiteX115" fmla="*/ 1585063 w 2285015"/>
              <a:gd name="connsiteY115" fmla="*/ 750161 h 921485"/>
              <a:gd name="connsiteX116" fmla="*/ 1604536 w 2285015"/>
              <a:gd name="connsiteY116" fmla="*/ 728388 h 921485"/>
              <a:gd name="connsiteX117" fmla="*/ 1577709 w 2285015"/>
              <a:gd name="connsiteY117" fmla="*/ 689395 h 921485"/>
              <a:gd name="connsiteX118" fmla="*/ 1561780 w 2285015"/>
              <a:gd name="connsiteY118" fmla="*/ 683173 h 921485"/>
              <a:gd name="connsiteX119" fmla="*/ 1586076 w 2285015"/>
              <a:gd name="connsiteY119" fmla="*/ 683895 h 921485"/>
              <a:gd name="connsiteX120" fmla="*/ 1622238 w 2285015"/>
              <a:gd name="connsiteY120" fmla="*/ 735869 h 921485"/>
              <a:gd name="connsiteX121" fmla="*/ 1604812 w 2285015"/>
              <a:gd name="connsiteY121" fmla="*/ 766567 h 921485"/>
              <a:gd name="connsiteX122" fmla="*/ 1594915 w 2285015"/>
              <a:gd name="connsiteY122" fmla="*/ 772151 h 921485"/>
              <a:gd name="connsiteX123" fmla="*/ 1602412 w 2285015"/>
              <a:gd name="connsiteY123" fmla="*/ 780727 h 921485"/>
              <a:gd name="connsiteX124" fmla="*/ 1645531 w 2285015"/>
              <a:gd name="connsiteY124" fmla="*/ 921485 h 921485"/>
              <a:gd name="connsiteX125" fmla="*/ 1635536 w 2285015"/>
              <a:gd name="connsiteY125" fmla="*/ 895642 h 921485"/>
              <a:gd name="connsiteX126" fmla="*/ 1610173 w 2285015"/>
              <a:gd name="connsiteY126" fmla="*/ 837221 h 921485"/>
              <a:gd name="connsiteX127" fmla="*/ 1529977 w 2285015"/>
              <a:gd name="connsiteY127" fmla="*/ 774637 h 921485"/>
              <a:gd name="connsiteX128" fmla="*/ 1483687 w 2285015"/>
              <a:gd name="connsiteY128" fmla="*/ 747428 h 921485"/>
              <a:gd name="connsiteX129" fmla="*/ 1447239 w 2285015"/>
              <a:gd name="connsiteY129" fmla="*/ 677604 h 921485"/>
              <a:gd name="connsiteX130" fmla="*/ 1476367 w 2285015"/>
              <a:gd name="connsiteY130" fmla="*/ 612161 h 921485"/>
              <a:gd name="connsiteX131" fmla="*/ 1563244 w 2285015"/>
              <a:gd name="connsiteY131" fmla="*/ 583405 h 921485"/>
              <a:gd name="connsiteX132" fmla="*/ 1574319 w 2285015"/>
              <a:gd name="connsiteY132" fmla="*/ 584088 h 921485"/>
              <a:gd name="connsiteX133" fmla="*/ 1573317 w 2285015"/>
              <a:gd name="connsiteY133" fmla="*/ 573121 h 921485"/>
              <a:gd name="connsiteX134" fmla="*/ 1759225 w 2285015"/>
              <a:gd name="connsiteY134" fmla="*/ 241658 h 921485"/>
              <a:gd name="connsiteX135" fmla="*/ 1877688 w 2285015"/>
              <a:gd name="connsiteY135" fmla="*/ 215102 h 921485"/>
              <a:gd name="connsiteX136" fmla="*/ 221779 w 2285015"/>
              <a:gd name="connsiteY136" fmla="*/ 104909 h 921485"/>
              <a:gd name="connsiteX137" fmla="*/ 284920 w 2285015"/>
              <a:gd name="connsiteY137" fmla="*/ 114532 h 921485"/>
              <a:gd name="connsiteX138" fmla="*/ 583603 w 2285015"/>
              <a:gd name="connsiteY138" fmla="*/ 366136 h 921485"/>
              <a:gd name="connsiteX139" fmla="*/ 651541 w 2285015"/>
              <a:gd name="connsiteY139" fmla="*/ 454562 h 921485"/>
              <a:gd name="connsiteX140" fmla="*/ 1145809 w 2285015"/>
              <a:gd name="connsiteY140" fmla="*/ 694730 h 921485"/>
              <a:gd name="connsiteX141" fmla="*/ 1532663 w 2285015"/>
              <a:gd name="connsiteY141" fmla="*/ 382036 h 921485"/>
              <a:gd name="connsiteX142" fmla="*/ 1376389 w 2285015"/>
              <a:gd name="connsiteY142" fmla="*/ 619936 h 921485"/>
              <a:gd name="connsiteX143" fmla="*/ 745965 w 2285015"/>
              <a:gd name="connsiteY143" fmla="*/ 593006 h 921485"/>
              <a:gd name="connsiteX144" fmla="*/ 576583 w 2285015"/>
              <a:gd name="connsiteY144" fmla="*/ 415188 h 921485"/>
              <a:gd name="connsiteX145" fmla="*/ 264777 w 2285015"/>
              <a:gd name="connsiteY145" fmla="*/ 164635 h 921485"/>
              <a:gd name="connsiteX146" fmla="*/ 170920 w 2285015"/>
              <a:gd name="connsiteY146" fmla="*/ 161512 h 921485"/>
              <a:gd name="connsiteX147" fmla="*/ 54821 w 2285015"/>
              <a:gd name="connsiteY147" fmla="*/ 263182 h 921485"/>
              <a:gd name="connsiteX148" fmla="*/ 119626 w 2285015"/>
              <a:gd name="connsiteY148" fmla="*/ 408345 h 921485"/>
              <a:gd name="connsiteX149" fmla="*/ 257151 w 2285015"/>
              <a:gd name="connsiteY149" fmla="*/ 395917 h 921485"/>
              <a:gd name="connsiteX150" fmla="*/ 287205 w 2285015"/>
              <a:gd name="connsiteY150" fmla="*/ 337915 h 921485"/>
              <a:gd name="connsiteX151" fmla="*/ 268408 w 2285015"/>
              <a:gd name="connsiteY151" fmla="*/ 292389 h 921485"/>
              <a:gd name="connsiteX152" fmla="*/ 160892 w 2285015"/>
              <a:gd name="connsiteY152" fmla="*/ 278882 h 921485"/>
              <a:gd name="connsiteX153" fmla="*/ 150948 w 2285015"/>
              <a:gd name="connsiteY153" fmla="*/ 309665 h 921485"/>
              <a:gd name="connsiteX154" fmla="*/ 217207 w 2285015"/>
              <a:gd name="connsiteY154" fmla="*/ 330218 h 921485"/>
              <a:gd name="connsiteX155" fmla="*/ 188381 w 2285015"/>
              <a:gd name="connsiteY155" fmla="*/ 352208 h 921485"/>
              <a:gd name="connsiteX156" fmla="*/ 119486 w 2285015"/>
              <a:gd name="connsiteY156" fmla="*/ 324229 h 921485"/>
              <a:gd name="connsiteX157" fmla="*/ 118390 w 2285015"/>
              <a:gd name="connsiteY157" fmla="*/ 279821 h 921485"/>
              <a:gd name="connsiteX158" fmla="*/ 186522 w 2285015"/>
              <a:gd name="connsiteY158" fmla="*/ 234566 h 921485"/>
              <a:gd name="connsiteX159" fmla="*/ 305942 w 2285015"/>
              <a:gd name="connsiteY159" fmla="*/ 291752 h 921485"/>
              <a:gd name="connsiteX160" fmla="*/ 290090 w 2285015"/>
              <a:gd name="connsiteY160" fmla="*/ 416921 h 921485"/>
              <a:gd name="connsiteX161" fmla="*/ 258092 w 2285015"/>
              <a:gd name="connsiteY161" fmla="*/ 446523 h 921485"/>
              <a:gd name="connsiteX162" fmla="*/ 241564 w 2285015"/>
              <a:gd name="connsiteY162" fmla="*/ 455650 h 921485"/>
              <a:gd name="connsiteX163" fmla="*/ 260595 w 2285015"/>
              <a:gd name="connsiteY163" fmla="*/ 458090 h 921485"/>
              <a:gd name="connsiteX164" fmla="*/ 387220 w 2285015"/>
              <a:gd name="connsiteY164" fmla="*/ 537723 h 921485"/>
              <a:gd name="connsiteX165" fmla="*/ 409050 w 2285015"/>
              <a:gd name="connsiteY165" fmla="*/ 580671 h 921485"/>
              <a:gd name="connsiteX166" fmla="*/ 412269 w 2285015"/>
              <a:gd name="connsiteY166" fmla="*/ 591685 h 921485"/>
              <a:gd name="connsiteX167" fmla="*/ 423844 w 2285015"/>
              <a:gd name="connsiteY167" fmla="*/ 592695 h 921485"/>
              <a:gd name="connsiteX168" fmla="*/ 507082 w 2285015"/>
              <a:gd name="connsiteY168" fmla="*/ 636139 h 921485"/>
              <a:gd name="connsiteX169" fmla="*/ 582281 w 2285015"/>
              <a:gd name="connsiteY169" fmla="*/ 676718 h 921485"/>
              <a:gd name="connsiteX170" fmla="*/ 637120 w 2285015"/>
              <a:gd name="connsiteY170" fmla="*/ 684936 h 921485"/>
              <a:gd name="connsiteX171" fmla="*/ 646060 w 2285015"/>
              <a:gd name="connsiteY171" fmla="*/ 686031 h 921485"/>
              <a:gd name="connsiteX172" fmla="*/ 576528 w 2285015"/>
              <a:gd name="connsiteY172" fmla="*/ 696090 h 921485"/>
              <a:gd name="connsiteX173" fmla="*/ 505955 w 2285015"/>
              <a:gd name="connsiteY173" fmla="*/ 661811 h 921485"/>
              <a:gd name="connsiteX174" fmla="*/ 425935 w 2285015"/>
              <a:gd name="connsiteY174" fmla="*/ 625847 h 921485"/>
              <a:gd name="connsiteX175" fmla="*/ 414772 w 2285015"/>
              <a:gd name="connsiteY175" fmla="*/ 626663 h 921485"/>
              <a:gd name="connsiteX176" fmla="*/ 413909 w 2285015"/>
              <a:gd name="connsiteY176" fmla="*/ 633412 h 921485"/>
              <a:gd name="connsiteX177" fmla="*/ 412634 w 2285015"/>
              <a:gd name="connsiteY177" fmla="*/ 638268 h 921485"/>
              <a:gd name="connsiteX178" fmla="*/ 373522 w 2285015"/>
              <a:gd name="connsiteY178" fmla="*/ 688424 h 921485"/>
              <a:gd name="connsiteX179" fmla="*/ 321956 w 2285015"/>
              <a:gd name="connsiteY179" fmla="*/ 703758 h 921485"/>
              <a:gd name="connsiteX180" fmla="*/ 224376 w 2285015"/>
              <a:gd name="connsiteY180" fmla="*/ 677627 h 921485"/>
              <a:gd name="connsiteX181" fmla="*/ 209573 w 2285015"/>
              <a:gd name="connsiteY181" fmla="*/ 587203 h 921485"/>
              <a:gd name="connsiteX182" fmla="*/ 278832 w 2285015"/>
              <a:gd name="connsiteY182" fmla="*/ 561997 h 921485"/>
              <a:gd name="connsiteX183" fmla="*/ 307706 w 2285015"/>
              <a:gd name="connsiteY183" fmla="*/ 602172 h 921485"/>
              <a:gd name="connsiteX184" fmla="*/ 276827 w 2285015"/>
              <a:gd name="connsiteY184" fmla="*/ 587522 h 921485"/>
              <a:gd name="connsiteX185" fmla="*/ 246515 w 2285015"/>
              <a:gd name="connsiteY185" fmla="*/ 596913 h 921485"/>
              <a:gd name="connsiteX186" fmla="*/ 233767 w 2285015"/>
              <a:gd name="connsiteY186" fmla="*/ 621443 h 921485"/>
              <a:gd name="connsiteX187" fmla="*/ 277294 w 2285015"/>
              <a:gd name="connsiteY187" fmla="*/ 670053 h 921485"/>
              <a:gd name="connsiteX188" fmla="*/ 365795 w 2285015"/>
              <a:gd name="connsiteY188" fmla="*/ 646968 h 921485"/>
              <a:gd name="connsiteX189" fmla="*/ 366160 w 2285015"/>
              <a:gd name="connsiteY189" fmla="*/ 564078 h 921485"/>
              <a:gd name="connsiteX190" fmla="*/ 262360 w 2285015"/>
              <a:gd name="connsiteY190" fmla="*/ 487210 h 921485"/>
              <a:gd name="connsiteX191" fmla="*/ 223722 w 2285015"/>
              <a:gd name="connsiteY191" fmla="*/ 482355 h 921485"/>
              <a:gd name="connsiteX192" fmla="*/ 72911 w 2285015"/>
              <a:gd name="connsiteY192" fmla="*/ 434561 h 921485"/>
              <a:gd name="connsiteX193" fmla="*/ 5284 w 2285015"/>
              <a:gd name="connsiteY193" fmla="*/ 241557 h 921485"/>
              <a:gd name="connsiteX194" fmla="*/ 165378 w 2285015"/>
              <a:gd name="connsiteY194" fmla="*/ 106780 h 921485"/>
              <a:gd name="connsiteX195" fmla="*/ 221779 w 2285015"/>
              <a:gd name="connsiteY195" fmla="*/ 104909 h 921485"/>
              <a:gd name="connsiteX196" fmla="*/ 1245699 w 2285015"/>
              <a:gd name="connsiteY196" fmla="*/ 1886 h 921485"/>
              <a:gd name="connsiteX197" fmla="*/ 1341912 w 2285015"/>
              <a:gd name="connsiteY197" fmla="*/ 26502 h 921485"/>
              <a:gd name="connsiteX198" fmla="*/ 1387167 w 2285015"/>
              <a:gd name="connsiteY198" fmla="*/ 94850 h 921485"/>
              <a:gd name="connsiteX199" fmla="*/ 1389258 w 2285015"/>
              <a:gd name="connsiteY199" fmla="*/ 105631 h 921485"/>
              <a:gd name="connsiteX200" fmla="*/ 1400112 w 2285015"/>
              <a:gd name="connsiteY200" fmla="*/ 103782 h 921485"/>
              <a:gd name="connsiteX201" fmla="*/ 1427710 w 2285015"/>
              <a:gd name="connsiteY201" fmla="*/ 95883 h 921485"/>
              <a:gd name="connsiteX202" fmla="*/ 1467373 w 2285015"/>
              <a:gd name="connsiteY202" fmla="*/ 86034 h 921485"/>
              <a:gd name="connsiteX203" fmla="*/ 1539081 w 2285015"/>
              <a:gd name="connsiteY203" fmla="*/ 90398 h 921485"/>
              <a:gd name="connsiteX204" fmla="*/ 1579746 w 2285015"/>
              <a:gd name="connsiteY204" fmla="*/ 95106 h 921485"/>
              <a:gd name="connsiteX205" fmla="*/ 1480759 w 2285015"/>
              <a:gd name="connsiteY205" fmla="*/ 106983 h 921485"/>
              <a:gd name="connsiteX206" fmla="*/ 1401554 w 2285015"/>
              <a:gd name="connsiteY206" fmla="*/ 123901 h 921485"/>
              <a:gd name="connsiteX207" fmla="*/ 1390524 w 2285015"/>
              <a:gd name="connsiteY207" fmla="*/ 128337 h 921485"/>
              <a:gd name="connsiteX208" fmla="*/ 1389357 w 2285015"/>
              <a:gd name="connsiteY208" fmla="*/ 140718 h 921485"/>
              <a:gd name="connsiteX209" fmla="*/ 1386550 w 2285015"/>
              <a:gd name="connsiteY209" fmla="*/ 155282 h 921485"/>
              <a:gd name="connsiteX210" fmla="*/ 1304406 w 2285015"/>
              <a:gd name="connsiteY210" fmla="*/ 247702 h 921485"/>
              <a:gd name="connsiteX211" fmla="*/ 1292781 w 2285015"/>
              <a:gd name="connsiteY211" fmla="*/ 251415 h 921485"/>
              <a:gd name="connsiteX212" fmla="*/ 1301368 w 2285015"/>
              <a:gd name="connsiteY212" fmla="*/ 260402 h 921485"/>
              <a:gd name="connsiteX213" fmla="*/ 1352700 w 2285015"/>
              <a:gd name="connsiteY213" fmla="*/ 369872 h 921485"/>
              <a:gd name="connsiteX214" fmla="*/ 1309723 w 2285015"/>
              <a:gd name="connsiteY214" fmla="*/ 448418 h 921485"/>
              <a:gd name="connsiteX215" fmla="*/ 1209999 w 2285015"/>
              <a:gd name="connsiteY215" fmla="*/ 468724 h 921485"/>
              <a:gd name="connsiteX216" fmla="*/ 1194070 w 2285015"/>
              <a:gd name="connsiteY216" fmla="*/ 467512 h 921485"/>
              <a:gd name="connsiteX217" fmla="*/ 1157897 w 2285015"/>
              <a:gd name="connsiteY217" fmla="*/ 465523 h 921485"/>
              <a:gd name="connsiteX218" fmla="*/ 1099024 w 2285015"/>
              <a:gd name="connsiteY218" fmla="*/ 474036 h 921485"/>
              <a:gd name="connsiteX219" fmla="*/ 1034232 w 2285015"/>
              <a:gd name="connsiteY219" fmla="*/ 479070 h 921485"/>
              <a:gd name="connsiteX220" fmla="*/ 1093366 w 2285015"/>
              <a:gd name="connsiteY220" fmla="*/ 462471 h 921485"/>
              <a:gd name="connsiteX221" fmla="*/ 1102855 w 2285015"/>
              <a:gd name="connsiteY221" fmla="*/ 457304 h 921485"/>
              <a:gd name="connsiteX222" fmla="*/ 1128681 w 2285015"/>
              <a:gd name="connsiteY222" fmla="*/ 444613 h 921485"/>
              <a:gd name="connsiteX223" fmla="*/ 1139348 w 2285015"/>
              <a:gd name="connsiteY223" fmla="*/ 441792 h 921485"/>
              <a:gd name="connsiteX224" fmla="*/ 1138159 w 2285015"/>
              <a:gd name="connsiteY224" fmla="*/ 430957 h 921485"/>
              <a:gd name="connsiteX225" fmla="*/ 1153361 w 2285015"/>
              <a:gd name="connsiteY225" fmla="*/ 369522 h 921485"/>
              <a:gd name="connsiteX226" fmla="*/ 1199838 w 2285015"/>
              <a:gd name="connsiteY226" fmla="*/ 337550 h 921485"/>
              <a:gd name="connsiteX227" fmla="*/ 1237872 w 2285015"/>
              <a:gd name="connsiteY227" fmla="*/ 347804 h 921485"/>
              <a:gd name="connsiteX228" fmla="*/ 1244906 w 2285015"/>
              <a:gd name="connsiteY228" fmla="*/ 362260 h 921485"/>
              <a:gd name="connsiteX229" fmla="*/ 1234019 w 2285015"/>
              <a:gd name="connsiteY229" fmla="*/ 381849 h 921485"/>
              <a:gd name="connsiteX230" fmla="*/ 1233216 w 2285015"/>
              <a:gd name="connsiteY230" fmla="*/ 382214 h 921485"/>
              <a:gd name="connsiteX231" fmla="*/ 1224398 w 2285015"/>
              <a:gd name="connsiteY231" fmla="*/ 357405 h 921485"/>
              <a:gd name="connsiteX232" fmla="*/ 1185638 w 2285015"/>
              <a:gd name="connsiteY232" fmla="*/ 361576 h 921485"/>
              <a:gd name="connsiteX233" fmla="*/ 1162542 w 2285015"/>
              <a:gd name="connsiteY233" fmla="*/ 419266 h 921485"/>
              <a:gd name="connsiteX234" fmla="*/ 1162685 w 2285015"/>
              <a:gd name="connsiteY234" fmla="*/ 431283 h 921485"/>
              <a:gd name="connsiteX235" fmla="*/ 1162718 w 2285015"/>
              <a:gd name="connsiteY235" fmla="*/ 432596 h 921485"/>
              <a:gd name="connsiteX236" fmla="*/ 1174706 w 2285015"/>
              <a:gd name="connsiteY236" fmla="*/ 439175 h 921485"/>
              <a:gd name="connsiteX237" fmla="*/ 1189502 w 2285015"/>
              <a:gd name="connsiteY237" fmla="*/ 444938 h 921485"/>
              <a:gd name="connsiteX238" fmla="*/ 1252898 w 2285015"/>
              <a:gd name="connsiteY238" fmla="*/ 446251 h 921485"/>
              <a:gd name="connsiteX239" fmla="*/ 1311176 w 2285015"/>
              <a:gd name="connsiteY239" fmla="*/ 394378 h 921485"/>
              <a:gd name="connsiteX240" fmla="*/ 1307500 w 2285015"/>
              <a:gd name="connsiteY240" fmla="*/ 319545 h 921485"/>
              <a:gd name="connsiteX241" fmla="*/ 1185263 w 2285015"/>
              <a:gd name="connsiteY241" fmla="*/ 232485 h 921485"/>
              <a:gd name="connsiteX242" fmla="*/ 1166076 w 2285015"/>
              <a:gd name="connsiteY242" fmla="*/ 228089 h 921485"/>
              <a:gd name="connsiteX243" fmla="*/ 1154715 w 2285015"/>
              <a:gd name="connsiteY243" fmla="*/ 226085 h 921485"/>
              <a:gd name="connsiteX244" fmla="*/ 1155453 w 2285015"/>
              <a:gd name="connsiteY244" fmla="*/ 237340 h 921485"/>
              <a:gd name="connsiteX245" fmla="*/ 1146833 w 2285015"/>
              <a:gd name="connsiteY245" fmla="*/ 292296 h 921485"/>
              <a:gd name="connsiteX246" fmla="*/ 1026963 w 2285015"/>
              <a:gd name="connsiteY246" fmla="*/ 354609 h 921485"/>
              <a:gd name="connsiteX247" fmla="*/ 957252 w 2285015"/>
              <a:gd name="connsiteY247" fmla="*/ 306224 h 921485"/>
              <a:gd name="connsiteX248" fmla="*/ 955067 w 2285015"/>
              <a:gd name="connsiteY248" fmla="*/ 254436 h 921485"/>
              <a:gd name="connsiteX249" fmla="*/ 1017936 w 2285015"/>
              <a:gd name="connsiteY249" fmla="*/ 223498 h 921485"/>
              <a:gd name="connsiteX250" fmla="*/ 1057776 w 2285015"/>
              <a:gd name="connsiteY250" fmla="*/ 232485 h 921485"/>
              <a:gd name="connsiteX251" fmla="*/ 1027141 w 2285015"/>
              <a:gd name="connsiteY251" fmla="*/ 240012 h 921485"/>
              <a:gd name="connsiteX252" fmla="*/ 1018971 w 2285015"/>
              <a:gd name="connsiteY252" fmla="*/ 241146 h 921485"/>
              <a:gd name="connsiteX253" fmla="*/ 975179 w 2285015"/>
              <a:gd name="connsiteY253" fmla="*/ 274803 h 921485"/>
              <a:gd name="connsiteX254" fmla="*/ 996729 w 2285015"/>
              <a:gd name="connsiteY254" fmla="*/ 313758 h 921485"/>
              <a:gd name="connsiteX255" fmla="*/ 1078615 w 2285015"/>
              <a:gd name="connsiteY255" fmla="*/ 320470 h 921485"/>
              <a:gd name="connsiteX256" fmla="*/ 1127316 w 2285015"/>
              <a:gd name="connsiteY256" fmla="*/ 249053 h 921485"/>
              <a:gd name="connsiteX257" fmla="*/ 1127580 w 2285015"/>
              <a:gd name="connsiteY257" fmla="*/ 233549 h 921485"/>
              <a:gd name="connsiteX258" fmla="*/ 1126358 w 2285015"/>
              <a:gd name="connsiteY258" fmla="*/ 222387 h 921485"/>
              <a:gd name="connsiteX259" fmla="*/ 1116924 w 2285015"/>
              <a:gd name="connsiteY259" fmla="*/ 187362 h 921485"/>
              <a:gd name="connsiteX260" fmla="*/ 1112664 w 2285015"/>
              <a:gd name="connsiteY260" fmla="*/ 178570 h 921485"/>
              <a:gd name="connsiteX261" fmla="*/ 1076799 w 2285015"/>
              <a:gd name="connsiteY261" fmla="*/ 136990 h 921485"/>
              <a:gd name="connsiteX262" fmla="*/ 983629 w 2285015"/>
              <a:gd name="connsiteY262" fmla="*/ 124468 h 921485"/>
              <a:gd name="connsiteX263" fmla="*/ 890083 w 2285015"/>
              <a:gd name="connsiteY263" fmla="*/ 202922 h 921485"/>
              <a:gd name="connsiteX264" fmla="*/ 884004 w 2285015"/>
              <a:gd name="connsiteY264" fmla="*/ 222387 h 921485"/>
              <a:gd name="connsiteX265" fmla="*/ 881640 w 2285015"/>
              <a:gd name="connsiteY265" fmla="*/ 232182 h 921485"/>
              <a:gd name="connsiteX266" fmla="*/ 931744 w 2285015"/>
              <a:gd name="connsiteY266" fmla="*/ 446221 h 921485"/>
              <a:gd name="connsiteX267" fmla="*/ 1244961 w 2285015"/>
              <a:gd name="connsiteY267" fmla="*/ 543946 h 921485"/>
              <a:gd name="connsiteX268" fmla="*/ 1437805 w 2285015"/>
              <a:gd name="connsiteY268" fmla="*/ 349171 h 921485"/>
              <a:gd name="connsiteX269" fmla="*/ 1465997 w 2285015"/>
              <a:gd name="connsiteY269" fmla="*/ 299202 h 921485"/>
              <a:gd name="connsiteX270" fmla="*/ 1737858 w 2285015"/>
              <a:gd name="connsiteY270" fmla="*/ 73769 h 921485"/>
              <a:gd name="connsiteX271" fmla="*/ 2121520 w 2285015"/>
              <a:gd name="connsiteY271" fmla="*/ 183377 h 921485"/>
              <a:gd name="connsiteX272" fmla="*/ 2197543 w 2285015"/>
              <a:gd name="connsiteY272" fmla="*/ 265638 h 921485"/>
              <a:gd name="connsiteX273" fmla="*/ 2281547 w 2285015"/>
              <a:gd name="connsiteY273" fmla="*/ 448489 h 921485"/>
              <a:gd name="connsiteX274" fmla="*/ 2242798 w 2285015"/>
              <a:gd name="connsiteY274" fmla="*/ 371814 h 921485"/>
              <a:gd name="connsiteX275" fmla="*/ 2023436 w 2285015"/>
              <a:gd name="connsiteY275" fmla="*/ 144113 h 921485"/>
              <a:gd name="connsiteX276" fmla="*/ 1722535 w 2285015"/>
              <a:gd name="connsiteY276" fmla="*/ 110641 h 921485"/>
              <a:gd name="connsiteX277" fmla="*/ 1632894 w 2285015"/>
              <a:gd name="connsiteY277" fmla="*/ 154001 h 921485"/>
              <a:gd name="connsiteX278" fmla="*/ 1621269 w 2285015"/>
              <a:gd name="connsiteY278" fmla="*/ 162662 h 921485"/>
              <a:gd name="connsiteX279" fmla="*/ 1451708 w 2285015"/>
              <a:gd name="connsiteY279" fmla="*/ 392181 h 921485"/>
              <a:gd name="connsiteX280" fmla="*/ 1449617 w 2285015"/>
              <a:gd name="connsiteY280" fmla="*/ 395986 h 921485"/>
              <a:gd name="connsiteX281" fmla="*/ 1032249 w 2285015"/>
              <a:gd name="connsiteY281" fmla="*/ 563543 h 921485"/>
              <a:gd name="connsiteX282" fmla="*/ 845343 w 2285015"/>
              <a:gd name="connsiteY282" fmla="*/ 258662 h 921485"/>
              <a:gd name="connsiteX283" fmla="*/ 846307 w 2285015"/>
              <a:gd name="connsiteY283" fmla="*/ 232229 h 921485"/>
              <a:gd name="connsiteX284" fmla="*/ 837133 w 2285015"/>
              <a:gd name="connsiteY284" fmla="*/ 212321 h 921485"/>
              <a:gd name="connsiteX285" fmla="*/ 743765 w 2285015"/>
              <a:gd name="connsiteY285" fmla="*/ 106968 h 921485"/>
              <a:gd name="connsiteX286" fmla="*/ 611831 w 2285015"/>
              <a:gd name="connsiteY286" fmla="*/ 118992 h 921485"/>
              <a:gd name="connsiteX287" fmla="*/ 613697 w 2285015"/>
              <a:gd name="connsiteY287" fmla="*/ 196855 h 921485"/>
              <a:gd name="connsiteX288" fmla="*/ 689487 w 2285015"/>
              <a:gd name="connsiteY288" fmla="*/ 229510 h 921485"/>
              <a:gd name="connsiteX289" fmla="*/ 691299 w 2285015"/>
              <a:gd name="connsiteY289" fmla="*/ 229013 h 921485"/>
              <a:gd name="connsiteX290" fmla="*/ 705649 w 2285015"/>
              <a:gd name="connsiteY290" fmla="*/ 224477 h 921485"/>
              <a:gd name="connsiteX291" fmla="*/ 725116 w 2285015"/>
              <a:gd name="connsiteY291" fmla="*/ 202704 h 921485"/>
              <a:gd name="connsiteX292" fmla="*/ 698256 w 2285015"/>
              <a:gd name="connsiteY292" fmla="*/ 163749 h 921485"/>
              <a:gd name="connsiteX293" fmla="*/ 682366 w 2285015"/>
              <a:gd name="connsiteY293" fmla="*/ 157589 h 921485"/>
              <a:gd name="connsiteX294" fmla="*/ 706652 w 2285015"/>
              <a:gd name="connsiteY294" fmla="*/ 158311 h 921485"/>
              <a:gd name="connsiteX295" fmla="*/ 742787 w 2285015"/>
              <a:gd name="connsiteY295" fmla="*/ 210277 h 921485"/>
              <a:gd name="connsiteX296" fmla="*/ 725388 w 2285015"/>
              <a:gd name="connsiteY296" fmla="*/ 240936 h 921485"/>
              <a:gd name="connsiteX297" fmla="*/ 715460 w 2285015"/>
              <a:gd name="connsiteY297" fmla="*/ 246506 h 921485"/>
              <a:gd name="connsiteX298" fmla="*/ 722994 w 2285015"/>
              <a:gd name="connsiteY298" fmla="*/ 255081 h 921485"/>
              <a:gd name="connsiteX299" fmla="*/ 766109 w 2285015"/>
              <a:gd name="connsiteY299" fmla="*/ 395847 h 921485"/>
              <a:gd name="connsiteX300" fmla="*/ 756088 w 2285015"/>
              <a:gd name="connsiteY300" fmla="*/ 370004 h 921485"/>
              <a:gd name="connsiteX301" fmla="*/ 730697 w 2285015"/>
              <a:gd name="connsiteY301" fmla="*/ 311583 h 921485"/>
              <a:gd name="connsiteX302" fmla="*/ 650508 w 2285015"/>
              <a:gd name="connsiteY302" fmla="*/ 248999 h 921485"/>
              <a:gd name="connsiteX303" fmla="*/ 604259 w 2285015"/>
              <a:gd name="connsiteY303" fmla="*/ 221796 h 921485"/>
              <a:gd name="connsiteX304" fmla="*/ 567775 w 2285015"/>
              <a:gd name="connsiteY304" fmla="*/ 151997 h 921485"/>
              <a:gd name="connsiteX305" fmla="*/ 596874 w 2285015"/>
              <a:gd name="connsiteY305" fmla="*/ 86507 h 921485"/>
              <a:gd name="connsiteX306" fmla="*/ 773743 w 2285015"/>
              <a:gd name="connsiteY306" fmla="*/ 85598 h 921485"/>
              <a:gd name="connsiteX307" fmla="*/ 852037 w 2285015"/>
              <a:gd name="connsiteY307" fmla="*/ 173497 h 921485"/>
              <a:gd name="connsiteX308" fmla="*/ 858349 w 2285015"/>
              <a:gd name="connsiteY308" fmla="*/ 186050 h 921485"/>
              <a:gd name="connsiteX309" fmla="*/ 864374 w 2285015"/>
              <a:gd name="connsiteY309" fmla="*/ 173497 h 921485"/>
              <a:gd name="connsiteX310" fmla="*/ 967443 w 2285015"/>
              <a:gd name="connsiteY310" fmla="*/ 94578 h 921485"/>
              <a:gd name="connsiteX311" fmla="*/ 1115317 w 2285015"/>
              <a:gd name="connsiteY311" fmla="*/ 130138 h 921485"/>
              <a:gd name="connsiteX312" fmla="*/ 1147450 w 2285015"/>
              <a:gd name="connsiteY312" fmla="*/ 189141 h 921485"/>
              <a:gd name="connsiteX313" fmla="*/ 1150719 w 2285015"/>
              <a:gd name="connsiteY313" fmla="*/ 201694 h 921485"/>
              <a:gd name="connsiteX314" fmla="*/ 1162972 w 2285015"/>
              <a:gd name="connsiteY314" fmla="*/ 205275 h 921485"/>
              <a:gd name="connsiteX315" fmla="*/ 1325421 w 2285015"/>
              <a:gd name="connsiteY315" fmla="*/ 198151 h 921485"/>
              <a:gd name="connsiteX316" fmla="*/ 1366075 w 2285015"/>
              <a:gd name="connsiteY316" fmla="*/ 150450 h 921485"/>
              <a:gd name="connsiteX317" fmla="*/ 1369201 w 2285015"/>
              <a:gd name="connsiteY317" fmla="*/ 137751 h 921485"/>
              <a:gd name="connsiteX318" fmla="*/ 1370665 w 2285015"/>
              <a:gd name="connsiteY318" fmla="*/ 124063 h 921485"/>
              <a:gd name="connsiteX319" fmla="*/ 1368386 w 2285015"/>
              <a:gd name="connsiteY319" fmla="*/ 105593 h 921485"/>
              <a:gd name="connsiteX320" fmla="*/ 1366350 w 2285015"/>
              <a:gd name="connsiteY320" fmla="*/ 98850 h 921485"/>
              <a:gd name="connsiteX321" fmla="*/ 1337519 w 2285015"/>
              <a:gd name="connsiteY321" fmla="*/ 54031 h 921485"/>
              <a:gd name="connsiteX322" fmla="*/ 1239622 w 2285015"/>
              <a:gd name="connsiteY322" fmla="*/ 34541 h 921485"/>
              <a:gd name="connsiteX323" fmla="*/ 1197042 w 2285015"/>
              <a:gd name="connsiteY323" fmla="*/ 75400 h 921485"/>
              <a:gd name="connsiteX324" fmla="*/ 1197406 w 2285015"/>
              <a:gd name="connsiteY324" fmla="*/ 120344 h 921485"/>
              <a:gd name="connsiteX325" fmla="*/ 1238268 w 2285015"/>
              <a:gd name="connsiteY325" fmla="*/ 150366 h 921485"/>
              <a:gd name="connsiteX326" fmla="*/ 1267936 w 2285015"/>
              <a:gd name="connsiteY326" fmla="*/ 129773 h 921485"/>
              <a:gd name="connsiteX327" fmla="*/ 1273616 w 2285015"/>
              <a:gd name="connsiteY327" fmla="*/ 113811 h 921485"/>
              <a:gd name="connsiteX328" fmla="*/ 1288587 w 2285015"/>
              <a:gd name="connsiteY328" fmla="*/ 85925 h 921485"/>
              <a:gd name="connsiteX329" fmla="*/ 1301797 w 2285015"/>
              <a:gd name="connsiteY329" fmla="*/ 86189 h 921485"/>
              <a:gd name="connsiteX330" fmla="*/ 1317418 w 2285015"/>
              <a:gd name="connsiteY330" fmla="*/ 103697 h 921485"/>
              <a:gd name="connsiteX331" fmla="*/ 1315007 w 2285015"/>
              <a:gd name="connsiteY331" fmla="*/ 143235 h 921485"/>
              <a:gd name="connsiteX332" fmla="*/ 1207566 w 2285015"/>
              <a:gd name="connsiteY332" fmla="*/ 169450 h 921485"/>
              <a:gd name="connsiteX333" fmla="*/ 1175169 w 2285015"/>
              <a:gd name="connsiteY333" fmla="*/ 50411 h 921485"/>
              <a:gd name="connsiteX334" fmla="*/ 1245699 w 2285015"/>
              <a:gd name="connsiteY334" fmla="*/ 1886 h 921485"/>
            </a:gdLst>
            <a:ahLst/>
            <a:cxnLst/>
            <a:rect l="l" t="t" r="r" b="b"/>
            <a:pathLst>
              <a:path w="2285015" h="921485">
                <a:moveTo>
                  <a:pt x="1877688" y="215102"/>
                </a:moveTo>
                <a:cubicBezTo>
                  <a:pt x="1992997" y="212314"/>
                  <a:pt x="2096520" y="279880"/>
                  <a:pt x="2167292" y="409223"/>
                </a:cubicBezTo>
                <a:cubicBezTo>
                  <a:pt x="2188076" y="447175"/>
                  <a:pt x="2200658" y="480918"/>
                  <a:pt x="2212866" y="513528"/>
                </a:cubicBezTo>
                <a:cubicBezTo>
                  <a:pt x="2213538" y="515423"/>
                  <a:pt x="2214265" y="517333"/>
                  <a:pt x="2215002" y="519244"/>
                </a:cubicBezTo>
                <a:cubicBezTo>
                  <a:pt x="2204170" y="503608"/>
                  <a:pt x="2193690" y="487730"/>
                  <a:pt x="2183584" y="471621"/>
                </a:cubicBezTo>
                <a:lnTo>
                  <a:pt x="2161810" y="435795"/>
                </a:lnTo>
                <a:cubicBezTo>
                  <a:pt x="2120540" y="366486"/>
                  <a:pt x="2077871" y="294899"/>
                  <a:pt x="1971994" y="261194"/>
                </a:cubicBezTo>
                <a:cubicBezTo>
                  <a:pt x="1869330" y="228546"/>
                  <a:pt x="1724120" y="256207"/>
                  <a:pt x="1658785" y="358927"/>
                </a:cubicBezTo>
                <a:cubicBezTo>
                  <a:pt x="1621610" y="417332"/>
                  <a:pt x="1593209" y="507701"/>
                  <a:pt x="1610305" y="580042"/>
                </a:cubicBezTo>
                <a:cubicBezTo>
                  <a:pt x="1611307" y="584257"/>
                  <a:pt x="1612474" y="588432"/>
                  <a:pt x="1613806" y="592555"/>
                </a:cubicBezTo>
                <a:cubicBezTo>
                  <a:pt x="1614840" y="595771"/>
                  <a:pt x="1615853" y="599088"/>
                  <a:pt x="1617108" y="602258"/>
                </a:cubicBezTo>
                <a:cubicBezTo>
                  <a:pt x="1633279" y="642711"/>
                  <a:pt x="1664730" y="669114"/>
                  <a:pt x="1710657" y="680718"/>
                </a:cubicBezTo>
                <a:cubicBezTo>
                  <a:pt x="1714543" y="681666"/>
                  <a:pt x="1718461" y="682467"/>
                  <a:pt x="1722413" y="683119"/>
                </a:cubicBezTo>
                <a:cubicBezTo>
                  <a:pt x="1727048" y="683840"/>
                  <a:pt x="1731660" y="684338"/>
                  <a:pt x="1736251" y="684618"/>
                </a:cubicBezTo>
                <a:cubicBezTo>
                  <a:pt x="1761031" y="686062"/>
                  <a:pt x="1784765" y="680446"/>
                  <a:pt x="1803831" y="668205"/>
                </a:cubicBezTo>
                <a:cubicBezTo>
                  <a:pt x="1818219" y="658954"/>
                  <a:pt x="1830251" y="644528"/>
                  <a:pt x="1839002" y="627805"/>
                </a:cubicBezTo>
                <a:cubicBezTo>
                  <a:pt x="1841512" y="623110"/>
                  <a:pt x="1843703" y="618258"/>
                  <a:pt x="1845585" y="613280"/>
                </a:cubicBezTo>
                <a:cubicBezTo>
                  <a:pt x="1848954" y="604582"/>
                  <a:pt x="1851420" y="595560"/>
                  <a:pt x="1852939" y="586356"/>
                </a:cubicBezTo>
                <a:cubicBezTo>
                  <a:pt x="1853522" y="582628"/>
                  <a:pt x="1854029" y="578861"/>
                  <a:pt x="1854260" y="575102"/>
                </a:cubicBezTo>
                <a:cubicBezTo>
                  <a:pt x="1854711" y="568755"/>
                  <a:pt x="1854843" y="562424"/>
                  <a:pt x="1854348" y="556156"/>
                </a:cubicBezTo>
                <a:cubicBezTo>
                  <a:pt x="1851453" y="522227"/>
                  <a:pt x="1834104" y="496842"/>
                  <a:pt x="1805647" y="484716"/>
                </a:cubicBezTo>
                <a:cubicBezTo>
                  <a:pt x="1784632" y="475830"/>
                  <a:pt x="1747358" y="475830"/>
                  <a:pt x="1723668" y="491436"/>
                </a:cubicBezTo>
                <a:cubicBezTo>
                  <a:pt x="1709600" y="500733"/>
                  <a:pt x="1702169" y="514211"/>
                  <a:pt x="1702169" y="530398"/>
                </a:cubicBezTo>
                <a:cubicBezTo>
                  <a:pt x="1702213" y="554385"/>
                  <a:pt x="1731803" y="560917"/>
                  <a:pt x="1745960" y="563994"/>
                </a:cubicBezTo>
                <a:lnTo>
                  <a:pt x="1754084" y="565166"/>
                </a:lnTo>
                <a:cubicBezTo>
                  <a:pt x="1772677" y="567442"/>
                  <a:pt x="1782948" y="569983"/>
                  <a:pt x="1784765" y="572708"/>
                </a:cubicBezTo>
                <a:cubicBezTo>
                  <a:pt x="1783091" y="576965"/>
                  <a:pt x="1760711" y="581416"/>
                  <a:pt x="1744914" y="581673"/>
                </a:cubicBezTo>
                <a:cubicBezTo>
                  <a:pt x="1733521" y="581875"/>
                  <a:pt x="1695355" y="580143"/>
                  <a:pt x="1682101" y="550757"/>
                </a:cubicBezTo>
                <a:cubicBezTo>
                  <a:pt x="1674428" y="533792"/>
                  <a:pt x="1675188" y="515880"/>
                  <a:pt x="1684270" y="498932"/>
                </a:cubicBezTo>
                <a:cubicBezTo>
                  <a:pt x="1697028" y="475116"/>
                  <a:pt x="1725672" y="455208"/>
                  <a:pt x="1753941" y="450531"/>
                </a:cubicBezTo>
                <a:cubicBezTo>
                  <a:pt x="1802455" y="442553"/>
                  <a:pt x="1856186" y="470494"/>
                  <a:pt x="1873811" y="512843"/>
                </a:cubicBezTo>
                <a:cubicBezTo>
                  <a:pt x="1880614" y="529311"/>
                  <a:pt x="1883256" y="549134"/>
                  <a:pt x="1882386" y="569618"/>
                </a:cubicBezTo>
                <a:cubicBezTo>
                  <a:pt x="1882210" y="573446"/>
                  <a:pt x="1881935" y="577246"/>
                  <a:pt x="1881483" y="581106"/>
                </a:cubicBezTo>
                <a:cubicBezTo>
                  <a:pt x="1884478" y="580384"/>
                  <a:pt x="1887516" y="579785"/>
                  <a:pt x="1890565" y="578931"/>
                </a:cubicBezTo>
                <a:cubicBezTo>
                  <a:pt x="1891380" y="578737"/>
                  <a:pt x="1892150" y="578472"/>
                  <a:pt x="1893009" y="578193"/>
                </a:cubicBezTo>
                <a:cubicBezTo>
                  <a:pt x="1934400" y="566455"/>
                  <a:pt x="1989717" y="537164"/>
                  <a:pt x="2012780" y="491855"/>
                </a:cubicBezTo>
                <a:cubicBezTo>
                  <a:pt x="2024988" y="467775"/>
                  <a:pt x="2026254" y="442601"/>
                  <a:pt x="2016456" y="417076"/>
                </a:cubicBezTo>
                <a:cubicBezTo>
                  <a:pt x="2006560" y="391364"/>
                  <a:pt x="1985897" y="372909"/>
                  <a:pt x="1958134" y="365157"/>
                </a:cubicBezTo>
                <a:cubicBezTo>
                  <a:pt x="1937538" y="359378"/>
                  <a:pt x="1915257" y="360069"/>
                  <a:pt x="1894737" y="366377"/>
                </a:cubicBezTo>
                <a:cubicBezTo>
                  <a:pt x="1889685" y="367997"/>
                  <a:pt x="1884742" y="369951"/>
                  <a:pt x="1879942" y="372225"/>
                </a:cubicBezTo>
                <a:cubicBezTo>
                  <a:pt x="1875803" y="374160"/>
                  <a:pt x="1871862" y="376389"/>
                  <a:pt x="1867954" y="378789"/>
                </a:cubicBezTo>
                <a:cubicBezTo>
                  <a:pt x="1867954" y="379201"/>
                  <a:pt x="1867954" y="379651"/>
                  <a:pt x="1867855" y="380109"/>
                </a:cubicBezTo>
                <a:cubicBezTo>
                  <a:pt x="1867624" y="384112"/>
                  <a:pt x="1867613" y="388123"/>
                  <a:pt x="1867811" y="392126"/>
                </a:cubicBezTo>
                <a:cubicBezTo>
                  <a:pt x="1868956" y="414699"/>
                  <a:pt x="1877036" y="439415"/>
                  <a:pt x="1890918" y="449808"/>
                </a:cubicBezTo>
                <a:cubicBezTo>
                  <a:pt x="1904722" y="460054"/>
                  <a:pt x="1919209" y="461631"/>
                  <a:pt x="1929623" y="453980"/>
                </a:cubicBezTo>
                <a:cubicBezTo>
                  <a:pt x="1937670" y="448077"/>
                  <a:pt x="1941347" y="437637"/>
                  <a:pt x="1938506" y="429123"/>
                </a:cubicBezTo>
                <a:cubicBezTo>
                  <a:pt x="1938771" y="429255"/>
                  <a:pt x="1938991" y="429349"/>
                  <a:pt x="1939310" y="429535"/>
                </a:cubicBezTo>
                <a:cubicBezTo>
                  <a:pt x="1945618" y="432611"/>
                  <a:pt x="1950197" y="440907"/>
                  <a:pt x="1950197" y="449079"/>
                </a:cubicBezTo>
                <a:cubicBezTo>
                  <a:pt x="1950142" y="454562"/>
                  <a:pt x="1947753" y="459465"/>
                  <a:pt x="1943119" y="463534"/>
                </a:cubicBezTo>
                <a:cubicBezTo>
                  <a:pt x="1933443" y="472110"/>
                  <a:pt x="1916281" y="475248"/>
                  <a:pt x="1905085" y="473826"/>
                </a:cubicBezTo>
                <a:cubicBezTo>
                  <a:pt x="1881351" y="470883"/>
                  <a:pt x="1866688" y="454835"/>
                  <a:pt x="1858564" y="441863"/>
                </a:cubicBezTo>
                <a:cubicBezTo>
                  <a:pt x="1847534" y="424136"/>
                  <a:pt x="1842327" y="401549"/>
                  <a:pt x="1843461" y="380413"/>
                </a:cubicBezTo>
                <a:cubicBezTo>
                  <a:pt x="1843582" y="376730"/>
                  <a:pt x="1844044" y="373119"/>
                  <a:pt x="1844628" y="369576"/>
                </a:cubicBezTo>
                <a:cubicBezTo>
                  <a:pt x="1841006" y="368939"/>
                  <a:pt x="1837362" y="367930"/>
                  <a:pt x="1833905" y="366710"/>
                </a:cubicBezTo>
                <a:cubicBezTo>
                  <a:pt x="1825066" y="363587"/>
                  <a:pt x="1816667" y="358919"/>
                  <a:pt x="1808080" y="354064"/>
                </a:cubicBezTo>
                <a:lnTo>
                  <a:pt x="1798646" y="348853"/>
                </a:lnTo>
                <a:cubicBezTo>
                  <a:pt x="1778864" y="338382"/>
                  <a:pt x="1759445" y="332937"/>
                  <a:pt x="1739520" y="332261"/>
                </a:cubicBezTo>
                <a:cubicBezTo>
                  <a:pt x="1759390" y="327266"/>
                  <a:pt x="1780416" y="331926"/>
                  <a:pt x="1804326" y="337326"/>
                </a:cubicBezTo>
                <a:cubicBezTo>
                  <a:pt x="1822974" y="341550"/>
                  <a:pt x="1842228" y="345956"/>
                  <a:pt x="1863144" y="345862"/>
                </a:cubicBezTo>
                <a:lnTo>
                  <a:pt x="1899262" y="343858"/>
                </a:lnTo>
                <a:lnTo>
                  <a:pt x="1915301" y="342638"/>
                </a:lnTo>
                <a:cubicBezTo>
                  <a:pt x="1949162" y="340424"/>
                  <a:pt x="1987405" y="341069"/>
                  <a:pt x="2015014" y="362958"/>
                </a:cubicBezTo>
                <a:cubicBezTo>
                  <a:pt x="2043107" y="385228"/>
                  <a:pt x="2057528" y="411623"/>
                  <a:pt x="2057935" y="441467"/>
                </a:cubicBezTo>
                <a:cubicBezTo>
                  <a:pt x="2058442" y="475706"/>
                  <a:pt x="2039695" y="514933"/>
                  <a:pt x="2006648" y="550983"/>
                </a:cubicBezTo>
                <a:cubicBezTo>
                  <a:pt x="2003874" y="553966"/>
                  <a:pt x="2001034" y="556964"/>
                  <a:pt x="1998039" y="559955"/>
                </a:cubicBezTo>
                <a:cubicBezTo>
                  <a:pt x="2001969" y="561022"/>
                  <a:pt x="2005844" y="562279"/>
                  <a:pt x="2009653" y="563722"/>
                </a:cubicBezTo>
                <a:cubicBezTo>
                  <a:pt x="2049668" y="578861"/>
                  <a:pt x="2080723" y="612969"/>
                  <a:pt x="2091841" y="656055"/>
                </a:cubicBezTo>
                <a:cubicBezTo>
                  <a:pt x="2093019" y="660851"/>
                  <a:pt x="2093922" y="665708"/>
                  <a:pt x="2094560" y="670605"/>
                </a:cubicBezTo>
                <a:cubicBezTo>
                  <a:pt x="2095199" y="674745"/>
                  <a:pt x="2095606" y="678916"/>
                  <a:pt x="2095848" y="683033"/>
                </a:cubicBezTo>
                <a:cubicBezTo>
                  <a:pt x="2099481" y="684564"/>
                  <a:pt x="2103136" y="686046"/>
                  <a:pt x="2106812" y="687477"/>
                </a:cubicBezTo>
                <a:cubicBezTo>
                  <a:pt x="2132506" y="697505"/>
                  <a:pt x="2157473" y="704270"/>
                  <a:pt x="2186050" y="704363"/>
                </a:cubicBezTo>
                <a:cubicBezTo>
                  <a:pt x="2222983" y="704635"/>
                  <a:pt x="2257098" y="706367"/>
                  <a:pt x="2285015" y="716247"/>
                </a:cubicBezTo>
                <a:cubicBezTo>
                  <a:pt x="2271497" y="717195"/>
                  <a:pt x="2257890" y="719098"/>
                  <a:pt x="2244449" y="720955"/>
                </a:cubicBezTo>
                <a:cubicBezTo>
                  <a:pt x="2220407" y="724303"/>
                  <a:pt x="2195572" y="727837"/>
                  <a:pt x="2172697" y="725351"/>
                </a:cubicBezTo>
                <a:cubicBezTo>
                  <a:pt x="2158717" y="723814"/>
                  <a:pt x="2145650" y="719580"/>
                  <a:pt x="2132979" y="715510"/>
                </a:cubicBezTo>
                <a:cubicBezTo>
                  <a:pt x="2124029" y="712612"/>
                  <a:pt x="2114959" y="709653"/>
                  <a:pt x="2105381" y="707571"/>
                </a:cubicBezTo>
                <a:cubicBezTo>
                  <a:pt x="2101848" y="706818"/>
                  <a:pt x="2098215" y="706219"/>
                  <a:pt x="2094549" y="705762"/>
                </a:cubicBezTo>
                <a:cubicBezTo>
                  <a:pt x="2093988" y="709350"/>
                  <a:pt x="2093316" y="712977"/>
                  <a:pt x="2092447" y="716558"/>
                </a:cubicBezTo>
                <a:cubicBezTo>
                  <a:pt x="2086007" y="742774"/>
                  <a:pt x="2070573" y="766583"/>
                  <a:pt x="2047202" y="784898"/>
                </a:cubicBezTo>
                <a:cubicBezTo>
                  <a:pt x="2019428" y="806725"/>
                  <a:pt x="1984334" y="815604"/>
                  <a:pt x="1950990" y="809483"/>
                </a:cubicBezTo>
                <a:cubicBezTo>
                  <a:pt x="1921036" y="803944"/>
                  <a:pt x="1895970" y="786715"/>
                  <a:pt x="1880504" y="761013"/>
                </a:cubicBezTo>
                <a:cubicBezTo>
                  <a:pt x="1852135" y="713894"/>
                  <a:pt x="1876012" y="664461"/>
                  <a:pt x="1912857" y="641966"/>
                </a:cubicBezTo>
                <a:cubicBezTo>
                  <a:pt x="1943273" y="623377"/>
                  <a:pt x="1989563" y="619019"/>
                  <a:pt x="2020298" y="668181"/>
                </a:cubicBezTo>
                <a:cubicBezTo>
                  <a:pt x="2026265" y="677696"/>
                  <a:pt x="2027310" y="694700"/>
                  <a:pt x="2022731" y="707726"/>
                </a:cubicBezTo>
                <a:cubicBezTo>
                  <a:pt x="2020507" y="713987"/>
                  <a:pt x="2016016" y="722190"/>
                  <a:pt x="2007110" y="725274"/>
                </a:cubicBezTo>
                <a:cubicBezTo>
                  <a:pt x="2001672" y="727122"/>
                  <a:pt x="1997313" y="727231"/>
                  <a:pt x="1993911" y="725452"/>
                </a:cubicBezTo>
                <a:cubicBezTo>
                  <a:pt x="1986238" y="721607"/>
                  <a:pt x="1982331" y="708806"/>
                  <a:pt x="1978918" y="697614"/>
                </a:cubicBezTo>
                <a:lnTo>
                  <a:pt x="1973227" y="681635"/>
                </a:lnTo>
                <a:cubicBezTo>
                  <a:pt x="1966633" y="668313"/>
                  <a:pt x="1956054" y="660965"/>
                  <a:pt x="1943581" y="661058"/>
                </a:cubicBezTo>
                <a:cubicBezTo>
                  <a:pt x="1927751" y="661113"/>
                  <a:pt x="1911305" y="673199"/>
                  <a:pt x="1902785" y="691072"/>
                </a:cubicBezTo>
                <a:cubicBezTo>
                  <a:pt x="1896058" y="705047"/>
                  <a:pt x="1895970" y="720605"/>
                  <a:pt x="1902322" y="736024"/>
                </a:cubicBezTo>
                <a:cubicBezTo>
                  <a:pt x="1910072" y="754698"/>
                  <a:pt x="1926408" y="770350"/>
                  <a:pt x="1944935" y="776828"/>
                </a:cubicBezTo>
                <a:cubicBezTo>
                  <a:pt x="1976430" y="787935"/>
                  <a:pt x="2015741" y="780098"/>
                  <a:pt x="2042788" y="757324"/>
                </a:cubicBezTo>
                <a:cubicBezTo>
                  <a:pt x="2054105" y="747854"/>
                  <a:pt x="2065619" y="730571"/>
                  <a:pt x="2071608" y="712520"/>
                </a:cubicBezTo>
                <a:cubicBezTo>
                  <a:pt x="2072389" y="710311"/>
                  <a:pt x="2073094" y="708075"/>
                  <a:pt x="2073710" y="705816"/>
                </a:cubicBezTo>
                <a:cubicBezTo>
                  <a:pt x="2075241" y="699547"/>
                  <a:pt x="2076110" y="693248"/>
                  <a:pt x="2075912" y="687305"/>
                </a:cubicBezTo>
                <a:cubicBezTo>
                  <a:pt x="2075791" y="682582"/>
                  <a:pt x="2075241" y="678061"/>
                  <a:pt x="2074514" y="673650"/>
                </a:cubicBezTo>
                <a:cubicBezTo>
                  <a:pt x="2073710" y="669246"/>
                  <a:pt x="2072665" y="665043"/>
                  <a:pt x="2071289" y="660958"/>
                </a:cubicBezTo>
                <a:cubicBezTo>
                  <a:pt x="2064717" y="640692"/>
                  <a:pt x="2050989" y="624364"/>
                  <a:pt x="2030668" y="613202"/>
                </a:cubicBezTo>
                <a:cubicBezTo>
                  <a:pt x="1992678" y="592400"/>
                  <a:pt x="1937086" y="591848"/>
                  <a:pt x="1889685" y="601061"/>
                </a:cubicBezTo>
                <a:cubicBezTo>
                  <a:pt x="1885678" y="601825"/>
                  <a:pt x="1881682" y="602685"/>
                  <a:pt x="1877708" y="603640"/>
                </a:cubicBezTo>
                <a:cubicBezTo>
                  <a:pt x="1876805" y="607633"/>
                  <a:pt x="1875715" y="611617"/>
                  <a:pt x="1874636" y="615525"/>
                </a:cubicBezTo>
                <a:cubicBezTo>
                  <a:pt x="1867723" y="638470"/>
                  <a:pt x="1856836" y="659645"/>
                  <a:pt x="1842404" y="675017"/>
                </a:cubicBezTo>
                <a:cubicBezTo>
                  <a:pt x="1819837" y="699004"/>
                  <a:pt x="1787671" y="712837"/>
                  <a:pt x="1751255" y="715385"/>
                </a:cubicBezTo>
                <a:cubicBezTo>
                  <a:pt x="1747358" y="715615"/>
                  <a:pt x="1743461" y="715750"/>
                  <a:pt x="1739564" y="715790"/>
                </a:cubicBezTo>
                <a:cubicBezTo>
                  <a:pt x="1727257" y="715836"/>
                  <a:pt x="1714642" y="714608"/>
                  <a:pt x="1701751" y="712115"/>
                </a:cubicBezTo>
                <a:cubicBezTo>
                  <a:pt x="1699351" y="711610"/>
                  <a:pt x="1696885" y="711152"/>
                  <a:pt x="1694441" y="710562"/>
                </a:cubicBezTo>
                <a:cubicBezTo>
                  <a:pt x="1691359" y="709894"/>
                  <a:pt x="1688585" y="708892"/>
                  <a:pt x="1685646" y="708030"/>
                </a:cubicBezTo>
                <a:cubicBezTo>
                  <a:pt x="1642614" y="695920"/>
                  <a:pt x="1611296" y="670403"/>
                  <a:pt x="1590787" y="630570"/>
                </a:cubicBezTo>
                <a:cubicBezTo>
                  <a:pt x="1588607" y="626454"/>
                  <a:pt x="1586659" y="622142"/>
                  <a:pt x="1584755" y="617745"/>
                </a:cubicBezTo>
                <a:cubicBezTo>
                  <a:pt x="1580582" y="616791"/>
                  <a:pt x="1576311" y="616060"/>
                  <a:pt x="1572084" y="615525"/>
                </a:cubicBezTo>
                <a:cubicBezTo>
                  <a:pt x="1541261" y="611765"/>
                  <a:pt x="1508720" y="618476"/>
                  <a:pt x="1491338" y="644692"/>
                </a:cubicBezTo>
                <a:cubicBezTo>
                  <a:pt x="1475816" y="667948"/>
                  <a:pt x="1476543" y="697784"/>
                  <a:pt x="1493144" y="722508"/>
                </a:cubicBezTo>
                <a:cubicBezTo>
                  <a:pt x="1510361" y="748134"/>
                  <a:pt x="1540138" y="760904"/>
                  <a:pt x="1568903" y="755109"/>
                </a:cubicBezTo>
                <a:cubicBezTo>
                  <a:pt x="1569585" y="754962"/>
                  <a:pt x="1570092" y="754790"/>
                  <a:pt x="1570675" y="754651"/>
                </a:cubicBezTo>
                <a:cubicBezTo>
                  <a:pt x="1576311" y="753377"/>
                  <a:pt x="1581177" y="751847"/>
                  <a:pt x="1585063" y="750161"/>
                </a:cubicBezTo>
                <a:cubicBezTo>
                  <a:pt x="1599043" y="743947"/>
                  <a:pt x="1603535" y="735294"/>
                  <a:pt x="1604536" y="728388"/>
                </a:cubicBezTo>
                <a:cubicBezTo>
                  <a:pt x="1606540" y="714702"/>
                  <a:pt x="1595785" y="698996"/>
                  <a:pt x="1577709" y="689395"/>
                </a:cubicBezTo>
                <a:cubicBezTo>
                  <a:pt x="1572899" y="686816"/>
                  <a:pt x="1567505" y="684672"/>
                  <a:pt x="1561780" y="683173"/>
                </a:cubicBezTo>
                <a:cubicBezTo>
                  <a:pt x="1569761" y="680909"/>
                  <a:pt x="1578238" y="681161"/>
                  <a:pt x="1586076" y="683895"/>
                </a:cubicBezTo>
                <a:cubicBezTo>
                  <a:pt x="1607256" y="691150"/>
                  <a:pt x="1623185" y="714057"/>
                  <a:pt x="1622238" y="735869"/>
                </a:cubicBezTo>
                <a:cubicBezTo>
                  <a:pt x="1621654" y="748422"/>
                  <a:pt x="1615655" y="758815"/>
                  <a:pt x="1604812" y="766567"/>
                </a:cubicBezTo>
                <a:cubicBezTo>
                  <a:pt x="1601718" y="768762"/>
                  <a:pt x="1598394" y="770634"/>
                  <a:pt x="1594915" y="772151"/>
                </a:cubicBezTo>
                <a:cubicBezTo>
                  <a:pt x="1597601" y="774840"/>
                  <a:pt x="1600111" y="777705"/>
                  <a:pt x="1602412" y="780727"/>
                </a:cubicBezTo>
                <a:cubicBezTo>
                  <a:pt x="1630373" y="815829"/>
                  <a:pt x="1640897" y="871695"/>
                  <a:pt x="1645531" y="921485"/>
                </a:cubicBezTo>
                <a:cubicBezTo>
                  <a:pt x="1642086" y="912871"/>
                  <a:pt x="1638673" y="904217"/>
                  <a:pt x="1635536" y="895642"/>
                </a:cubicBezTo>
                <a:cubicBezTo>
                  <a:pt x="1628182" y="875998"/>
                  <a:pt x="1620708" y="855686"/>
                  <a:pt x="1610173" y="837221"/>
                </a:cubicBezTo>
                <a:cubicBezTo>
                  <a:pt x="1592978" y="807059"/>
                  <a:pt x="1560977" y="790608"/>
                  <a:pt x="1529977" y="774637"/>
                </a:cubicBezTo>
                <a:cubicBezTo>
                  <a:pt x="1513003" y="765883"/>
                  <a:pt x="1496875" y="757626"/>
                  <a:pt x="1483687" y="747428"/>
                </a:cubicBezTo>
                <a:cubicBezTo>
                  <a:pt x="1461352" y="730199"/>
                  <a:pt x="1448054" y="704720"/>
                  <a:pt x="1447239" y="677604"/>
                </a:cubicBezTo>
                <a:cubicBezTo>
                  <a:pt x="1446512" y="652336"/>
                  <a:pt x="1456860" y="629125"/>
                  <a:pt x="1476367" y="612161"/>
                </a:cubicBezTo>
                <a:cubicBezTo>
                  <a:pt x="1500893" y="590846"/>
                  <a:pt x="1531981" y="582504"/>
                  <a:pt x="1563244" y="583405"/>
                </a:cubicBezTo>
                <a:cubicBezTo>
                  <a:pt x="1566932" y="583499"/>
                  <a:pt x="1570598" y="583778"/>
                  <a:pt x="1574319" y="584088"/>
                </a:cubicBezTo>
                <a:cubicBezTo>
                  <a:pt x="1574010" y="580407"/>
                  <a:pt x="1573603" y="576741"/>
                  <a:pt x="1573317" y="573121"/>
                </a:cubicBezTo>
                <a:cubicBezTo>
                  <a:pt x="1562518" y="416120"/>
                  <a:pt x="1629272" y="296133"/>
                  <a:pt x="1759225" y="241658"/>
                </a:cubicBezTo>
                <a:cubicBezTo>
                  <a:pt x="1799505" y="224777"/>
                  <a:pt x="1839251" y="216031"/>
                  <a:pt x="1877688" y="215102"/>
                </a:cubicBezTo>
                <a:close/>
                <a:moveTo>
                  <a:pt x="221779" y="104909"/>
                </a:moveTo>
                <a:cubicBezTo>
                  <a:pt x="241896" y="106213"/>
                  <a:pt x="263137" y="109433"/>
                  <a:pt x="284920" y="114532"/>
                </a:cubicBezTo>
                <a:cubicBezTo>
                  <a:pt x="420843" y="146333"/>
                  <a:pt x="503591" y="258056"/>
                  <a:pt x="583603" y="366136"/>
                </a:cubicBezTo>
                <a:cubicBezTo>
                  <a:pt x="605620" y="395831"/>
                  <a:pt x="628304" y="426536"/>
                  <a:pt x="651541" y="454562"/>
                </a:cubicBezTo>
                <a:cubicBezTo>
                  <a:pt x="734063" y="554237"/>
                  <a:pt x="908079" y="717949"/>
                  <a:pt x="1145809" y="694730"/>
                </a:cubicBezTo>
                <a:cubicBezTo>
                  <a:pt x="1330319" y="676640"/>
                  <a:pt x="1441140" y="531757"/>
                  <a:pt x="1532663" y="382036"/>
                </a:cubicBezTo>
                <a:cubicBezTo>
                  <a:pt x="1497304" y="477369"/>
                  <a:pt x="1445147" y="556987"/>
                  <a:pt x="1376389" y="619936"/>
                </a:cubicBezTo>
                <a:cubicBezTo>
                  <a:pt x="1176555" y="802640"/>
                  <a:pt x="911951" y="719673"/>
                  <a:pt x="745965" y="593006"/>
                </a:cubicBezTo>
                <a:cubicBezTo>
                  <a:pt x="681829" y="544070"/>
                  <a:pt x="628327" y="478534"/>
                  <a:pt x="576583" y="415188"/>
                </a:cubicBezTo>
                <a:cubicBezTo>
                  <a:pt x="491385" y="310845"/>
                  <a:pt x="403258" y="203046"/>
                  <a:pt x="264777" y="164635"/>
                </a:cubicBezTo>
                <a:cubicBezTo>
                  <a:pt x="235819" y="156657"/>
                  <a:pt x="197297" y="157737"/>
                  <a:pt x="170920" y="161512"/>
                </a:cubicBezTo>
                <a:cubicBezTo>
                  <a:pt x="114223" y="169544"/>
                  <a:pt x="68666" y="209446"/>
                  <a:pt x="54821" y="263182"/>
                </a:cubicBezTo>
                <a:cubicBezTo>
                  <a:pt x="42484" y="311210"/>
                  <a:pt x="67531" y="383488"/>
                  <a:pt x="119626" y="408345"/>
                </a:cubicBezTo>
                <a:cubicBezTo>
                  <a:pt x="157929" y="426521"/>
                  <a:pt x="217308" y="430437"/>
                  <a:pt x="257151" y="395917"/>
                </a:cubicBezTo>
                <a:cubicBezTo>
                  <a:pt x="275257" y="380233"/>
                  <a:pt x="286474" y="358546"/>
                  <a:pt x="287205" y="337915"/>
                </a:cubicBezTo>
                <a:cubicBezTo>
                  <a:pt x="287734" y="320819"/>
                  <a:pt x="281297" y="305043"/>
                  <a:pt x="268408" y="292389"/>
                </a:cubicBezTo>
                <a:cubicBezTo>
                  <a:pt x="238182" y="262499"/>
                  <a:pt x="194927" y="257109"/>
                  <a:pt x="160892" y="278882"/>
                </a:cubicBezTo>
                <a:cubicBezTo>
                  <a:pt x="149845" y="286004"/>
                  <a:pt x="145857" y="298385"/>
                  <a:pt x="150948" y="309665"/>
                </a:cubicBezTo>
                <a:cubicBezTo>
                  <a:pt x="157432" y="324003"/>
                  <a:pt x="178438" y="336525"/>
                  <a:pt x="217207" y="330218"/>
                </a:cubicBezTo>
                <a:cubicBezTo>
                  <a:pt x="211532" y="340875"/>
                  <a:pt x="201674" y="348589"/>
                  <a:pt x="188381" y="352208"/>
                </a:cubicBezTo>
                <a:cubicBezTo>
                  <a:pt x="165284" y="358328"/>
                  <a:pt x="133332" y="350608"/>
                  <a:pt x="119486" y="324229"/>
                </a:cubicBezTo>
                <a:cubicBezTo>
                  <a:pt x="111634" y="309090"/>
                  <a:pt x="111222" y="294105"/>
                  <a:pt x="118390" y="279821"/>
                </a:cubicBezTo>
                <a:cubicBezTo>
                  <a:pt x="130565" y="255469"/>
                  <a:pt x="161871" y="238606"/>
                  <a:pt x="186522" y="234566"/>
                </a:cubicBezTo>
                <a:cubicBezTo>
                  <a:pt x="230043" y="227444"/>
                  <a:pt x="276936" y="249900"/>
                  <a:pt x="305942" y="291752"/>
                </a:cubicBezTo>
                <a:cubicBezTo>
                  <a:pt x="336929" y="336517"/>
                  <a:pt x="309331" y="389392"/>
                  <a:pt x="290090" y="416921"/>
                </a:cubicBezTo>
                <a:cubicBezTo>
                  <a:pt x="286047" y="422769"/>
                  <a:pt x="271929" y="436774"/>
                  <a:pt x="258092" y="446523"/>
                </a:cubicBezTo>
                <a:cubicBezTo>
                  <a:pt x="252276" y="450655"/>
                  <a:pt x="246515" y="453925"/>
                  <a:pt x="241564" y="455650"/>
                </a:cubicBezTo>
                <a:cubicBezTo>
                  <a:pt x="247937" y="456215"/>
                  <a:pt x="254285" y="457029"/>
                  <a:pt x="260595" y="458090"/>
                </a:cubicBezTo>
                <a:cubicBezTo>
                  <a:pt x="314912" y="467115"/>
                  <a:pt x="355906" y="493013"/>
                  <a:pt x="387220" y="537723"/>
                </a:cubicBezTo>
                <a:cubicBezTo>
                  <a:pt x="397062" y="551813"/>
                  <a:pt x="404323" y="566332"/>
                  <a:pt x="409050" y="580671"/>
                </a:cubicBezTo>
                <a:cubicBezTo>
                  <a:pt x="410317" y="584283"/>
                  <a:pt x="411391" y="587960"/>
                  <a:pt x="412269" y="591685"/>
                </a:cubicBezTo>
                <a:cubicBezTo>
                  <a:pt x="416147" y="591732"/>
                  <a:pt x="420016" y="592070"/>
                  <a:pt x="423844" y="592695"/>
                </a:cubicBezTo>
                <a:cubicBezTo>
                  <a:pt x="451341" y="597456"/>
                  <a:pt x="479538" y="617000"/>
                  <a:pt x="507082" y="636139"/>
                </a:cubicBezTo>
                <a:cubicBezTo>
                  <a:pt x="533218" y="654370"/>
                  <a:pt x="557971" y="671552"/>
                  <a:pt x="582281" y="676718"/>
                </a:cubicBezTo>
                <a:cubicBezTo>
                  <a:pt x="600535" y="680625"/>
                  <a:pt x="619154" y="682800"/>
                  <a:pt x="637120" y="684936"/>
                </a:cubicBezTo>
                <a:cubicBezTo>
                  <a:pt x="640113" y="685301"/>
                  <a:pt x="643114" y="685697"/>
                  <a:pt x="646060" y="686031"/>
                </a:cubicBezTo>
                <a:cubicBezTo>
                  <a:pt x="623414" y="692106"/>
                  <a:pt x="600029" y="698048"/>
                  <a:pt x="576528" y="696090"/>
                </a:cubicBezTo>
                <a:cubicBezTo>
                  <a:pt x="551612" y="694055"/>
                  <a:pt x="528422" y="677673"/>
                  <a:pt x="505955" y="661811"/>
                </a:cubicBezTo>
                <a:cubicBezTo>
                  <a:pt x="480991" y="644132"/>
                  <a:pt x="455252" y="625987"/>
                  <a:pt x="425935" y="625847"/>
                </a:cubicBezTo>
                <a:cubicBezTo>
                  <a:pt x="422198" y="625826"/>
                  <a:pt x="418465" y="626099"/>
                  <a:pt x="414772" y="626663"/>
                </a:cubicBezTo>
                <a:cubicBezTo>
                  <a:pt x="414538" y="628970"/>
                  <a:pt x="414368" y="631246"/>
                  <a:pt x="413909" y="633412"/>
                </a:cubicBezTo>
                <a:cubicBezTo>
                  <a:pt x="413597" y="635045"/>
                  <a:pt x="413084" y="636636"/>
                  <a:pt x="412634" y="638268"/>
                </a:cubicBezTo>
                <a:cubicBezTo>
                  <a:pt x="407285" y="658464"/>
                  <a:pt x="394209" y="675319"/>
                  <a:pt x="373522" y="688424"/>
                </a:cubicBezTo>
                <a:cubicBezTo>
                  <a:pt x="361939" y="695725"/>
                  <a:pt x="342651" y="701489"/>
                  <a:pt x="321956" y="703758"/>
                </a:cubicBezTo>
                <a:cubicBezTo>
                  <a:pt x="286382" y="707758"/>
                  <a:pt x="249019" y="697675"/>
                  <a:pt x="224376" y="677627"/>
                </a:cubicBezTo>
                <a:cubicBezTo>
                  <a:pt x="198277" y="656397"/>
                  <a:pt x="191638" y="615858"/>
                  <a:pt x="209573" y="587203"/>
                </a:cubicBezTo>
                <a:cubicBezTo>
                  <a:pt x="225331" y="561997"/>
                  <a:pt x="251188" y="552614"/>
                  <a:pt x="278832" y="561997"/>
                </a:cubicBezTo>
                <a:cubicBezTo>
                  <a:pt x="299442" y="569027"/>
                  <a:pt x="306376" y="585665"/>
                  <a:pt x="307706" y="602172"/>
                </a:cubicBezTo>
                <a:cubicBezTo>
                  <a:pt x="299123" y="594140"/>
                  <a:pt x="288271" y="588702"/>
                  <a:pt x="276827" y="587522"/>
                </a:cubicBezTo>
                <a:cubicBezTo>
                  <a:pt x="265867" y="586415"/>
                  <a:pt x="254927" y="589804"/>
                  <a:pt x="246515" y="596913"/>
                </a:cubicBezTo>
                <a:cubicBezTo>
                  <a:pt x="238890" y="603306"/>
                  <a:pt x="234341" y="612052"/>
                  <a:pt x="233767" y="621443"/>
                </a:cubicBezTo>
                <a:cubicBezTo>
                  <a:pt x="232173" y="645748"/>
                  <a:pt x="254454" y="663388"/>
                  <a:pt x="277294" y="670053"/>
                </a:cubicBezTo>
                <a:cubicBezTo>
                  <a:pt x="309144" y="679444"/>
                  <a:pt x="350488" y="676182"/>
                  <a:pt x="365795" y="646968"/>
                </a:cubicBezTo>
                <a:cubicBezTo>
                  <a:pt x="378591" y="622445"/>
                  <a:pt x="373957" y="586970"/>
                  <a:pt x="366160" y="564078"/>
                </a:cubicBezTo>
                <a:cubicBezTo>
                  <a:pt x="352618" y="524580"/>
                  <a:pt x="311865" y="494426"/>
                  <a:pt x="262360" y="487210"/>
                </a:cubicBezTo>
                <a:lnTo>
                  <a:pt x="223722" y="482355"/>
                </a:lnTo>
                <a:cubicBezTo>
                  <a:pt x="169778" y="476195"/>
                  <a:pt x="118795" y="470338"/>
                  <a:pt x="72911" y="434561"/>
                </a:cubicBezTo>
                <a:cubicBezTo>
                  <a:pt x="17956" y="391714"/>
                  <a:pt x="-13047" y="303326"/>
                  <a:pt x="5284" y="241557"/>
                </a:cubicBezTo>
                <a:cubicBezTo>
                  <a:pt x="25855" y="172131"/>
                  <a:pt x="90209" y="118020"/>
                  <a:pt x="165378" y="106780"/>
                </a:cubicBezTo>
                <a:cubicBezTo>
                  <a:pt x="182667" y="104217"/>
                  <a:pt x="201661" y="103605"/>
                  <a:pt x="221779" y="104909"/>
                </a:cubicBezTo>
                <a:close/>
                <a:moveTo>
                  <a:pt x="1245699" y="1886"/>
                </a:moveTo>
                <a:cubicBezTo>
                  <a:pt x="1279065" y="-4235"/>
                  <a:pt x="1314105" y="4691"/>
                  <a:pt x="1341912" y="26502"/>
                </a:cubicBezTo>
                <a:cubicBezTo>
                  <a:pt x="1365249" y="44826"/>
                  <a:pt x="1380672" y="68634"/>
                  <a:pt x="1387167" y="94850"/>
                </a:cubicBezTo>
                <a:cubicBezTo>
                  <a:pt x="1388047" y="98407"/>
                  <a:pt x="1388741" y="102005"/>
                  <a:pt x="1389258" y="105631"/>
                </a:cubicBezTo>
                <a:cubicBezTo>
                  <a:pt x="1392935" y="105181"/>
                  <a:pt x="1396524" y="104552"/>
                  <a:pt x="1400112" y="103782"/>
                </a:cubicBezTo>
                <a:cubicBezTo>
                  <a:pt x="1409635" y="101732"/>
                  <a:pt x="1418771" y="98787"/>
                  <a:pt x="1427710" y="95883"/>
                </a:cubicBezTo>
                <a:cubicBezTo>
                  <a:pt x="1440326" y="91797"/>
                  <a:pt x="1453393" y="87533"/>
                  <a:pt x="1467373" y="86034"/>
                </a:cubicBezTo>
                <a:cubicBezTo>
                  <a:pt x="1490303" y="83540"/>
                  <a:pt x="1515127" y="87028"/>
                  <a:pt x="1539081" y="90398"/>
                </a:cubicBezTo>
                <a:cubicBezTo>
                  <a:pt x="1552610" y="92295"/>
                  <a:pt x="1566184" y="94198"/>
                  <a:pt x="1579746" y="95106"/>
                </a:cubicBezTo>
                <a:cubicBezTo>
                  <a:pt x="1551807" y="104994"/>
                  <a:pt x="1517670" y="106719"/>
                  <a:pt x="1480759" y="106983"/>
                </a:cubicBezTo>
                <a:cubicBezTo>
                  <a:pt x="1452215" y="107123"/>
                  <a:pt x="1427303" y="113880"/>
                  <a:pt x="1401554" y="123901"/>
                </a:cubicBezTo>
                <a:cubicBezTo>
                  <a:pt x="1397856" y="125326"/>
                  <a:pt x="1394179" y="126806"/>
                  <a:pt x="1390524" y="128337"/>
                </a:cubicBezTo>
                <a:cubicBezTo>
                  <a:pt x="1390370" y="132482"/>
                  <a:pt x="1389974" y="136616"/>
                  <a:pt x="1389357" y="140718"/>
                </a:cubicBezTo>
                <a:cubicBezTo>
                  <a:pt x="1388675" y="145572"/>
                  <a:pt x="1387772" y="150427"/>
                  <a:pt x="1386550" y="155282"/>
                </a:cubicBezTo>
                <a:cubicBezTo>
                  <a:pt x="1375476" y="198369"/>
                  <a:pt x="1344388" y="232508"/>
                  <a:pt x="1304406" y="247702"/>
                </a:cubicBezTo>
                <a:cubicBezTo>
                  <a:pt x="1300586" y="249115"/>
                  <a:pt x="1296711" y="250355"/>
                  <a:pt x="1292781" y="251415"/>
                </a:cubicBezTo>
                <a:cubicBezTo>
                  <a:pt x="1295699" y="254356"/>
                  <a:pt x="1298561" y="257353"/>
                  <a:pt x="1301368" y="260402"/>
                </a:cubicBezTo>
                <a:cubicBezTo>
                  <a:pt x="1334415" y="296452"/>
                  <a:pt x="1353195" y="335686"/>
                  <a:pt x="1352700" y="369872"/>
                </a:cubicBezTo>
                <a:cubicBezTo>
                  <a:pt x="1352248" y="399707"/>
                  <a:pt x="1337816" y="426102"/>
                  <a:pt x="1309723" y="448418"/>
                </a:cubicBezTo>
                <a:cubicBezTo>
                  <a:pt x="1282125" y="470315"/>
                  <a:pt x="1243861" y="470944"/>
                  <a:pt x="1209999" y="468724"/>
                </a:cubicBezTo>
                <a:lnTo>
                  <a:pt x="1194070" y="467512"/>
                </a:lnTo>
                <a:lnTo>
                  <a:pt x="1157897" y="465523"/>
                </a:lnTo>
                <a:cubicBezTo>
                  <a:pt x="1136981" y="465469"/>
                  <a:pt x="1117727" y="469834"/>
                  <a:pt x="1099024" y="474036"/>
                </a:cubicBezTo>
                <a:cubicBezTo>
                  <a:pt x="1075125" y="479435"/>
                  <a:pt x="1054121" y="484103"/>
                  <a:pt x="1034232" y="479070"/>
                </a:cubicBezTo>
                <a:cubicBezTo>
                  <a:pt x="1054154" y="478402"/>
                  <a:pt x="1073628" y="472988"/>
                  <a:pt x="1093366" y="462471"/>
                </a:cubicBezTo>
                <a:lnTo>
                  <a:pt x="1102855" y="457304"/>
                </a:lnTo>
                <a:cubicBezTo>
                  <a:pt x="1111431" y="452451"/>
                  <a:pt x="1119775" y="447743"/>
                  <a:pt x="1128681" y="444613"/>
                </a:cubicBezTo>
                <a:cubicBezTo>
                  <a:pt x="1132148" y="443381"/>
                  <a:pt x="1135715" y="442438"/>
                  <a:pt x="1139348" y="441792"/>
                </a:cubicBezTo>
                <a:cubicBezTo>
                  <a:pt x="1138742" y="438212"/>
                  <a:pt x="1138401" y="434585"/>
                  <a:pt x="1138159" y="430957"/>
                </a:cubicBezTo>
                <a:cubicBezTo>
                  <a:pt x="1136981" y="409821"/>
                  <a:pt x="1142265" y="387248"/>
                  <a:pt x="1153361" y="369522"/>
                </a:cubicBezTo>
                <a:cubicBezTo>
                  <a:pt x="1161452" y="356496"/>
                  <a:pt x="1176049" y="340448"/>
                  <a:pt x="1199838" y="337550"/>
                </a:cubicBezTo>
                <a:cubicBezTo>
                  <a:pt x="1211067" y="336145"/>
                  <a:pt x="1228163" y="339322"/>
                  <a:pt x="1237872" y="347804"/>
                </a:cubicBezTo>
                <a:cubicBezTo>
                  <a:pt x="1242551" y="351921"/>
                  <a:pt x="1244906" y="356814"/>
                  <a:pt x="1244906" y="362260"/>
                </a:cubicBezTo>
                <a:cubicBezTo>
                  <a:pt x="1244961" y="370462"/>
                  <a:pt x="1240382" y="378727"/>
                  <a:pt x="1234019" y="381849"/>
                </a:cubicBezTo>
                <a:cubicBezTo>
                  <a:pt x="1233799" y="382029"/>
                  <a:pt x="1233524" y="382113"/>
                  <a:pt x="1233216" y="382214"/>
                </a:cubicBezTo>
                <a:cubicBezTo>
                  <a:pt x="1236111" y="373678"/>
                  <a:pt x="1232390" y="363308"/>
                  <a:pt x="1224398" y="357405"/>
                </a:cubicBezTo>
                <a:cubicBezTo>
                  <a:pt x="1213973" y="349746"/>
                  <a:pt x="1199442" y="351291"/>
                  <a:pt x="1185638" y="361576"/>
                </a:cubicBezTo>
                <a:cubicBezTo>
                  <a:pt x="1171745" y="371915"/>
                  <a:pt x="1163720" y="396678"/>
                  <a:pt x="1162542" y="419266"/>
                </a:cubicBezTo>
                <a:cubicBezTo>
                  <a:pt x="1162333" y="423271"/>
                  <a:pt x="1162377" y="427284"/>
                  <a:pt x="1162685" y="431283"/>
                </a:cubicBezTo>
                <a:cubicBezTo>
                  <a:pt x="1162685" y="431741"/>
                  <a:pt x="1162718" y="432145"/>
                  <a:pt x="1162718" y="432596"/>
                </a:cubicBezTo>
                <a:cubicBezTo>
                  <a:pt x="1166582" y="435012"/>
                  <a:pt x="1170589" y="437209"/>
                  <a:pt x="1174706" y="439175"/>
                </a:cubicBezTo>
                <a:cubicBezTo>
                  <a:pt x="1179495" y="441436"/>
                  <a:pt x="1184438" y="443362"/>
                  <a:pt x="1189502" y="444938"/>
                </a:cubicBezTo>
                <a:cubicBezTo>
                  <a:pt x="1209966" y="451285"/>
                  <a:pt x="1232258" y="452015"/>
                  <a:pt x="1252898" y="446251"/>
                </a:cubicBezTo>
                <a:cubicBezTo>
                  <a:pt x="1280683" y="438453"/>
                  <a:pt x="1301379" y="420044"/>
                  <a:pt x="1311176" y="394378"/>
                </a:cubicBezTo>
                <a:cubicBezTo>
                  <a:pt x="1320985" y="368792"/>
                  <a:pt x="1319752" y="343625"/>
                  <a:pt x="1307500" y="319545"/>
                </a:cubicBezTo>
                <a:cubicBezTo>
                  <a:pt x="1284041" y="273382"/>
                  <a:pt x="1226974" y="243779"/>
                  <a:pt x="1185263" y="232485"/>
                </a:cubicBezTo>
                <a:cubicBezTo>
                  <a:pt x="1178868" y="230714"/>
                  <a:pt x="1172472" y="229355"/>
                  <a:pt x="1166076" y="228089"/>
                </a:cubicBezTo>
                <a:cubicBezTo>
                  <a:pt x="1162300" y="227366"/>
                  <a:pt x="1158535" y="226682"/>
                  <a:pt x="1154715" y="226085"/>
                </a:cubicBezTo>
                <a:cubicBezTo>
                  <a:pt x="1155068" y="229828"/>
                  <a:pt x="1155321" y="233582"/>
                  <a:pt x="1155453" y="237340"/>
                </a:cubicBezTo>
                <a:cubicBezTo>
                  <a:pt x="1156080" y="257194"/>
                  <a:pt x="1153460" y="276333"/>
                  <a:pt x="1146833" y="292296"/>
                </a:cubicBezTo>
                <a:cubicBezTo>
                  <a:pt x="1129231" y="334700"/>
                  <a:pt x="1075444" y="362640"/>
                  <a:pt x="1026963" y="354609"/>
                </a:cubicBezTo>
                <a:cubicBezTo>
                  <a:pt x="998688" y="349987"/>
                  <a:pt x="970048" y="330071"/>
                  <a:pt x="957252" y="306224"/>
                </a:cubicBezTo>
                <a:cubicBezTo>
                  <a:pt x="948179" y="289306"/>
                  <a:pt x="947449" y="271394"/>
                  <a:pt x="955067" y="254436"/>
                </a:cubicBezTo>
                <a:cubicBezTo>
                  <a:pt x="968314" y="225051"/>
                  <a:pt x="1006531" y="223327"/>
                  <a:pt x="1017936" y="223498"/>
                </a:cubicBezTo>
                <a:cubicBezTo>
                  <a:pt x="1033687" y="223777"/>
                  <a:pt x="1056048" y="228229"/>
                  <a:pt x="1057776" y="232485"/>
                </a:cubicBezTo>
                <a:cubicBezTo>
                  <a:pt x="1055938" y="235157"/>
                  <a:pt x="1045711" y="237697"/>
                  <a:pt x="1027141" y="240012"/>
                </a:cubicBezTo>
                <a:lnTo>
                  <a:pt x="1018971" y="241146"/>
                </a:lnTo>
                <a:cubicBezTo>
                  <a:pt x="1004767" y="244246"/>
                  <a:pt x="975225" y="250816"/>
                  <a:pt x="975179" y="274803"/>
                </a:cubicBezTo>
                <a:cubicBezTo>
                  <a:pt x="975179" y="290991"/>
                  <a:pt x="982626" y="304460"/>
                  <a:pt x="996729" y="313758"/>
                </a:cubicBezTo>
                <a:cubicBezTo>
                  <a:pt x="1020347" y="329356"/>
                  <a:pt x="1057655" y="329356"/>
                  <a:pt x="1078615" y="320470"/>
                </a:cubicBezTo>
                <a:cubicBezTo>
                  <a:pt x="1107115" y="308313"/>
                  <a:pt x="1124453" y="283014"/>
                  <a:pt x="1127316" y="249053"/>
                </a:cubicBezTo>
                <a:cubicBezTo>
                  <a:pt x="1127723" y="243919"/>
                  <a:pt x="1127767" y="238708"/>
                  <a:pt x="1127580" y="233549"/>
                </a:cubicBezTo>
                <a:cubicBezTo>
                  <a:pt x="1127360" y="229821"/>
                  <a:pt x="1126864" y="226093"/>
                  <a:pt x="1126358" y="222387"/>
                </a:cubicBezTo>
                <a:cubicBezTo>
                  <a:pt x="1124817" y="210340"/>
                  <a:pt x="1121635" y="198558"/>
                  <a:pt x="1116924" y="187362"/>
                </a:cubicBezTo>
                <a:cubicBezTo>
                  <a:pt x="1115603" y="184379"/>
                  <a:pt x="1114150" y="181530"/>
                  <a:pt x="1112664" y="178570"/>
                </a:cubicBezTo>
                <a:cubicBezTo>
                  <a:pt x="1103769" y="161341"/>
                  <a:pt x="1091605" y="146505"/>
                  <a:pt x="1076799" y="136990"/>
                </a:cubicBezTo>
                <a:cubicBezTo>
                  <a:pt x="1051303" y="120577"/>
                  <a:pt x="1017354" y="116040"/>
                  <a:pt x="983629" y="124468"/>
                </a:cubicBezTo>
                <a:cubicBezTo>
                  <a:pt x="937700" y="136089"/>
                  <a:pt x="906246" y="162436"/>
                  <a:pt x="890083" y="202922"/>
                </a:cubicBezTo>
                <a:cubicBezTo>
                  <a:pt x="887588" y="209229"/>
                  <a:pt x="885628" y="215761"/>
                  <a:pt x="884004" y="222387"/>
                </a:cubicBezTo>
                <a:cubicBezTo>
                  <a:pt x="883140" y="225642"/>
                  <a:pt x="882277" y="228865"/>
                  <a:pt x="881640" y="232182"/>
                </a:cubicBezTo>
                <a:cubicBezTo>
                  <a:pt x="867981" y="303241"/>
                  <a:pt x="895852" y="389718"/>
                  <a:pt x="931744" y="446221"/>
                </a:cubicBezTo>
                <a:cubicBezTo>
                  <a:pt x="997117" y="548987"/>
                  <a:pt x="1142397" y="576655"/>
                  <a:pt x="1244961" y="543946"/>
                </a:cubicBezTo>
                <a:cubicBezTo>
                  <a:pt x="1348583" y="510979"/>
                  <a:pt x="1391878" y="432386"/>
                  <a:pt x="1437805" y="349171"/>
                </a:cubicBezTo>
                <a:lnTo>
                  <a:pt x="1465997" y="299202"/>
                </a:lnTo>
                <a:cubicBezTo>
                  <a:pt x="1509535" y="225463"/>
                  <a:pt x="1602797" y="98120"/>
                  <a:pt x="1737858" y="73769"/>
                </a:cubicBezTo>
                <a:cubicBezTo>
                  <a:pt x="1873018" y="49323"/>
                  <a:pt x="2012901" y="89234"/>
                  <a:pt x="2121520" y="183377"/>
                </a:cubicBezTo>
                <a:cubicBezTo>
                  <a:pt x="2150934" y="208817"/>
                  <a:pt x="2177222" y="237247"/>
                  <a:pt x="2197543" y="265638"/>
                </a:cubicBezTo>
                <a:cubicBezTo>
                  <a:pt x="2241609" y="327189"/>
                  <a:pt x="2269570" y="388351"/>
                  <a:pt x="2281547" y="448489"/>
                </a:cubicBezTo>
                <a:cubicBezTo>
                  <a:pt x="2269482" y="422509"/>
                  <a:pt x="2256558" y="396937"/>
                  <a:pt x="2242798" y="371814"/>
                </a:cubicBezTo>
                <a:cubicBezTo>
                  <a:pt x="2185709" y="266950"/>
                  <a:pt x="2109906" y="188240"/>
                  <a:pt x="2023436" y="144113"/>
                </a:cubicBezTo>
                <a:cubicBezTo>
                  <a:pt x="1930768" y="96854"/>
                  <a:pt x="1812671" y="83757"/>
                  <a:pt x="1722535" y="110641"/>
                </a:cubicBezTo>
                <a:cubicBezTo>
                  <a:pt x="1690522" y="120207"/>
                  <a:pt x="1660261" y="134847"/>
                  <a:pt x="1632894" y="154001"/>
                </a:cubicBezTo>
                <a:cubicBezTo>
                  <a:pt x="1628909" y="156812"/>
                  <a:pt x="1625078" y="159764"/>
                  <a:pt x="1621269" y="162662"/>
                </a:cubicBezTo>
                <a:cubicBezTo>
                  <a:pt x="1545972" y="220297"/>
                  <a:pt x="1498185" y="307233"/>
                  <a:pt x="1451708" y="392181"/>
                </a:cubicBezTo>
                <a:lnTo>
                  <a:pt x="1449617" y="395986"/>
                </a:lnTo>
                <a:cubicBezTo>
                  <a:pt x="1355518" y="567815"/>
                  <a:pt x="1195633" y="632015"/>
                  <a:pt x="1032249" y="563543"/>
                </a:cubicBezTo>
                <a:cubicBezTo>
                  <a:pt x="909744" y="512168"/>
                  <a:pt x="843485" y="402551"/>
                  <a:pt x="845343" y="258662"/>
                </a:cubicBezTo>
                <a:cubicBezTo>
                  <a:pt x="845417" y="249844"/>
                  <a:pt x="845739" y="241029"/>
                  <a:pt x="846307" y="232229"/>
                </a:cubicBezTo>
                <a:cubicBezTo>
                  <a:pt x="843491" y="225484"/>
                  <a:pt x="840432" y="218843"/>
                  <a:pt x="837133" y="212321"/>
                </a:cubicBezTo>
                <a:cubicBezTo>
                  <a:pt x="814667" y="168060"/>
                  <a:pt x="781043" y="129595"/>
                  <a:pt x="743765" y="106968"/>
                </a:cubicBezTo>
                <a:cubicBezTo>
                  <a:pt x="707725" y="85032"/>
                  <a:pt x="640012" y="76728"/>
                  <a:pt x="611831" y="118992"/>
                </a:cubicBezTo>
                <a:cubicBezTo>
                  <a:pt x="596352" y="142350"/>
                  <a:pt x="597083" y="172146"/>
                  <a:pt x="613697" y="196855"/>
                </a:cubicBezTo>
                <a:cubicBezTo>
                  <a:pt x="630940" y="222488"/>
                  <a:pt x="660714" y="235274"/>
                  <a:pt x="689487" y="229510"/>
                </a:cubicBezTo>
                <a:cubicBezTo>
                  <a:pt x="690124" y="229370"/>
                  <a:pt x="690653" y="229153"/>
                  <a:pt x="691299" y="229013"/>
                </a:cubicBezTo>
                <a:cubicBezTo>
                  <a:pt x="696888" y="227739"/>
                  <a:pt x="701754" y="226240"/>
                  <a:pt x="705649" y="224477"/>
                </a:cubicBezTo>
                <a:cubicBezTo>
                  <a:pt x="719580" y="218402"/>
                  <a:pt x="724074" y="209687"/>
                  <a:pt x="725116" y="202704"/>
                </a:cubicBezTo>
                <a:cubicBezTo>
                  <a:pt x="727113" y="189103"/>
                  <a:pt x="716315" y="173412"/>
                  <a:pt x="698256" y="163749"/>
                </a:cubicBezTo>
                <a:cubicBezTo>
                  <a:pt x="693483" y="161209"/>
                  <a:pt x="688034" y="159034"/>
                  <a:pt x="682366" y="157589"/>
                </a:cubicBezTo>
                <a:cubicBezTo>
                  <a:pt x="690334" y="155264"/>
                  <a:pt x="698836" y="155517"/>
                  <a:pt x="706652" y="158311"/>
                </a:cubicBezTo>
                <a:cubicBezTo>
                  <a:pt x="727844" y="165567"/>
                  <a:pt x="743727" y="188419"/>
                  <a:pt x="742787" y="210277"/>
                </a:cubicBezTo>
                <a:cubicBezTo>
                  <a:pt x="742234" y="222752"/>
                  <a:pt x="736202" y="233270"/>
                  <a:pt x="725388" y="240936"/>
                </a:cubicBezTo>
                <a:cubicBezTo>
                  <a:pt x="722254" y="243088"/>
                  <a:pt x="718931" y="244953"/>
                  <a:pt x="715460" y="246506"/>
                </a:cubicBezTo>
                <a:cubicBezTo>
                  <a:pt x="718123" y="249228"/>
                  <a:pt x="720638" y="252090"/>
                  <a:pt x="722994" y="255081"/>
                </a:cubicBezTo>
                <a:cubicBezTo>
                  <a:pt x="750949" y="290230"/>
                  <a:pt x="761491" y="346048"/>
                  <a:pt x="766109" y="395847"/>
                </a:cubicBezTo>
                <a:cubicBezTo>
                  <a:pt x="762670" y="387271"/>
                  <a:pt x="759329" y="378656"/>
                  <a:pt x="756088" y="370004"/>
                </a:cubicBezTo>
                <a:cubicBezTo>
                  <a:pt x="748764" y="350360"/>
                  <a:pt x="741231" y="330086"/>
                  <a:pt x="730697" y="311583"/>
                </a:cubicBezTo>
                <a:cubicBezTo>
                  <a:pt x="713548" y="281475"/>
                  <a:pt x="681502" y="264961"/>
                  <a:pt x="650508" y="248999"/>
                </a:cubicBezTo>
                <a:cubicBezTo>
                  <a:pt x="633536" y="240291"/>
                  <a:pt x="617467" y="231996"/>
                  <a:pt x="604259" y="221796"/>
                </a:cubicBezTo>
                <a:cubicBezTo>
                  <a:pt x="581877" y="204561"/>
                  <a:pt x="568584" y="179121"/>
                  <a:pt x="567775" y="151997"/>
                </a:cubicBezTo>
                <a:cubicBezTo>
                  <a:pt x="567052" y="126689"/>
                  <a:pt x="577345" y="103426"/>
                  <a:pt x="596874" y="86507"/>
                </a:cubicBezTo>
                <a:cubicBezTo>
                  <a:pt x="646613" y="43296"/>
                  <a:pt x="723491" y="53371"/>
                  <a:pt x="773743" y="85598"/>
                </a:cubicBezTo>
                <a:cubicBezTo>
                  <a:pt x="806317" y="106501"/>
                  <a:pt x="832430" y="136080"/>
                  <a:pt x="852037" y="173497"/>
                </a:cubicBezTo>
                <a:cubicBezTo>
                  <a:pt x="854167" y="177622"/>
                  <a:pt x="856297" y="181700"/>
                  <a:pt x="858349" y="186050"/>
                </a:cubicBezTo>
                <a:cubicBezTo>
                  <a:pt x="860207" y="181700"/>
                  <a:pt x="862243" y="177537"/>
                  <a:pt x="864374" y="173497"/>
                </a:cubicBezTo>
                <a:cubicBezTo>
                  <a:pt x="886344" y="131591"/>
                  <a:pt x="920122" y="105522"/>
                  <a:pt x="967443" y="94578"/>
                </a:cubicBezTo>
                <a:cubicBezTo>
                  <a:pt x="1026364" y="80977"/>
                  <a:pt x="1081697" y="94267"/>
                  <a:pt x="1115317" y="130138"/>
                </a:cubicBezTo>
                <a:cubicBezTo>
                  <a:pt x="1129704" y="145425"/>
                  <a:pt x="1140592" y="166467"/>
                  <a:pt x="1147450" y="189141"/>
                </a:cubicBezTo>
                <a:cubicBezTo>
                  <a:pt x="1148683" y="193289"/>
                  <a:pt x="1149773" y="197475"/>
                  <a:pt x="1150719" y="201694"/>
                </a:cubicBezTo>
                <a:cubicBezTo>
                  <a:pt x="1154770" y="203010"/>
                  <a:pt x="1158854" y="204203"/>
                  <a:pt x="1162972" y="205275"/>
                </a:cubicBezTo>
                <a:cubicBezTo>
                  <a:pt x="1214083" y="219155"/>
                  <a:pt x="1281476" y="222278"/>
                  <a:pt x="1325421" y="198151"/>
                </a:cubicBezTo>
                <a:cubicBezTo>
                  <a:pt x="1345753" y="187045"/>
                  <a:pt x="1359349" y="170716"/>
                  <a:pt x="1366075" y="150450"/>
                </a:cubicBezTo>
                <a:cubicBezTo>
                  <a:pt x="1367341" y="146373"/>
                  <a:pt x="1368431" y="142147"/>
                  <a:pt x="1369201" y="137751"/>
                </a:cubicBezTo>
                <a:cubicBezTo>
                  <a:pt x="1369983" y="133307"/>
                  <a:pt x="1370522" y="128817"/>
                  <a:pt x="1370665" y="124063"/>
                </a:cubicBezTo>
                <a:cubicBezTo>
                  <a:pt x="1370841" y="118114"/>
                  <a:pt x="1369983" y="111861"/>
                  <a:pt x="1368386" y="105593"/>
                </a:cubicBezTo>
                <a:cubicBezTo>
                  <a:pt x="1367792" y="103371"/>
                  <a:pt x="1367077" y="101118"/>
                  <a:pt x="1366350" y="98850"/>
                </a:cubicBezTo>
                <a:cubicBezTo>
                  <a:pt x="1360306" y="80791"/>
                  <a:pt x="1348781" y="63562"/>
                  <a:pt x="1337519" y="54031"/>
                </a:cubicBezTo>
                <a:cubicBezTo>
                  <a:pt x="1310516" y="31325"/>
                  <a:pt x="1271183" y="23473"/>
                  <a:pt x="1239622" y="34541"/>
                </a:cubicBezTo>
                <a:cubicBezTo>
                  <a:pt x="1221106" y="41082"/>
                  <a:pt x="1204814" y="56672"/>
                  <a:pt x="1197042" y="75400"/>
                </a:cubicBezTo>
                <a:cubicBezTo>
                  <a:pt x="1190613" y="90826"/>
                  <a:pt x="1190745" y="106331"/>
                  <a:pt x="1197406" y="120344"/>
                </a:cubicBezTo>
                <a:cubicBezTo>
                  <a:pt x="1206036" y="138208"/>
                  <a:pt x="1222416" y="150326"/>
                  <a:pt x="1238268" y="150366"/>
                </a:cubicBezTo>
                <a:cubicBezTo>
                  <a:pt x="1250829" y="150458"/>
                  <a:pt x="1261364" y="143111"/>
                  <a:pt x="1267936" y="129773"/>
                </a:cubicBezTo>
                <a:lnTo>
                  <a:pt x="1273616" y="113811"/>
                </a:lnTo>
                <a:cubicBezTo>
                  <a:pt x="1277062" y="102563"/>
                  <a:pt x="1280970" y="89817"/>
                  <a:pt x="1288587" y="85925"/>
                </a:cubicBezTo>
                <a:cubicBezTo>
                  <a:pt x="1292033" y="84200"/>
                  <a:pt x="1296348" y="84247"/>
                  <a:pt x="1301797" y="86189"/>
                </a:cubicBezTo>
                <a:cubicBezTo>
                  <a:pt x="1310692" y="89272"/>
                  <a:pt x="1315183" y="97389"/>
                  <a:pt x="1317418" y="103697"/>
                </a:cubicBezTo>
                <a:cubicBezTo>
                  <a:pt x="1321987" y="116701"/>
                  <a:pt x="1320952" y="133712"/>
                  <a:pt x="1315007" y="143235"/>
                </a:cubicBezTo>
                <a:cubicBezTo>
                  <a:pt x="1284327" y="192342"/>
                  <a:pt x="1237938" y="188039"/>
                  <a:pt x="1207566" y="169450"/>
                </a:cubicBezTo>
                <a:cubicBezTo>
                  <a:pt x="1170721" y="146909"/>
                  <a:pt x="1146844" y="97483"/>
                  <a:pt x="1175169" y="50411"/>
                </a:cubicBezTo>
                <a:cubicBezTo>
                  <a:pt x="1190635" y="24653"/>
                  <a:pt x="1215701" y="7456"/>
                  <a:pt x="1245699" y="1886"/>
                </a:cubicBezTo>
                <a:close/>
              </a:path>
            </a:pathLst>
          </a:custGeom>
          <a:gradFill>
            <a:gsLst>
              <a:gs pos="30000">
                <a:schemeClr val="accent1">
                  <a:lumMod val="80000"/>
                  <a:lumOff val="20000"/>
                </a:schemeClr>
              </a:gs>
              <a:gs pos="67000">
                <a:schemeClr val="accent1">
                  <a:alpha val="0"/>
                </a:schemeClr>
              </a:gs>
            </a:gsLst>
            <a:lin ang="3000000" scaled="0"/>
          </a:gradFill>
          <a:ln w="1099" cap="flat">
            <a:noFill/>
            <a:miter/>
          </a:ln>
          <a:effectLst/>
        </p:spPr>
        <p:txBody>
          <a:bodyPr vert="horz" wrap="square" lIns="93269" tIns="46634" rIns="93269" bIns="46634" rtlCol="0" anchor="ctr"/>
          <a:lstStyle/>
          <a:p>
            <a:pPr algn="l"/>
            <a:endParaRPr kumimoji="1" lang="zh-CN" altLang="en-US"/>
          </a:p>
        </p:txBody>
      </p:sp>
      <p:sp>
        <p:nvSpPr>
          <p:cNvPr id="11" name="标题 1"/>
          <p:cNvSpPr txBox="1"/>
          <p:nvPr/>
        </p:nvSpPr>
        <p:spPr>
          <a:xfrm>
            <a:off x="343383" y="4828638"/>
            <a:ext cx="3923817" cy="1770379"/>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527073" y="6088106"/>
            <a:ext cx="5282161" cy="510911"/>
          </a:xfrm>
          <a:custGeom>
            <a:avLst/>
            <a:gdLst>
              <a:gd name="connsiteX0" fmla="*/ 2969306 w 5282161"/>
              <a:gd name="connsiteY0" fmla="*/ 34 h 510911"/>
              <a:gd name="connsiteX1" fmla="*/ 4130916 w 5282161"/>
              <a:gd name="connsiteY1" fmla="*/ 308046 h 510911"/>
              <a:gd name="connsiteX2" fmla="*/ 5037805 w 5282161"/>
              <a:gd name="connsiteY2" fmla="*/ 418546 h 510911"/>
              <a:gd name="connsiteX3" fmla="*/ 5205485 w 5282161"/>
              <a:gd name="connsiteY3" fmla="*/ 482782 h 510911"/>
              <a:gd name="connsiteX4" fmla="*/ 5282161 w 5282161"/>
              <a:gd name="connsiteY4" fmla="*/ 510911 h 510911"/>
              <a:gd name="connsiteX5" fmla="*/ 0 w 5282161"/>
              <a:gd name="connsiteY5" fmla="*/ 510911 h 510911"/>
              <a:gd name="connsiteX6" fmla="*/ 37981 w 5282161"/>
              <a:gd name="connsiteY6" fmla="*/ 492225 h 510911"/>
              <a:gd name="connsiteX7" fmla="*/ 1060220 w 5282161"/>
              <a:gd name="connsiteY7" fmla="*/ 189927 h 510911"/>
              <a:gd name="connsiteX8" fmla="*/ 2094392 w 5282161"/>
              <a:gd name="connsiteY8" fmla="*/ 287470 h 510911"/>
              <a:gd name="connsiteX9" fmla="*/ 2969306 w 5282161"/>
              <a:gd name="connsiteY9" fmla="*/ 34 h 510911"/>
            </a:gdLst>
            <a:ahLst/>
            <a:cxnLst/>
            <a:rect l="l" t="t" r="r" b="b"/>
            <a:pathLst>
              <a:path w="5282161" h="510911">
                <a:moveTo>
                  <a:pt x="2969306" y="34"/>
                </a:moveTo>
                <a:cubicBezTo>
                  <a:pt x="3382846" y="3465"/>
                  <a:pt x="3594780" y="270191"/>
                  <a:pt x="4130916" y="308046"/>
                </a:cubicBezTo>
                <a:cubicBezTo>
                  <a:pt x="4667052" y="345901"/>
                  <a:pt x="4563147" y="275751"/>
                  <a:pt x="5037805" y="418546"/>
                </a:cubicBezTo>
                <a:cubicBezTo>
                  <a:pt x="5077249" y="435079"/>
                  <a:pt x="5135463" y="456975"/>
                  <a:pt x="5205485" y="482782"/>
                </a:cubicBezTo>
                <a:lnTo>
                  <a:pt x="5282161" y="510911"/>
                </a:lnTo>
                <a:lnTo>
                  <a:pt x="0" y="510911"/>
                </a:lnTo>
                <a:lnTo>
                  <a:pt x="37981" y="492225"/>
                </a:lnTo>
                <a:cubicBezTo>
                  <a:pt x="348233" y="351554"/>
                  <a:pt x="821565" y="221888"/>
                  <a:pt x="1060220" y="189927"/>
                </a:cubicBezTo>
                <a:cubicBezTo>
                  <a:pt x="1505632" y="126005"/>
                  <a:pt x="1701783" y="319119"/>
                  <a:pt x="2094392" y="287470"/>
                </a:cubicBezTo>
                <a:cubicBezTo>
                  <a:pt x="2487001" y="255821"/>
                  <a:pt x="2555766" y="-3397"/>
                  <a:pt x="2969306" y="34"/>
                </a:cubicBezTo>
                <a:close/>
              </a:path>
            </a:pathLst>
          </a:custGeom>
          <a:gradFill>
            <a:gsLst>
              <a:gs pos="0">
                <a:schemeClr val="accent1">
                  <a:lumMod val="40000"/>
                  <a:lumOff val="60000"/>
                  <a:alpha val="8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7924800" y="4983480"/>
            <a:ext cx="3923817" cy="1615537"/>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0845478" y="873341"/>
            <a:ext cx="677017" cy="637753"/>
          </a:xfrm>
          <a:custGeom>
            <a:avLst/>
            <a:gdLst>
              <a:gd name="connsiteX0" fmla="*/ 714771 w 750373"/>
              <a:gd name="connsiteY0" fmla="*/ 635651 h 706855"/>
              <a:gd name="connsiteX1" fmla="*/ 750373 w 750373"/>
              <a:gd name="connsiteY1" fmla="*/ 671253 h 706855"/>
              <a:gd name="connsiteX2" fmla="*/ 714771 w 750373"/>
              <a:gd name="connsiteY2" fmla="*/ 706855 h 706855"/>
              <a:gd name="connsiteX3" fmla="*/ 679169 w 750373"/>
              <a:gd name="connsiteY3" fmla="*/ 671253 h 706855"/>
              <a:gd name="connsiteX4" fmla="*/ 714771 w 750373"/>
              <a:gd name="connsiteY4" fmla="*/ 635651 h 706855"/>
              <a:gd name="connsiteX5" fmla="*/ 544979 w 750373"/>
              <a:gd name="connsiteY5" fmla="*/ 635651 h 706855"/>
              <a:gd name="connsiteX6" fmla="*/ 580581 w 750373"/>
              <a:gd name="connsiteY6" fmla="*/ 671253 h 706855"/>
              <a:gd name="connsiteX7" fmla="*/ 544979 w 750373"/>
              <a:gd name="connsiteY7" fmla="*/ 706855 h 706855"/>
              <a:gd name="connsiteX8" fmla="*/ 509377 w 750373"/>
              <a:gd name="connsiteY8" fmla="*/ 671253 h 706855"/>
              <a:gd name="connsiteX9" fmla="*/ 544979 w 750373"/>
              <a:gd name="connsiteY9" fmla="*/ 635651 h 706855"/>
              <a:gd name="connsiteX10" fmla="*/ 375186 w 750373"/>
              <a:gd name="connsiteY10" fmla="*/ 635651 h 706855"/>
              <a:gd name="connsiteX11" fmla="*/ 410788 w 750373"/>
              <a:gd name="connsiteY11" fmla="*/ 671253 h 706855"/>
              <a:gd name="connsiteX12" fmla="*/ 375186 w 750373"/>
              <a:gd name="connsiteY12" fmla="*/ 706855 h 706855"/>
              <a:gd name="connsiteX13" fmla="*/ 339584 w 750373"/>
              <a:gd name="connsiteY13" fmla="*/ 671253 h 706855"/>
              <a:gd name="connsiteX14" fmla="*/ 375186 w 750373"/>
              <a:gd name="connsiteY14" fmla="*/ 635651 h 706855"/>
              <a:gd name="connsiteX15" fmla="*/ 205394 w 750373"/>
              <a:gd name="connsiteY15" fmla="*/ 635651 h 706855"/>
              <a:gd name="connsiteX16" fmla="*/ 240996 w 750373"/>
              <a:gd name="connsiteY16" fmla="*/ 671253 h 706855"/>
              <a:gd name="connsiteX17" fmla="*/ 205394 w 750373"/>
              <a:gd name="connsiteY17" fmla="*/ 706855 h 706855"/>
              <a:gd name="connsiteX18" fmla="*/ 169792 w 750373"/>
              <a:gd name="connsiteY18" fmla="*/ 671253 h 706855"/>
              <a:gd name="connsiteX19" fmla="*/ 205394 w 750373"/>
              <a:gd name="connsiteY19" fmla="*/ 635651 h 706855"/>
              <a:gd name="connsiteX20" fmla="*/ 35602 w 750373"/>
              <a:gd name="connsiteY20" fmla="*/ 635651 h 706855"/>
              <a:gd name="connsiteX21" fmla="*/ 71204 w 750373"/>
              <a:gd name="connsiteY21" fmla="*/ 671253 h 706855"/>
              <a:gd name="connsiteX22" fmla="*/ 35602 w 750373"/>
              <a:gd name="connsiteY22" fmla="*/ 706855 h 706855"/>
              <a:gd name="connsiteX23" fmla="*/ 0 w 750373"/>
              <a:gd name="connsiteY23" fmla="*/ 671253 h 706855"/>
              <a:gd name="connsiteX24" fmla="*/ 35602 w 750373"/>
              <a:gd name="connsiteY24" fmla="*/ 635651 h 706855"/>
              <a:gd name="connsiteX25" fmla="*/ 714771 w 750373"/>
              <a:gd name="connsiteY25" fmla="*/ 508521 h 706855"/>
              <a:gd name="connsiteX26" fmla="*/ 750373 w 750373"/>
              <a:gd name="connsiteY26" fmla="*/ 544123 h 706855"/>
              <a:gd name="connsiteX27" fmla="*/ 714771 w 750373"/>
              <a:gd name="connsiteY27" fmla="*/ 579725 h 706855"/>
              <a:gd name="connsiteX28" fmla="*/ 679169 w 750373"/>
              <a:gd name="connsiteY28" fmla="*/ 544123 h 706855"/>
              <a:gd name="connsiteX29" fmla="*/ 714771 w 750373"/>
              <a:gd name="connsiteY29" fmla="*/ 508521 h 706855"/>
              <a:gd name="connsiteX30" fmla="*/ 544979 w 750373"/>
              <a:gd name="connsiteY30" fmla="*/ 508521 h 706855"/>
              <a:gd name="connsiteX31" fmla="*/ 580581 w 750373"/>
              <a:gd name="connsiteY31" fmla="*/ 544123 h 706855"/>
              <a:gd name="connsiteX32" fmla="*/ 544979 w 750373"/>
              <a:gd name="connsiteY32" fmla="*/ 579725 h 706855"/>
              <a:gd name="connsiteX33" fmla="*/ 509377 w 750373"/>
              <a:gd name="connsiteY33" fmla="*/ 544123 h 706855"/>
              <a:gd name="connsiteX34" fmla="*/ 544979 w 750373"/>
              <a:gd name="connsiteY34" fmla="*/ 508521 h 706855"/>
              <a:gd name="connsiteX35" fmla="*/ 375186 w 750373"/>
              <a:gd name="connsiteY35" fmla="*/ 508521 h 706855"/>
              <a:gd name="connsiteX36" fmla="*/ 410788 w 750373"/>
              <a:gd name="connsiteY36" fmla="*/ 544123 h 706855"/>
              <a:gd name="connsiteX37" fmla="*/ 375186 w 750373"/>
              <a:gd name="connsiteY37" fmla="*/ 579725 h 706855"/>
              <a:gd name="connsiteX38" fmla="*/ 339584 w 750373"/>
              <a:gd name="connsiteY38" fmla="*/ 544123 h 706855"/>
              <a:gd name="connsiteX39" fmla="*/ 375186 w 750373"/>
              <a:gd name="connsiteY39" fmla="*/ 508521 h 706855"/>
              <a:gd name="connsiteX40" fmla="*/ 205394 w 750373"/>
              <a:gd name="connsiteY40" fmla="*/ 508521 h 706855"/>
              <a:gd name="connsiteX41" fmla="*/ 240996 w 750373"/>
              <a:gd name="connsiteY41" fmla="*/ 544123 h 706855"/>
              <a:gd name="connsiteX42" fmla="*/ 205394 w 750373"/>
              <a:gd name="connsiteY42" fmla="*/ 579725 h 706855"/>
              <a:gd name="connsiteX43" fmla="*/ 169792 w 750373"/>
              <a:gd name="connsiteY43" fmla="*/ 544123 h 706855"/>
              <a:gd name="connsiteX44" fmla="*/ 205394 w 750373"/>
              <a:gd name="connsiteY44" fmla="*/ 508521 h 706855"/>
              <a:gd name="connsiteX45" fmla="*/ 35602 w 750373"/>
              <a:gd name="connsiteY45" fmla="*/ 508521 h 706855"/>
              <a:gd name="connsiteX46" fmla="*/ 71204 w 750373"/>
              <a:gd name="connsiteY46" fmla="*/ 544123 h 706855"/>
              <a:gd name="connsiteX47" fmla="*/ 35602 w 750373"/>
              <a:gd name="connsiteY47" fmla="*/ 579725 h 706855"/>
              <a:gd name="connsiteX48" fmla="*/ 0 w 750373"/>
              <a:gd name="connsiteY48" fmla="*/ 544123 h 706855"/>
              <a:gd name="connsiteX49" fmla="*/ 35602 w 750373"/>
              <a:gd name="connsiteY49" fmla="*/ 508521 h 706855"/>
              <a:gd name="connsiteX50" fmla="*/ 714771 w 750373"/>
              <a:gd name="connsiteY50" fmla="*/ 381391 h 706855"/>
              <a:gd name="connsiteX51" fmla="*/ 750373 w 750373"/>
              <a:gd name="connsiteY51" fmla="*/ 416993 h 706855"/>
              <a:gd name="connsiteX52" fmla="*/ 714771 w 750373"/>
              <a:gd name="connsiteY52" fmla="*/ 452595 h 706855"/>
              <a:gd name="connsiteX53" fmla="*/ 679169 w 750373"/>
              <a:gd name="connsiteY53" fmla="*/ 416993 h 706855"/>
              <a:gd name="connsiteX54" fmla="*/ 714771 w 750373"/>
              <a:gd name="connsiteY54" fmla="*/ 381391 h 706855"/>
              <a:gd name="connsiteX55" fmla="*/ 544979 w 750373"/>
              <a:gd name="connsiteY55" fmla="*/ 381391 h 706855"/>
              <a:gd name="connsiteX56" fmla="*/ 580581 w 750373"/>
              <a:gd name="connsiteY56" fmla="*/ 416993 h 706855"/>
              <a:gd name="connsiteX57" fmla="*/ 544979 w 750373"/>
              <a:gd name="connsiteY57" fmla="*/ 452595 h 706855"/>
              <a:gd name="connsiteX58" fmla="*/ 509377 w 750373"/>
              <a:gd name="connsiteY58" fmla="*/ 416993 h 706855"/>
              <a:gd name="connsiteX59" fmla="*/ 544979 w 750373"/>
              <a:gd name="connsiteY59" fmla="*/ 381391 h 706855"/>
              <a:gd name="connsiteX60" fmla="*/ 375186 w 750373"/>
              <a:gd name="connsiteY60" fmla="*/ 381391 h 706855"/>
              <a:gd name="connsiteX61" fmla="*/ 410788 w 750373"/>
              <a:gd name="connsiteY61" fmla="*/ 416993 h 706855"/>
              <a:gd name="connsiteX62" fmla="*/ 375186 w 750373"/>
              <a:gd name="connsiteY62" fmla="*/ 452595 h 706855"/>
              <a:gd name="connsiteX63" fmla="*/ 339584 w 750373"/>
              <a:gd name="connsiteY63" fmla="*/ 416993 h 706855"/>
              <a:gd name="connsiteX64" fmla="*/ 375186 w 750373"/>
              <a:gd name="connsiteY64" fmla="*/ 381391 h 706855"/>
              <a:gd name="connsiteX65" fmla="*/ 205394 w 750373"/>
              <a:gd name="connsiteY65" fmla="*/ 381391 h 706855"/>
              <a:gd name="connsiteX66" fmla="*/ 240996 w 750373"/>
              <a:gd name="connsiteY66" fmla="*/ 416993 h 706855"/>
              <a:gd name="connsiteX67" fmla="*/ 205394 w 750373"/>
              <a:gd name="connsiteY67" fmla="*/ 452595 h 706855"/>
              <a:gd name="connsiteX68" fmla="*/ 169792 w 750373"/>
              <a:gd name="connsiteY68" fmla="*/ 416993 h 706855"/>
              <a:gd name="connsiteX69" fmla="*/ 205394 w 750373"/>
              <a:gd name="connsiteY69" fmla="*/ 381391 h 706855"/>
              <a:gd name="connsiteX70" fmla="*/ 35602 w 750373"/>
              <a:gd name="connsiteY70" fmla="*/ 381391 h 706855"/>
              <a:gd name="connsiteX71" fmla="*/ 71204 w 750373"/>
              <a:gd name="connsiteY71" fmla="*/ 416993 h 706855"/>
              <a:gd name="connsiteX72" fmla="*/ 35602 w 750373"/>
              <a:gd name="connsiteY72" fmla="*/ 452595 h 706855"/>
              <a:gd name="connsiteX73" fmla="*/ 0 w 750373"/>
              <a:gd name="connsiteY73" fmla="*/ 416993 h 706855"/>
              <a:gd name="connsiteX74" fmla="*/ 35602 w 750373"/>
              <a:gd name="connsiteY74" fmla="*/ 381391 h 706855"/>
              <a:gd name="connsiteX75" fmla="*/ 714771 w 750373"/>
              <a:gd name="connsiteY75" fmla="*/ 254260 h 706855"/>
              <a:gd name="connsiteX76" fmla="*/ 750373 w 750373"/>
              <a:gd name="connsiteY76" fmla="*/ 289862 h 706855"/>
              <a:gd name="connsiteX77" fmla="*/ 714771 w 750373"/>
              <a:gd name="connsiteY77" fmla="*/ 325464 h 706855"/>
              <a:gd name="connsiteX78" fmla="*/ 679169 w 750373"/>
              <a:gd name="connsiteY78" fmla="*/ 289862 h 706855"/>
              <a:gd name="connsiteX79" fmla="*/ 714771 w 750373"/>
              <a:gd name="connsiteY79" fmla="*/ 254260 h 706855"/>
              <a:gd name="connsiteX80" fmla="*/ 544979 w 750373"/>
              <a:gd name="connsiteY80" fmla="*/ 254260 h 706855"/>
              <a:gd name="connsiteX81" fmla="*/ 580581 w 750373"/>
              <a:gd name="connsiteY81" fmla="*/ 289862 h 706855"/>
              <a:gd name="connsiteX82" fmla="*/ 544979 w 750373"/>
              <a:gd name="connsiteY82" fmla="*/ 325464 h 706855"/>
              <a:gd name="connsiteX83" fmla="*/ 509377 w 750373"/>
              <a:gd name="connsiteY83" fmla="*/ 289862 h 706855"/>
              <a:gd name="connsiteX84" fmla="*/ 544979 w 750373"/>
              <a:gd name="connsiteY84" fmla="*/ 254260 h 706855"/>
              <a:gd name="connsiteX85" fmla="*/ 375186 w 750373"/>
              <a:gd name="connsiteY85" fmla="*/ 254260 h 706855"/>
              <a:gd name="connsiteX86" fmla="*/ 410788 w 750373"/>
              <a:gd name="connsiteY86" fmla="*/ 289862 h 706855"/>
              <a:gd name="connsiteX87" fmla="*/ 375186 w 750373"/>
              <a:gd name="connsiteY87" fmla="*/ 325464 h 706855"/>
              <a:gd name="connsiteX88" fmla="*/ 339584 w 750373"/>
              <a:gd name="connsiteY88" fmla="*/ 289862 h 706855"/>
              <a:gd name="connsiteX89" fmla="*/ 375186 w 750373"/>
              <a:gd name="connsiteY89" fmla="*/ 254260 h 706855"/>
              <a:gd name="connsiteX90" fmla="*/ 205394 w 750373"/>
              <a:gd name="connsiteY90" fmla="*/ 254260 h 706855"/>
              <a:gd name="connsiteX91" fmla="*/ 240996 w 750373"/>
              <a:gd name="connsiteY91" fmla="*/ 289862 h 706855"/>
              <a:gd name="connsiteX92" fmla="*/ 205394 w 750373"/>
              <a:gd name="connsiteY92" fmla="*/ 325464 h 706855"/>
              <a:gd name="connsiteX93" fmla="*/ 169792 w 750373"/>
              <a:gd name="connsiteY93" fmla="*/ 289862 h 706855"/>
              <a:gd name="connsiteX94" fmla="*/ 205394 w 750373"/>
              <a:gd name="connsiteY94" fmla="*/ 254260 h 706855"/>
              <a:gd name="connsiteX95" fmla="*/ 35602 w 750373"/>
              <a:gd name="connsiteY95" fmla="*/ 254260 h 706855"/>
              <a:gd name="connsiteX96" fmla="*/ 71204 w 750373"/>
              <a:gd name="connsiteY96" fmla="*/ 289862 h 706855"/>
              <a:gd name="connsiteX97" fmla="*/ 35602 w 750373"/>
              <a:gd name="connsiteY97" fmla="*/ 325464 h 706855"/>
              <a:gd name="connsiteX98" fmla="*/ 0 w 750373"/>
              <a:gd name="connsiteY98" fmla="*/ 289862 h 706855"/>
              <a:gd name="connsiteX99" fmla="*/ 35602 w 750373"/>
              <a:gd name="connsiteY99" fmla="*/ 254260 h 706855"/>
              <a:gd name="connsiteX100" fmla="*/ 714771 w 750373"/>
              <a:gd name="connsiteY100" fmla="*/ 127130 h 706855"/>
              <a:gd name="connsiteX101" fmla="*/ 750373 w 750373"/>
              <a:gd name="connsiteY101" fmla="*/ 162732 h 706855"/>
              <a:gd name="connsiteX102" fmla="*/ 714771 w 750373"/>
              <a:gd name="connsiteY102" fmla="*/ 198334 h 706855"/>
              <a:gd name="connsiteX103" fmla="*/ 679169 w 750373"/>
              <a:gd name="connsiteY103" fmla="*/ 162732 h 706855"/>
              <a:gd name="connsiteX104" fmla="*/ 714771 w 750373"/>
              <a:gd name="connsiteY104" fmla="*/ 127130 h 706855"/>
              <a:gd name="connsiteX105" fmla="*/ 544979 w 750373"/>
              <a:gd name="connsiteY105" fmla="*/ 127130 h 706855"/>
              <a:gd name="connsiteX106" fmla="*/ 580581 w 750373"/>
              <a:gd name="connsiteY106" fmla="*/ 162732 h 706855"/>
              <a:gd name="connsiteX107" fmla="*/ 544979 w 750373"/>
              <a:gd name="connsiteY107" fmla="*/ 198334 h 706855"/>
              <a:gd name="connsiteX108" fmla="*/ 509377 w 750373"/>
              <a:gd name="connsiteY108" fmla="*/ 162732 h 706855"/>
              <a:gd name="connsiteX109" fmla="*/ 544979 w 750373"/>
              <a:gd name="connsiteY109" fmla="*/ 127130 h 706855"/>
              <a:gd name="connsiteX110" fmla="*/ 375186 w 750373"/>
              <a:gd name="connsiteY110" fmla="*/ 127130 h 706855"/>
              <a:gd name="connsiteX111" fmla="*/ 410788 w 750373"/>
              <a:gd name="connsiteY111" fmla="*/ 162732 h 706855"/>
              <a:gd name="connsiteX112" fmla="*/ 375186 w 750373"/>
              <a:gd name="connsiteY112" fmla="*/ 198334 h 706855"/>
              <a:gd name="connsiteX113" fmla="*/ 339584 w 750373"/>
              <a:gd name="connsiteY113" fmla="*/ 162732 h 706855"/>
              <a:gd name="connsiteX114" fmla="*/ 375186 w 750373"/>
              <a:gd name="connsiteY114" fmla="*/ 127130 h 706855"/>
              <a:gd name="connsiteX115" fmla="*/ 205394 w 750373"/>
              <a:gd name="connsiteY115" fmla="*/ 127130 h 706855"/>
              <a:gd name="connsiteX116" fmla="*/ 240996 w 750373"/>
              <a:gd name="connsiteY116" fmla="*/ 162732 h 706855"/>
              <a:gd name="connsiteX117" fmla="*/ 205394 w 750373"/>
              <a:gd name="connsiteY117" fmla="*/ 198334 h 706855"/>
              <a:gd name="connsiteX118" fmla="*/ 169792 w 750373"/>
              <a:gd name="connsiteY118" fmla="*/ 162732 h 706855"/>
              <a:gd name="connsiteX119" fmla="*/ 205394 w 750373"/>
              <a:gd name="connsiteY119" fmla="*/ 127130 h 706855"/>
              <a:gd name="connsiteX120" fmla="*/ 35602 w 750373"/>
              <a:gd name="connsiteY120" fmla="*/ 127130 h 706855"/>
              <a:gd name="connsiteX121" fmla="*/ 71204 w 750373"/>
              <a:gd name="connsiteY121" fmla="*/ 162732 h 706855"/>
              <a:gd name="connsiteX122" fmla="*/ 35602 w 750373"/>
              <a:gd name="connsiteY122" fmla="*/ 198334 h 706855"/>
              <a:gd name="connsiteX123" fmla="*/ 0 w 750373"/>
              <a:gd name="connsiteY123" fmla="*/ 162732 h 706855"/>
              <a:gd name="connsiteX124" fmla="*/ 35602 w 750373"/>
              <a:gd name="connsiteY124" fmla="*/ 127130 h 706855"/>
              <a:gd name="connsiteX125" fmla="*/ 375186 w 750373"/>
              <a:gd name="connsiteY125" fmla="*/ 2 h 706855"/>
              <a:gd name="connsiteX126" fmla="*/ 410788 w 750373"/>
              <a:gd name="connsiteY126" fmla="*/ 35604 h 706855"/>
              <a:gd name="connsiteX127" fmla="*/ 375186 w 750373"/>
              <a:gd name="connsiteY127" fmla="*/ 71206 h 706855"/>
              <a:gd name="connsiteX128" fmla="*/ 339584 w 750373"/>
              <a:gd name="connsiteY128" fmla="*/ 35604 h 706855"/>
              <a:gd name="connsiteX129" fmla="*/ 375186 w 750373"/>
              <a:gd name="connsiteY129" fmla="*/ 2 h 706855"/>
              <a:gd name="connsiteX130" fmla="*/ 35602 w 750373"/>
              <a:gd name="connsiteY130" fmla="*/ 1 h 706855"/>
              <a:gd name="connsiteX131" fmla="*/ 71204 w 750373"/>
              <a:gd name="connsiteY131" fmla="*/ 35603 h 706855"/>
              <a:gd name="connsiteX132" fmla="*/ 35602 w 750373"/>
              <a:gd name="connsiteY132" fmla="*/ 71205 h 706855"/>
              <a:gd name="connsiteX133" fmla="*/ 0 w 750373"/>
              <a:gd name="connsiteY133" fmla="*/ 35603 h 706855"/>
              <a:gd name="connsiteX134" fmla="*/ 35602 w 750373"/>
              <a:gd name="connsiteY134" fmla="*/ 1 h 706855"/>
              <a:gd name="connsiteX135" fmla="*/ 714771 w 750373"/>
              <a:gd name="connsiteY135" fmla="*/ 0 h 706855"/>
              <a:gd name="connsiteX136" fmla="*/ 750373 w 750373"/>
              <a:gd name="connsiteY136" fmla="*/ 35602 h 706855"/>
              <a:gd name="connsiteX137" fmla="*/ 714771 w 750373"/>
              <a:gd name="connsiteY137" fmla="*/ 71204 h 706855"/>
              <a:gd name="connsiteX138" fmla="*/ 679169 w 750373"/>
              <a:gd name="connsiteY138" fmla="*/ 35602 h 706855"/>
              <a:gd name="connsiteX139" fmla="*/ 714771 w 750373"/>
              <a:gd name="connsiteY139" fmla="*/ 0 h 706855"/>
              <a:gd name="connsiteX140" fmla="*/ 544979 w 750373"/>
              <a:gd name="connsiteY140" fmla="*/ 0 h 706855"/>
              <a:gd name="connsiteX141" fmla="*/ 580581 w 750373"/>
              <a:gd name="connsiteY141" fmla="*/ 35602 h 706855"/>
              <a:gd name="connsiteX142" fmla="*/ 544979 w 750373"/>
              <a:gd name="connsiteY142" fmla="*/ 71204 h 706855"/>
              <a:gd name="connsiteX143" fmla="*/ 509377 w 750373"/>
              <a:gd name="connsiteY143" fmla="*/ 35602 h 706855"/>
              <a:gd name="connsiteX144" fmla="*/ 544979 w 750373"/>
              <a:gd name="connsiteY144" fmla="*/ 0 h 706855"/>
              <a:gd name="connsiteX145" fmla="*/ 205394 w 750373"/>
              <a:gd name="connsiteY145" fmla="*/ 0 h 706855"/>
              <a:gd name="connsiteX146" fmla="*/ 240996 w 750373"/>
              <a:gd name="connsiteY146" fmla="*/ 35602 h 706855"/>
              <a:gd name="connsiteX147" fmla="*/ 205394 w 750373"/>
              <a:gd name="connsiteY147" fmla="*/ 71204 h 706855"/>
              <a:gd name="connsiteX148" fmla="*/ 169792 w 750373"/>
              <a:gd name="connsiteY148" fmla="*/ 35602 h 706855"/>
              <a:gd name="connsiteX149" fmla="*/ 205394 w 750373"/>
              <a:gd name="connsiteY149" fmla="*/ 0 h 706855"/>
            </a:gdLst>
            <a:ahLst/>
            <a:cxnLst/>
            <a:rect l="l" t="t" r="r" b="b"/>
            <a:pathLst>
              <a:path w="750373" h="706855">
                <a:moveTo>
                  <a:pt x="714771" y="635651"/>
                </a:moveTo>
                <a:cubicBezTo>
                  <a:pt x="734433" y="635651"/>
                  <a:pt x="750373" y="651591"/>
                  <a:pt x="750373" y="671253"/>
                </a:cubicBezTo>
                <a:cubicBezTo>
                  <a:pt x="750373" y="690915"/>
                  <a:pt x="734433" y="706855"/>
                  <a:pt x="714771" y="706855"/>
                </a:cubicBezTo>
                <a:cubicBezTo>
                  <a:pt x="695109" y="706855"/>
                  <a:pt x="679169" y="690915"/>
                  <a:pt x="679169" y="671253"/>
                </a:cubicBezTo>
                <a:cubicBezTo>
                  <a:pt x="679169" y="651591"/>
                  <a:pt x="695109" y="635651"/>
                  <a:pt x="714771" y="635651"/>
                </a:cubicBezTo>
                <a:close/>
                <a:moveTo>
                  <a:pt x="544979" y="635651"/>
                </a:moveTo>
                <a:cubicBezTo>
                  <a:pt x="564641" y="635651"/>
                  <a:pt x="580581" y="651591"/>
                  <a:pt x="580581" y="671253"/>
                </a:cubicBezTo>
                <a:cubicBezTo>
                  <a:pt x="580581" y="690915"/>
                  <a:pt x="564641" y="706855"/>
                  <a:pt x="544979" y="706855"/>
                </a:cubicBezTo>
                <a:cubicBezTo>
                  <a:pt x="525317" y="706855"/>
                  <a:pt x="509377" y="690915"/>
                  <a:pt x="509377" y="671253"/>
                </a:cubicBezTo>
                <a:cubicBezTo>
                  <a:pt x="509377" y="651591"/>
                  <a:pt x="525317" y="635651"/>
                  <a:pt x="544979" y="635651"/>
                </a:cubicBezTo>
                <a:close/>
                <a:moveTo>
                  <a:pt x="375186" y="635651"/>
                </a:moveTo>
                <a:cubicBezTo>
                  <a:pt x="394848" y="635651"/>
                  <a:pt x="410788" y="651591"/>
                  <a:pt x="410788" y="671253"/>
                </a:cubicBezTo>
                <a:cubicBezTo>
                  <a:pt x="410788" y="690915"/>
                  <a:pt x="394848" y="706855"/>
                  <a:pt x="375186" y="706855"/>
                </a:cubicBezTo>
                <a:cubicBezTo>
                  <a:pt x="355524" y="706855"/>
                  <a:pt x="339584" y="690915"/>
                  <a:pt x="339584" y="671253"/>
                </a:cubicBezTo>
                <a:cubicBezTo>
                  <a:pt x="339584" y="651591"/>
                  <a:pt x="355524" y="635651"/>
                  <a:pt x="375186" y="635651"/>
                </a:cubicBezTo>
                <a:close/>
                <a:moveTo>
                  <a:pt x="205394" y="635651"/>
                </a:moveTo>
                <a:cubicBezTo>
                  <a:pt x="225056" y="635651"/>
                  <a:pt x="240996" y="651591"/>
                  <a:pt x="240996" y="671253"/>
                </a:cubicBezTo>
                <a:cubicBezTo>
                  <a:pt x="240996" y="690915"/>
                  <a:pt x="225056" y="706855"/>
                  <a:pt x="205394" y="706855"/>
                </a:cubicBezTo>
                <a:cubicBezTo>
                  <a:pt x="185732" y="706855"/>
                  <a:pt x="169792" y="690915"/>
                  <a:pt x="169792" y="671253"/>
                </a:cubicBezTo>
                <a:cubicBezTo>
                  <a:pt x="169792" y="651591"/>
                  <a:pt x="185732" y="635651"/>
                  <a:pt x="205394" y="635651"/>
                </a:cubicBezTo>
                <a:close/>
                <a:moveTo>
                  <a:pt x="35602" y="635651"/>
                </a:moveTo>
                <a:cubicBezTo>
                  <a:pt x="55264" y="635651"/>
                  <a:pt x="71204" y="651591"/>
                  <a:pt x="71204" y="671253"/>
                </a:cubicBezTo>
                <a:cubicBezTo>
                  <a:pt x="71204" y="690915"/>
                  <a:pt x="55264" y="706855"/>
                  <a:pt x="35602" y="706855"/>
                </a:cubicBezTo>
                <a:cubicBezTo>
                  <a:pt x="15940" y="706855"/>
                  <a:pt x="0" y="690915"/>
                  <a:pt x="0" y="671253"/>
                </a:cubicBezTo>
                <a:cubicBezTo>
                  <a:pt x="0" y="651591"/>
                  <a:pt x="15940" y="635651"/>
                  <a:pt x="35602" y="635651"/>
                </a:cubicBezTo>
                <a:close/>
                <a:moveTo>
                  <a:pt x="714771" y="508521"/>
                </a:moveTo>
                <a:cubicBezTo>
                  <a:pt x="734433" y="508521"/>
                  <a:pt x="750373" y="524461"/>
                  <a:pt x="750373" y="544123"/>
                </a:cubicBezTo>
                <a:cubicBezTo>
                  <a:pt x="750373" y="563785"/>
                  <a:pt x="734433" y="579725"/>
                  <a:pt x="714771" y="579725"/>
                </a:cubicBezTo>
                <a:cubicBezTo>
                  <a:pt x="695109" y="579725"/>
                  <a:pt x="679169" y="563785"/>
                  <a:pt x="679169" y="544123"/>
                </a:cubicBezTo>
                <a:cubicBezTo>
                  <a:pt x="679169" y="524461"/>
                  <a:pt x="695109" y="508521"/>
                  <a:pt x="714771" y="508521"/>
                </a:cubicBezTo>
                <a:close/>
                <a:moveTo>
                  <a:pt x="544979" y="508521"/>
                </a:moveTo>
                <a:cubicBezTo>
                  <a:pt x="564641" y="508521"/>
                  <a:pt x="580581" y="524461"/>
                  <a:pt x="580581" y="544123"/>
                </a:cubicBezTo>
                <a:cubicBezTo>
                  <a:pt x="580581" y="563785"/>
                  <a:pt x="564641" y="579725"/>
                  <a:pt x="544979" y="579725"/>
                </a:cubicBezTo>
                <a:cubicBezTo>
                  <a:pt x="525317" y="579725"/>
                  <a:pt x="509377" y="563785"/>
                  <a:pt x="509377" y="544123"/>
                </a:cubicBezTo>
                <a:cubicBezTo>
                  <a:pt x="509377" y="524461"/>
                  <a:pt x="525317" y="508521"/>
                  <a:pt x="544979" y="508521"/>
                </a:cubicBezTo>
                <a:close/>
                <a:moveTo>
                  <a:pt x="375186" y="508521"/>
                </a:moveTo>
                <a:cubicBezTo>
                  <a:pt x="394848" y="508521"/>
                  <a:pt x="410788" y="524461"/>
                  <a:pt x="410788" y="544123"/>
                </a:cubicBezTo>
                <a:cubicBezTo>
                  <a:pt x="410788" y="563785"/>
                  <a:pt x="394848" y="579725"/>
                  <a:pt x="375186" y="579725"/>
                </a:cubicBezTo>
                <a:cubicBezTo>
                  <a:pt x="355524" y="579725"/>
                  <a:pt x="339584" y="563785"/>
                  <a:pt x="339584" y="544123"/>
                </a:cubicBezTo>
                <a:cubicBezTo>
                  <a:pt x="339584" y="524461"/>
                  <a:pt x="355524" y="508521"/>
                  <a:pt x="375186" y="508521"/>
                </a:cubicBezTo>
                <a:close/>
                <a:moveTo>
                  <a:pt x="205394" y="508521"/>
                </a:moveTo>
                <a:cubicBezTo>
                  <a:pt x="225056" y="508521"/>
                  <a:pt x="240996" y="524461"/>
                  <a:pt x="240996" y="544123"/>
                </a:cubicBezTo>
                <a:cubicBezTo>
                  <a:pt x="240996" y="563785"/>
                  <a:pt x="225056" y="579725"/>
                  <a:pt x="205394" y="579725"/>
                </a:cubicBezTo>
                <a:cubicBezTo>
                  <a:pt x="185732" y="579725"/>
                  <a:pt x="169792" y="563785"/>
                  <a:pt x="169792" y="544123"/>
                </a:cubicBezTo>
                <a:cubicBezTo>
                  <a:pt x="169792" y="524461"/>
                  <a:pt x="185732" y="508521"/>
                  <a:pt x="205394" y="508521"/>
                </a:cubicBezTo>
                <a:close/>
                <a:moveTo>
                  <a:pt x="35602" y="508521"/>
                </a:moveTo>
                <a:cubicBezTo>
                  <a:pt x="55264" y="508521"/>
                  <a:pt x="71204" y="524461"/>
                  <a:pt x="71204" y="544123"/>
                </a:cubicBezTo>
                <a:cubicBezTo>
                  <a:pt x="71204" y="563785"/>
                  <a:pt x="55264" y="579725"/>
                  <a:pt x="35602" y="579725"/>
                </a:cubicBezTo>
                <a:cubicBezTo>
                  <a:pt x="15940" y="579725"/>
                  <a:pt x="0" y="563785"/>
                  <a:pt x="0" y="544123"/>
                </a:cubicBezTo>
                <a:cubicBezTo>
                  <a:pt x="0" y="524461"/>
                  <a:pt x="15940" y="508521"/>
                  <a:pt x="35602" y="508521"/>
                </a:cubicBezTo>
                <a:close/>
                <a:moveTo>
                  <a:pt x="714771" y="381391"/>
                </a:moveTo>
                <a:cubicBezTo>
                  <a:pt x="734433" y="381391"/>
                  <a:pt x="750373" y="397331"/>
                  <a:pt x="750373" y="416993"/>
                </a:cubicBezTo>
                <a:cubicBezTo>
                  <a:pt x="750373" y="436655"/>
                  <a:pt x="734433" y="452595"/>
                  <a:pt x="714771" y="452595"/>
                </a:cubicBezTo>
                <a:cubicBezTo>
                  <a:pt x="695109" y="452595"/>
                  <a:pt x="679169" y="436655"/>
                  <a:pt x="679169" y="416993"/>
                </a:cubicBezTo>
                <a:cubicBezTo>
                  <a:pt x="679169" y="397331"/>
                  <a:pt x="695109" y="381391"/>
                  <a:pt x="714771" y="381391"/>
                </a:cubicBezTo>
                <a:close/>
                <a:moveTo>
                  <a:pt x="544979" y="381391"/>
                </a:moveTo>
                <a:cubicBezTo>
                  <a:pt x="564641" y="381391"/>
                  <a:pt x="580581" y="397331"/>
                  <a:pt x="580581" y="416993"/>
                </a:cubicBezTo>
                <a:cubicBezTo>
                  <a:pt x="580581" y="436655"/>
                  <a:pt x="564641" y="452595"/>
                  <a:pt x="544979" y="452595"/>
                </a:cubicBezTo>
                <a:cubicBezTo>
                  <a:pt x="525317" y="452595"/>
                  <a:pt x="509377" y="436655"/>
                  <a:pt x="509377" y="416993"/>
                </a:cubicBezTo>
                <a:cubicBezTo>
                  <a:pt x="509377" y="397331"/>
                  <a:pt x="525317" y="381391"/>
                  <a:pt x="544979" y="381391"/>
                </a:cubicBezTo>
                <a:close/>
                <a:moveTo>
                  <a:pt x="375186" y="381391"/>
                </a:moveTo>
                <a:cubicBezTo>
                  <a:pt x="394848" y="381391"/>
                  <a:pt x="410788" y="397331"/>
                  <a:pt x="410788" y="416993"/>
                </a:cubicBezTo>
                <a:cubicBezTo>
                  <a:pt x="410788" y="436655"/>
                  <a:pt x="394848" y="452595"/>
                  <a:pt x="375186" y="452595"/>
                </a:cubicBezTo>
                <a:cubicBezTo>
                  <a:pt x="355524" y="452595"/>
                  <a:pt x="339584" y="436655"/>
                  <a:pt x="339584" y="416993"/>
                </a:cubicBezTo>
                <a:cubicBezTo>
                  <a:pt x="339584" y="397331"/>
                  <a:pt x="355524" y="381391"/>
                  <a:pt x="375186" y="381391"/>
                </a:cubicBezTo>
                <a:close/>
                <a:moveTo>
                  <a:pt x="205394" y="381391"/>
                </a:moveTo>
                <a:cubicBezTo>
                  <a:pt x="225056" y="381391"/>
                  <a:pt x="240996" y="397331"/>
                  <a:pt x="240996" y="416993"/>
                </a:cubicBezTo>
                <a:cubicBezTo>
                  <a:pt x="240996" y="436655"/>
                  <a:pt x="225056" y="452595"/>
                  <a:pt x="205394" y="452595"/>
                </a:cubicBezTo>
                <a:cubicBezTo>
                  <a:pt x="185732" y="452595"/>
                  <a:pt x="169792" y="436655"/>
                  <a:pt x="169792" y="416993"/>
                </a:cubicBezTo>
                <a:cubicBezTo>
                  <a:pt x="169792" y="397331"/>
                  <a:pt x="185732" y="381391"/>
                  <a:pt x="205394" y="381391"/>
                </a:cubicBezTo>
                <a:close/>
                <a:moveTo>
                  <a:pt x="35602" y="381391"/>
                </a:moveTo>
                <a:cubicBezTo>
                  <a:pt x="55264" y="381391"/>
                  <a:pt x="71204" y="397331"/>
                  <a:pt x="71204" y="416993"/>
                </a:cubicBezTo>
                <a:cubicBezTo>
                  <a:pt x="71204" y="436655"/>
                  <a:pt x="55264" y="452595"/>
                  <a:pt x="35602" y="452595"/>
                </a:cubicBezTo>
                <a:cubicBezTo>
                  <a:pt x="15940" y="452595"/>
                  <a:pt x="0" y="436655"/>
                  <a:pt x="0" y="416993"/>
                </a:cubicBezTo>
                <a:cubicBezTo>
                  <a:pt x="0" y="397331"/>
                  <a:pt x="15940" y="381391"/>
                  <a:pt x="35602" y="381391"/>
                </a:cubicBezTo>
                <a:close/>
                <a:moveTo>
                  <a:pt x="714771" y="254260"/>
                </a:moveTo>
                <a:cubicBezTo>
                  <a:pt x="734433" y="254260"/>
                  <a:pt x="750373" y="270200"/>
                  <a:pt x="750373" y="289862"/>
                </a:cubicBezTo>
                <a:cubicBezTo>
                  <a:pt x="750373" y="309524"/>
                  <a:pt x="734433" y="325464"/>
                  <a:pt x="714771" y="325464"/>
                </a:cubicBezTo>
                <a:cubicBezTo>
                  <a:pt x="695109" y="325464"/>
                  <a:pt x="679169" y="309524"/>
                  <a:pt x="679169" y="289862"/>
                </a:cubicBezTo>
                <a:cubicBezTo>
                  <a:pt x="679169" y="270200"/>
                  <a:pt x="695109" y="254260"/>
                  <a:pt x="714771" y="254260"/>
                </a:cubicBezTo>
                <a:close/>
                <a:moveTo>
                  <a:pt x="544979" y="254260"/>
                </a:moveTo>
                <a:cubicBezTo>
                  <a:pt x="564641" y="254260"/>
                  <a:pt x="580581" y="270200"/>
                  <a:pt x="580581" y="289862"/>
                </a:cubicBezTo>
                <a:cubicBezTo>
                  <a:pt x="580581" y="309524"/>
                  <a:pt x="564641" y="325464"/>
                  <a:pt x="544979" y="325464"/>
                </a:cubicBezTo>
                <a:cubicBezTo>
                  <a:pt x="525317" y="325464"/>
                  <a:pt x="509377" y="309524"/>
                  <a:pt x="509377" y="289862"/>
                </a:cubicBezTo>
                <a:cubicBezTo>
                  <a:pt x="509377" y="270200"/>
                  <a:pt x="525317" y="254260"/>
                  <a:pt x="544979" y="254260"/>
                </a:cubicBezTo>
                <a:close/>
                <a:moveTo>
                  <a:pt x="375186" y="254260"/>
                </a:moveTo>
                <a:cubicBezTo>
                  <a:pt x="394848" y="254260"/>
                  <a:pt x="410788" y="270200"/>
                  <a:pt x="410788" y="289862"/>
                </a:cubicBezTo>
                <a:cubicBezTo>
                  <a:pt x="410788" y="309524"/>
                  <a:pt x="394848" y="325464"/>
                  <a:pt x="375186" y="325464"/>
                </a:cubicBezTo>
                <a:cubicBezTo>
                  <a:pt x="355524" y="325464"/>
                  <a:pt x="339584" y="309524"/>
                  <a:pt x="339584" y="289862"/>
                </a:cubicBezTo>
                <a:cubicBezTo>
                  <a:pt x="339584" y="270200"/>
                  <a:pt x="355524" y="254260"/>
                  <a:pt x="375186" y="254260"/>
                </a:cubicBezTo>
                <a:close/>
                <a:moveTo>
                  <a:pt x="205394" y="254260"/>
                </a:moveTo>
                <a:cubicBezTo>
                  <a:pt x="225056" y="254260"/>
                  <a:pt x="240996" y="270200"/>
                  <a:pt x="240996" y="289862"/>
                </a:cubicBezTo>
                <a:cubicBezTo>
                  <a:pt x="240996" y="309524"/>
                  <a:pt x="225056" y="325464"/>
                  <a:pt x="205394" y="325464"/>
                </a:cubicBezTo>
                <a:cubicBezTo>
                  <a:pt x="185732" y="325464"/>
                  <a:pt x="169792" y="309524"/>
                  <a:pt x="169792" y="289862"/>
                </a:cubicBezTo>
                <a:cubicBezTo>
                  <a:pt x="169792" y="270200"/>
                  <a:pt x="185732" y="254260"/>
                  <a:pt x="205394" y="254260"/>
                </a:cubicBezTo>
                <a:close/>
                <a:moveTo>
                  <a:pt x="35602" y="254260"/>
                </a:moveTo>
                <a:cubicBezTo>
                  <a:pt x="55264" y="254260"/>
                  <a:pt x="71204" y="270200"/>
                  <a:pt x="71204" y="289862"/>
                </a:cubicBezTo>
                <a:cubicBezTo>
                  <a:pt x="71204" y="309524"/>
                  <a:pt x="55264" y="325464"/>
                  <a:pt x="35602" y="325464"/>
                </a:cubicBezTo>
                <a:cubicBezTo>
                  <a:pt x="15940" y="325464"/>
                  <a:pt x="0" y="309524"/>
                  <a:pt x="0" y="289862"/>
                </a:cubicBezTo>
                <a:cubicBezTo>
                  <a:pt x="0" y="270200"/>
                  <a:pt x="15940" y="254260"/>
                  <a:pt x="35602" y="254260"/>
                </a:cubicBezTo>
                <a:close/>
                <a:moveTo>
                  <a:pt x="714771" y="127130"/>
                </a:moveTo>
                <a:cubicBezTo>
                  <a:pt x="734433" y="127130"/>
                  <a:pt x="750373" y="143070"/>
                  <a:pt x="750373" y="162732"/>
                </a:cubicBezTo>
                <a:cubicBezTo>
                  <a:pt x="750373" y="182394"/>
                  <a:pt x="734433" y="198334"/>
                  <a:pt x="714771" y="198334"/>
                </a:cubicBezTo>
                <a:cubicBezTo>
                  <a:pt x="695109" y="198334"/>
                  <a:pt x="679169" y="182394"/>
                  <a:pt x="679169" y="162732"/>
                </a:cubicBezTo>
                <a:cubicBezTo>
                  <a:pt x="679169" y="143070"/>
                  <a:pt x="695109" y="127130"/>
                  <a:pt x="714771" y="127130"/>
                </a:cubicBezTo>
                <a:close/>
                <a:moveTo>
                  <a:pt x="544979" y="127130"/>
                </a:moveTo>
                <a:cubicBezTo>
                  <a:pt x="564641" y="127130"/>
                  <a:pt x="580581" y="143070"/>
                  <a:pt x="580581" y="162732"/>
                </a:cubicBezTo>
                <a:cubicBezTo>
                  <a:pt x="580581" y="182394"/>
                  <a:pt x="564641" y="198334"/>
                  <a:pt x="544979" y="198334"/>
                </a:cubicBezTo>
                <a:cubicBezTo>
                  <a:pt x="525317" y="198334"/>
                  <a:pt x="509377" y="182394"/>
                  <a:pt x="509377" y="162732"/>
                </a:cubicBezTo>
                <a:cubicBezTo>
                  <a:pt x="509377" y="143070"/>
                  <a:pt x="525317" y="127130"/>
                  <a:pt x="544979" y="127130"/>
                </a:cubicBezTo>
                <a:close/>
                <a:moveTo>
                  <a:pt x="375186" y="127130"/>
                </a:moveTo>
                <a:cubicBezTo>
                  <a:pt x="394848" y="127130"/>
                  <a:pt x="410788" y="143070"/>
                  <a:pt x="410788" y="162732"/>
                </a:cubicBezTo>
                <a:cubicBezTo>
                  <a:pt x="410788" y="182394"/>
                  <a:pt x="394848" y="198334"/>
                  <a:pt x="375186" y="198334"/>
                </a:cubicBezTo>
                <a:cubicBezTo>
                  <a:pt x="355524" y="198334"/>
                  <a:pt x="339584" y="182394"/>
                  <a:pt x="339584" y="162732"/>
                </a:cubicBezTo>
                <a:cubicBezTo>
                  <a:pt x="339584" y="143070"/>
                  <a:pt x="355524" y="127130"/>
                  <a:pt x="375186" y="127130"/>
                </a:cubicBezTo>
                <a:close/>
                <a:moveTo>
                  <a:pt x="205394" y="127130"/>
                </a:moveTo>
                <a:cubicBezTo>
                  <a:pt x="225056" y="127130"/>
                  <a:pt x="240996" y="143070"/>
                  <a:pt x="240996" y="162732"/>
                </a:cubicBezTo>
                <a:cubicBezTo>
                  <a:pt x="240996" y="182394"/>
                  <a:pt x="225056" y="198334"/>
                  <a:pt x="205394" y="198334"/>
                </a:cubicBezTo>
                <a:cubicBezTo>
                  <a:pt x="185732" y="198334"/>
                  <a:pt x="169792" y="182394"/>
                  <a:pt x="169792" y="162732"/>
                </a:cubicBezTo>
                <a:cubicBezTo>
                  <a:pt x="169792" y="143070"/>
                  <a:pt x="185732" y="127130"/>
                  <a:pt x="205394" y="127130"/>
                </a:cubicBezTo>
                <a:close/>
                <a:moveTo>
                  <a:pt x="35602" y="127130"/>
                </a:moveTo>
                <a:cubicBezTo>
                  <a:pt x="55264" y="127130"/>
                  <a:pt x="71204" y="143070"/>
                  <a:pt x="71204" y="162732"/>
                </a:cubicBezTo>
                <a:cubicBezTo>
                  <a:pt x="71204" y="182394"/>
                  <a:pt x="55264" y="198334"/>
                  <a:pt x="35602" y="198334"/>
                </a:cubicBezTo>
                <a:cubicBezTo>
                  <a:pt x="15940" y="198334"/>
                  <a:pt x="0" y="182394"/>
                  <a:pt x="0" y="162732"/>
                </a:cubicBezTo>
                <a:cubicBezTo>
                  <a:pt x="0" y="143070"/>
                  <a:pt x="15940" y="127130"/>
                  <a:pt x="35602" y="127130"/>
                </a:cubicBezTo>
                <a:close/>
                <a:moveTo>
                  <a:pt x="375186" y="2"/>
                </a:moveTo>
                <a:cubicBezTo>
                  <a:pt x="394848" y="2"/>
                  <a:pt x="410788" y="15942"/>
                  <a:pt x="410788" y="35604"/>
                </a:cubicBezTo>
                <a:cubicBezTo>
                  <a:pt x="410788" y="55266"/>
                  <a:pt x="394848" y="71206"/>
                  <a:pt x="375186" y="71206"/>
                </a:cubicBezTo>
                <a:cubicBezTo>
                  <a:pt x="355524" y="71206"/>
                  <a:pt x="339584" y="55266"/>
                  <a:pt x="339584" y="35604"/>
                </a:cubicBezTo>
                <a:cubicBezTo>
                  <a:pt x="339584" y="15942"/>
                  <a:pt x="355524" y="2"/>
                  <a:pt x="375186" y="2"/>
                </a:cubicBezTo>
                <a:close/>
                <a:moveTo>
                  <a:pt x="35602" y="1"/>
                </a:moveTo>
                <a:cubicBezTo>
                  <a:pt x="55264" y="1"/>
                  <a:pt x="71204" y="15941"/>
                  <a:pt x="71204" y="35603"/>
                </a:cubicBezTo>
                <a:cubicBezTo>
                  <a:pt x="71204" y="55265"/>
                  <a:pt x="55264" y="71205"/>
                  <a:pt x="35602" y="71205"/>
                </a:cubicBezTo>
                <a:cubicBezTo>
                  <a:pt x="15940" y="71205"/>
                  <a:pt x="0" y="55265"/>
                  <a:pt x="0" y="35603"/>
                </a:cubicBezTo>
                <a:cubicBezTo>
                  <a:pt x="0" y="15941"/>
                  <a:pt x="15940" y="1"/>
                  <a:pt x="35602" y="1"/>
                </a:cubicBezTo>
                <a:close/>
                <a:moveTo>
                  <a:pt x="714771" y="0"/>
                </a:moveTo>
                <a:cubicBezTo>
                  <a:pt x="734433" y="0"/>
                  <a:pt x="750373" y="15940"/>
                  <a:pt x="750373" y="35602"/>
                </a:cubicBezTo>
                <a:cubicBezTo>
                  <a:pt x="750373" y="55264"/>
                  <a:pt x="734433" y="71204"/>
                  <a:pt x="714771" y="71204"/>
                </a:cubicBezTo>
                <a:cubicBezTo>
                  <a:pt x="695109" y="71204"/>
                  <a:pt x="679169" y="55264"/>
                  <a:pt x="679169" y="35602"/>
                </a:cubicBezTo>
                <a:cubicBezTo>
                  <a:pt x="679169" y="15940"/>
                  <a:pt x="695109" y="0"/>
                  <a:pt x="714771" y="0"/>
                </a:cubicBezTo>
                <a:close/>
                <a:moveTo>
                  <a:pt x="544979" y="0"/>
                </a:moveTo>
                <a:cubicBezTo>
                  <a:pt x="564641" y="0"/>
                  <a:pt x="580581" y="15940"/>
                  <a:pt x="580581" y="35602"/>
                </a:cubicBezTo>
                <a:cubicBezTo>
                  <a:pt x="580581" y="55264"/>
                  <a:pt x="564641" y="71204"/>
                  <a:pt x="544979" y="71204"/>
                </a:cubicBezTo>
                <a:cubicBezTo>
                  <a:pt x="525317" y="71204"/>
                  <a:pt x="509377" y="55264"/>
                  <a:pt x="509377" y="35602"/>
                </a:cubicBezTo>
                <a:cubicBezTo>
                  <a:pt x="509377" y="15940"/>
                  <a:pt x="525317" y="0"/>
                  <a:pt x="544979" y="0"/>
                </a:cubicBezTo>
                <a:close/>
                <a:moveTo>
                  <a:pt x="205394" y="0"/>
                </a:moveTo>
                <a:cubicBezTo>
                  <a:pt x="225056" y="0"/>
                  <a:pt x="240996" y="15940"/>
                  <a:pt x="240996" y="35602"/>
                </a:cubicBezTo>
                <a:cubicBezTo>
                  <a:pt x="240996" y="55264"/>
                  <a:pt x="225056" y="71204"/>
                  <a:pt x="205394" y="71204"/>
                </a:cubicBezTo>
                <a:cubicBezTo>
                  <a:pt x="185732" y="71204"/>
                  <a:pt x="169792" y="55264"/>
                  <a:pt x="169792" y="35602"/>
                </a:cubicBezTo>
                <a:cubicBezTo>
                  <a:pt x="169792" y="15940"/>
                  <a:pt x="185732" y="0"/>
                  <a:pt x="205394" y="0"/>
                </a:cubicBezTo>
                <a:close/>
              </a:path>
            </a:pathLst>
          </a:custGeom>
          <a:gradFill>
            <a:gsLst>
              <a:gs pos="0">
                <a:schemeClr val="accent1">
                  <a:lumMod val="80000"/>
                  <a:lumOff val="20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6200000" flipH="1">
            <a:off x="3086432" y="713523"/>
            <a:ext cx="430013" cy="619730"/>
          </a:xfrm>
          <a:custGeom>
            <a:avLst/>
            <a:gdLst>
              <a:gd name="connsiteX0" fmla="*/ 468160 w 502177"/>
              <a:gd name="connsiteY0" fmla="*/ 655698 h 723732"/>
              <a:gd name="connsiteX1" fmla="*/ 502177 w 502177"/>
              <a:gd name="connsiteY1" fmla="*/ 689715 h 723732"/>
              <a:gd name="connsiteX2" fmla="*/ 468160 w 502177"/>
              <a:gd name="connsiteY2" fmla="*/ 723732 h 723732"/>
              <a:gd name="connsiteX3" fmla="*/ 434143 w 502177"/>
              <a:gd name="connsiteY3" fmla="*/ 689715 h 723732"/>
              <a:gd name="connsiteX4" fmla="*/ 468160 w 502177"/>
              <a:gd name="connsiteY4" fmla="*/ 655698 h 723732"/>
              <a:gd name="connsiteX5" fmla="*/ 323445 w 502177"/>
              <a:gd name="connsiteY5" fmla="*/ 655698 h 723732"/>
              <a:gd name="connsiteX6" fmla="*/ 357462 w 502177"/>
              <a:gd name="connsiteY6" fmla="*/ 689715 h 723732"/>
              <a:gd name="connsiteX7" fmla="*/ 323445 w 502177"/>
              <a:gd name="connsiteY7" fmla="*/ 723732 h 723732"/>
              <a:gd name="connsiteX8" fmla="*/ 289428 w 502177"/>
              <a:gd name="connsiteY8" fmla="*/ 689715 h 723732"/>
              <a:gd name="connsiteX9" fmla="*/ 323445 w 502177"/>
              <a:gd name="connsiteY9" fmla="*/ 655698 h 723732"/>
              <a:gd name="connsiteX10" fmla="*/ 178732 w 502177"/>
              <a:gd name="connsiteY10" fmla="*/ 655698 h 723732"/>
              <a:gd name="connsiteX11" fmla="*/ 212749 w 502177"/>
              <a:gd name="connsiteY11" fmla="*/ 689715 h 723732"/>
              <a:gd name="connsiteX12" fmla="*/ 178732 w 502177"/>
              <a:gd name="connsiteY12" fmla="*/ 723732 h 723732"/>
              <a:gd name="connsiteX13" fmla="*/ 144715 w 502177"/>
              <a:gd name="connsiteY13" fmla="*/ 689715 h 723732"/>
              <a:gd name="connsiteX14" fmla="*/ 178732 w 502177"/>
              <a:gd name="connsiteY14" fmla="*/ 655698 h 723732"/>
              <a:gd name="connsiteX15" fmla="*/ 34017 w 502177"/>
              <a:gd name="connsiteY15" fmla="*/ 655698 h 723732"/>
              <a:gd name="connsiteX16" fmla="*/ 68034 w 502177"/>
              <a:gd name="connsiteY16" fmla="*/ 689715 h 723732"/>
              <a:gd name="connsiteX17" fmla="*/ 34017 w 502177"/>
              <a:gd name="connsiteY17" fmla="*/ 723732 h 723732"/>
              <a:gd name="connsiteX18" fmla="*/ 0 w 502177"/>
              <a:gd name="connsiteY18" fmla="*/ 689715 h 723732"/>
              <a:gd name="connsiteX19" fmla="*/ 34017 w 502177"/>
              <a:gd name="connsiteY19" fmla="*/ 655698 h 723732"/>
              <a:gd name="connsiteX20" fmla="*/ 468160 w 502177"/>
              <a:gd name="connsiteY20" fmla="*/ 524558 h 723732"/>
              <a:gd name="connsiteX21" fmla="*/ 502177 w 502177"/>
              <a:gd name="connsiteY21" fmla="*/ 558575 h 723732"/>
              <a:gd name="connsiteX22" fmla="*/ 468160 w 502177"/>
              <a:gd name="connsiteY22" fmla="*/ 592592 h 723732"/>
              <a:gd name="connsiteX23" fmla="*/ 434143 w 502177"/>
              <a:gd name="connsiteY23" fmla="*/ 558575 h 723732"/>
              <a:gd name="connsiteX24" fmla="*/ 468160 w 502177"/>
              <a:gd name="connsiteY24" fmla="*/ 524558 h 723732"/>
              <a:gd name="connsiteX25" fmla="*/ 323445 w 502177"/>
              <a:gd name="connsiteY25" fmla="*/ 524558 h 723732"/>
              <a:gd name="connsiteX26" fmla="*/ 357462 w 502177"/>
              <a:gd name="connsiteY26" fmla="*/ 558575 h 723732"/>
              <a:gd name="connsiteX27" fmla="*/ 323445 w 502177"/>
              <a:gd name="connsiteY27" fmla="*/ 592592 h 723732"/>
              <a:gd name="connsiteX28" fmla="*/ 289428 w 502177"/>
              <a:gd name="connsiteY28" fmla="*/ 558575 h 723732"/>
              <a:gd name="connsiteX29" fmla="*/ 323445 w 502177"/>
              <a:gd name="connsiteY29" fmla="*/ 524558 h 723732"/>
              <a:gd name="connsiteX30" fmla="*/ 178732 w 502177"/>
              <a:gd name="connsiteY30" fmla="*/ 524558 h 723732"/>
              <a:gd name="connsiteX31" fmla="*/ 212749 w 502177"/>
              <a:gd name="connsiteY31" fmla="*/ 558575 h 723732"/>
              <a:gd name="connsiteX32" fmla="*/ 178732 w 502177"/>
              <a:gd name="connsiteY32" fmla="*/ 592592 h 723732"/>
              <a:gd name="connsiteX33" fmla="*/ 144715 w 502177"/>
              <a:gd name="connsiteY33" fmla="*/ 558575 h 723732"/>
              <a:gd name="connsiteX34" fmla="*/ 178732 w 502177"/>
              <a:gd name="connsiteY34" fmla="*/ 524558 h 723732"/>
              <a:gd name="connsiteX35" fmla="*/ 34017 w 502177"/>
              <a:gd name="connsiteY35" fmla="*/ 524558 h 723732"/>
              <a:gd name="connsiteX36" fmla="*/ 68034 w 502177"/>
              <a:gd name="connsiteY36" fmla="*/ 558575 h 723732"/>
              <a:gd name="connsiteX37" fmla="*/ 34017 w 502177"/>
              <a:gd name="connsiteY37" fmla="*/ 592592 h 723732"/>
              <a:gd name="connsiteX38" fmla="*/ 0 w 502177"/>
              <a:gd name="connsiteY38" fmla="*/ 558575 h 723732"/>
              <a:gd name="connsiteX39" fmla="*/ 34017 w 502177"/>
              <a:gd name="connsiteY39" fmla="*/ 524558 h 723732"/>
              <a:gd name="connsiteX40" fmla="*/ 468160 w 502177"/>
              <a:gd name="connsiteY40" fmla="*/ 393419 h 723732"/>
              <a:gd name="connsiteX41" fmla="*/ 502177 w 502177"/>
              <a:gd name="connsiteY41" fmla="*/ 427436 h 723732"/>
              <a:gd name="connsiteX42" fmla="*/ 468160 w 502177"/>
              <a:gd name="connsiteY42" fmla="*/ 461453 h 723732"/>
              <a:gd name="connsiteX43" fmla="*/ 434143 w 502177"/>
              <a:gd name="connsiteY43" fmla="*/ 427436 h 723732"/>
              <a:gd name="connsiteX44" fmla="*/ 468160 w 502177"/>
              <a:gd name="connsiteY44" fmla="*/ 393419 h 723732"/>
              <a:gd name="connsiteX45" fmla="*/ 323445 w 502177"/>
              <a:gd name="connsiteY45" fmla="*/ 393419 h 723732"/>
              <a:gd name="connsiteX46" fmla="*/ 357462 w 502177"/>
              <a:gd name="connsiteY46" fmla="*/ 427436 h 723732"/>
              <a:gd name="connsiteX47" fmla="*/ 323445 w 502177"/>
              <a:gd name="connsiteY47" fmla="*/ 461453 h 723732"/>
              <a:gd name="connsiteX48" fmla="*/ 289428 w 502177"/>
              <a:gd name="connsiteY48" fmla="*/ 427436 h 723732"/>
              <a:gd name="connsiteX49" fmla="*/ 323445 w 502177"/>
              <a:gd name="connsiteY49" fmla="*/ 393419 h 723732"/>
              <a:gd name="connsiteX50" fmla="*/ 178732 w 502177"/>
              <a:gd name="connsiteY50" fmla="*/ 393419 h 723732"/>
              <a:gd name="connsiteX51" fmla="*/ 212749 w 502177"/>
              <a:gd name="connsiteY51" fmla="*/ 427436 h 723732"/>
              <a:gd name="connsiteX52" fmla="*/ 178732 w 502177"/>
              <a:gd name="connsiteY52" fmla="*/ 461453 h 723732"/>
              <a:gd name="connsiteX53" fmla="*/ 144715 w 502177"/>
              <a:gd name="connsiteY53" fmla="*/ 427436 h 723732"/>
              <a:gd name="connsiteX54" fmla="*/ 178732 w 502177"/>
              <a:gd name="connsiteY54" fmla="*/ 393419 h 723732"/>
              <a:gd name="connsiteX55" fmla="*/ 34017 w 502177"/>
              <a:gd name="connsiteY55" fmla="*/ 393419 h 723732"/>
              <a:gd name="connsiteX56" fmla="*/ 68034 w 502177"/>
              <a:gd name="connsiteY56" fmla="*/ 427436 h 723732"/>
              <a:gd name="connsiteX57" fmla="*/ 34017 w 502177"/>
              <a:gd name="connsiteY57" fmla="*/ 461453 h 723732"/>
              <a:gd name="connsiteX58" fmla="*/ 0 w 502177"/>
              <a:gd name="connsiteY58" fmla="*/ 427436 h 723732"/>
              <a:gd name="connsiteX59" fmla="*/ 34017 w 502177"/>
              <a:gd name="connsiteY59" fmla="*/ 393419 h 723732"/>
              <a:gd name="connsiteX60" fmla="*/ 468160 w 502177"/>
              <a:gd name="connsiteY60" fmla="*/ 262279 h 723732"/>
              <a:gd name="connsiteX61" fmla="*/ 502177 w 502177"/>
              <a:gd name="connsiteY61" fmla="*/ 296296 h 723732"/>
              <a:gd name="connsiteX62" fmla="*/ 468160 w 502177"/>
              <a:gd name="connsiteY62" fmla="*/ 330313 h 723732"/>
              <a:gd name="connsiteX63" fmla="*/ 434143 w 502177"/>
              <a:gd name="connsiteY63" fmla="*/ 296296 h 723732"/>
              <a:gd name="connsiteX64" fmla="*/ 468160 w 502177"/>
              <a:gd name="connsiteY64" fmla="*/ 262279 h 723732"/>
              <a:gd name="connsiteX65" fmla="*/ 323445 w 502177"/>
              <a:gd name="connsiteY65" fmla="*/ 262279 h 723732"/>
              <a:gd name="connsiteX66" fmla="*/ 357462 w 502177"/>
              <a:gd name="connsiteY66" fmla="*/ 296296 h 723732"/>
              <a:gd name="connsiteX67" fmla="*/ 323445 w 502177"/>
              <a:gd name="connsiteY67" fmla="*/ 330313 h 723732"/>
              <a:gd name="connsiteX68" fmla="*/ 289428 w 502177"/>
              <a:gd name="connsiteY68" fmla="*/ 296296 h 723732"/>
              <a:gd name="connsiteX69" fmla="*/ 323445 w 502177"/>
              <a:gd name="connsiteY69" fmla="*/ 262279 h 723732"/>
              <a:gd name="connsiteX70" fmla="*/ 178732 w 502177"/>
              <a:gd name="connsiteY70" fmla="*/ 262279 h 723732"/>
              <a:gd name="connsiteX71" fmla="*/ 212749 w 502177"/>
              <a:gd name="connsiteY71" fmla="*/ 296296 h 723732"/>
              <a:gd name="connsiteX72" fmla="*/ 178732 w 502177"/>
              <a:gd name="connsiteY72" fmla="*/ 330313 h 723732"/>
              <a:gd name="connsiteX73" fmla="*/ 144715 w 502177"/>
              <a:gd name="connsiteY73" fmla="*/ 296296 h 723732"/>
              <a:gd name="connsiteX74" fmla="*/ 178732 w 502177"/>
              <a:gd name="connsiteY74" fmla="*/ 262279 h 723732"/>
              <a:gd name="connsiteX75" fmla="*/ 34017 w 502177"/>
              <a:gd name="connsiteY75" fmla="*/ 262279 h 723732"/>
              <a:gd name="connsiteX76" fmla="*/ 68034 w 502177"/>
              <a:gd name="connsiteY76" fmla="*/ 296296 h 723732"/>
              <a:gd name="connsiteX77" fmla="*/ 34017 w 502177"/>
              <a:gd name="connsiteY77" fmla="*/ 330313 h 723732"/>
              <a:gd name="connsiteX78" fmla="*/ 0 w 502177"/>
              <a:gd name="connsiteY78" fmla="*/ 296296 h 723732"/>
              <a:gd name="connsiteX79" fmla="*/ 34017 w 502177"/>
              <a:gd name="connsiteY79" fmla="*/ 262279 h 723732"/>
              <a:gd name="connsiteX80" fmla="*/ 468160 w 502177"/>
              <a:gd name="connsiteY80" fmla="*/ 131140 h 723732"/>
              <a:gd name="connsiteX81" fmla="*/ 502177 w 502177"/>
              <a:gd name="connsiteY81" fmla="*/ 165157 h 723732"/>
              <a:gd name="connsiteX82" fmla="*/ 468160 w 502177"/>
              <a:gd name="connsiteY82" fmla="*/ 199174 h 723732"/>
              <a:gd name="connsiteX83" fmla="*/ 434143 w 502177"/>
              <a:gd name="connsiteY83" fmla="*/ 165157 h 723732"/>
              <a:gd name="connsiteX84" fmla="*/ 468160 w 502177"/>
              <a:gd name="connsiteY84" fmla="*/ 131140 h 723732"/>
              <a:gd name="connsiteX85" fmla="*/ 323445 w 502177"/>
              <a:gd name="connsiteY85" fmla="*/ 131140 h 723732"/>
              <a:gd name="connsiteX86" fmla="*/ 357462 w 502177"/>
              <a:gd name="connsiteY86" fmla="*/ 165157 h 723732"/>
              <a:gd name="connsiteX87" fmla="*/ 323445 w 502177"/>
              <a:gd name="connsiteY87" fmla="*/ 199174 h 723732"/>
              <a:gd name="connsiteX88" fmla="*/ 289428 w 502177"/>
              <a:gd name="connsiteY88" fmla="*/ 165157 h 723732"/>
              <a:gd name="connsiteX89" fmla="*/ 323445 w 502177"/>
              <a:gd name="connsiteY89" fmla="*/ 131140 h 723732"/>
              <a:gd name="connsiteX90" fmla="*/ 178732 w 502177"/>
              <a:gd name="connsiteY90" fmla="*/ 131140 h 723732"/>
              <a:gd name="connsiteX91" fmla="*/ 212749 w 502177"/>
              <a:gd name="connsiteY91" fmla="*/ 165157 h 723732"/>
              <a:gd name="connsiteX92" fmla="*/ 178732 w 502177"/>
              <a:gd name="connsiteY92" fmla="*/ 199174 h 723732"/>
              <a:gd name="connsiteX93" fmla="*/ 144715 w 502177"/>
              <a:gd name="connsiteY93" fmla="*/ 165157 h 723732"/>
              <a:gd name="connsiteX94" fmla="*/ 178732 w 502177"/>
              <a:gd name="connsiteY94" fmla="*/ 131140 h 723732"/>
              <a:gd name="connsiteX95" fmla="*/ 34017 w 502177"/>
              <a:gd name="connsiteY95" fmla="*/ 131140 h 723732"/>
              <a:gd name="connsiteX96" fmla="*/ 68034 w 502177"/>
              <a:gd name="connsiteY96" fmla="*/ 165157 h 723732"/>
              <a:gd name="connsiteX97" fmla="*/ 34017 w 502177"/>
              <a:gd name="connsiteY97" fmla="*/ 199174 h 723732"/>
              <a:gd name="connsiteX98" fmla="*/ 0 w 502177"/>
              <a:gd name="connsiteY98" fmla="*/ 165157 h 723732"/>
              <a:gd name="connsiteX99" fmla="*/ 34017 w 502177"/>
              <a:gd name="connsiteY99" fmla="*/ 131140 h 723732"/>
              <a:gd name="connsiteX100" fmla="*/ 468160 w 502177"/>
              <a:gd name="connsiteY100" fmla="*/ 0 h 723732"/>
              <a:gd name="connsiteX101" fmla="*/ 502177 w 502177"/>
              <a:gd name="connsiteY101" fmla="*/ 34017 h 723732"/>
              <a:gd name="connsiteX102" fmla="*/ 468160 w 502177"/>
              <a:gd name="connsiteY102" fmla="*/ 68034 h 723732"/>
              <a:gd name="connsiteX103" fmla="*/ 434143 w 502177"/>
              <a:gd name="connsiteY103" fmla="*/ 34017 h 723732"/>
              <a:gd name="connsiteX104" fmla="*/ 468160 w 502177"/>
              <a:gd name="connsiteY104" fmla="*/ 0 h 723732"/>
              <a:gd name="connsiteX105" fmla="*/ 323445 w 502177"/>
              <a:gd name="connsiteY105" fmla="*/ 0 h 723732"/>
              <a:gd name="connsiteX106" fmla="*/ 357462 w 502177"/>
              <a:gd name="connsiteY106" fmla="*/ 34017 h 723732"/>
              <a:gd name="connsiteX107" fmla="*/ 323445 w 502177"/>
              <a:gd name="connsiteY107" fmla="*/ 68034 h 723732"/>
              <a:gd name="connsiteX108" fmla="*/ 289428 w 502177"/>
              <a:gd name="connsiteY108" fmla="*/ 34017 h 723732"/>
              <a:gd name="connsiteX109" fmla="*/ 323445 w 502177"/>
              <a:gd name="connsiteY109" fmla="*/ 0 h 723732"/>
              <a:gd name="connsiteX110" fmla="*/ 178732 w 502177"/>
              <a:gd name="connsiteY110" fmla="*/ 0 h 723732"/>
              <a:gd name="connsiteX111" fmla="*/ 212749 w 502177"/>
              <a:gd name="connsiteY111" fmla="*/ 34017 h 723732"/>
              <a:gd name="connsiteX112" fmla="*/ 178732 w 502177"/>
              <a:gd name="connsiteY112" fmla="*/ 68034 h 723732"/>
              <a:gd name="connsiteX113" fmla="*/ 144715 w 502177"/>
              <a:gd name="connsiteY113" fmla="*/ 34017 h 723732"/>
              <a:gd name="connsiteX114" fmla="*/ 178732 w 502177"/>
              <a:gd name="connsiteY114" fmla="*/ 0 h 723732"/>
              <a:gd name="connsiteX115" fmla="*/ 34017 w 502177"/>
              <a:gd name="connsiteY115" fmla="*/ 0 h 723732"/>
              <a:gd name="connsiteX116" fmla="*/ 68034 w 502177"/>
              <a:gd name="connsiteY116" fmla="*/ 34017 h 723732"/>
              <a:gd name="connsiteX117" fmla="*/ 34017 w 502177"/>
              <a:gd name="connsiteY117" fmla="*/ 68034 h 723732"/>
              <a:gd name="connsiteX118" fmla="*/ 0 w 502177"/>
              <a:gd name="connsiteY118" fmla="*/ 34017 h 723732"/>
              <a:gd name="connsiteX119" fmla="*/ 34017 w 502177"/>
              <a:gd name="connsiteY119" fmla="*/ 0 h 723732"/>
            </a:gdLst>
            <a:ahLst/>
            <a:cxnLst/>
            <a:rect l="l" t="t" r="r" b="b"/>
            <a:pathLst>
              <a:path w="502177" h="723732">
                <a:moveTo>
                  <a:pt x="468160" y="655698"/>
                </a:moveTo>
                <a:cubicBezTo>
                  <a:pt x="486947" y="655698"/>
                  <a:pt x="502177" y="670928"/>
                  <a:pt x="502177" y="689715"/>
                </a:cubicBezTo>
                <a:cubicBezTo>
                  <a:pt x="502177" y="708502"/>
                  <a:pt x="486947" y="723732"/>
                  <a:pt x="468160" y="723732"/>
                </a:cubicBezTo>
                <a:cubicBezTo>
                  <a:pt x="449373" y="723732"/>
                  <a:pt x="434143" y="708502"/>
                  <a:pt x="434143" y="689715"/>
                </a:cubicBezTo>
                <a:cubicBezTo>
                  <a:pt x="434143" y="670928"/>
                  <a:pt x="449373" y="655698"/>
                  <a:pt x="468160" y="655698"/>
                </a:cubicBezTo>
                <a:close/>
                <a:moveTo>
                  <a:pt x="323445" y="655698"/>
                </a:moveTo>
                <a:cubicBezTo>
                  <a:pt x="342232" y="655698"/>
                  <a:pt x="357462" y="670928"/>
                  <a:pt x="357462" y="689715"/>
                </a:cubicBezTo>
                <a:cubicBezTo>
                  <a:pt x="357462" y="708502"/>
                  <a:pt x="342232" y="723732"/>
                  <a:pt x="323445" y="723732"/>
                </a:cubicBezTo>
                <a:cubicBezTo>
                  <a:pt x="304658" y="723732"/>
                  <a:pt x="289428" y="708502"/>
                  <a:pt x="289428" y="689715"/>
                </a:cubicBezTo>
                <a:cubicBezTo>
                  <a:pt x="289428" y="670928"/>
                  <a:pt x="304658" y="655698"/>
                  <a:pt x="323445" y="655698"/>
                </a:cubicBezTo>
                <a:close/>
                <a:moveTo>
                  <a:pt x="178732" y="655698"/>
                </a:moveTo>
                <a:cubicBezTo>
                  <a:pt x="197519" y="655698"/>
                  <a:pt x="212749" y="670928"/>
                  <a:pt x="212749" y="689715"/>
                </a:cubicBezTo>
                <a:cubicBezTo>
                  <a:pt x="212749" y="708502"/>
                  <a:pt x="197519" y="723732"/>
                  <a:pt x="178732" y="723732"/>
                </a:cubicBezTo>
                <a:cubicBezTo>
                  <a:pt x="159945" y="723732"/>
                  <a:pt x="144715" y="708502"/>
                  <a:pt x="144715" y="689715"/>
                </a:cubicBezTo>
                <a:cubicBezTo>
                  <a:pt x="144715" y="670928"/>
                  <a:pt x="159945" y="655698"/>
                  <a:pt x="178732" y="655698"/>
                </a:cubicBezTo>
                <a:close/>
                <a:moveTo>
                  <a:pt x="34017" y="655698"/>
                </a:moveTo>
                <a:cubicBezTo>
                  <a:pt x="52804" y="655698"/>
                  <a:pt x="68034" y="670928"/>
                  <a:pt x="68034" y="689715"/>
                </a:cubicBezTo>
                <a:cubicBezTo>
                  <a:pt x="68034" y="708502"/>
                  <a:pt x="52804" y="723732"/>
                  <a:pt x="34017" y="723732"/>
                </a:cubicBezTo>
                <a:cubicBezTo>
                  <a:pt x="15230" y="723732"/>
                  <a:pt x="0" y="708502"/>
                  <a:pt x="0" y="689715"/>
                </a:cubicBezTo>
                <a:cubicBezTo>
                  <a:pt x="0" y="670928"/>
                  <a:pt x="15230" y="655698"/>
                  <a:pt x="34017" y="655698"/>
                </a:cubicBezTo>
                <a:close/>
                <a:moveTo>
                  <a:pt x="468160" y="524558"/>
                </a:moveTo>
                <a:cubicBezTo>
                  <a:pt x="486947" y="524558"/>
                  <a:pt x="502177" y="539788"/>
                  <a:pt x="502177" y="558575"/>
                </a:cubicBezTo>
                <a:cubicBezTo>
                  <a:pt x="502177" y="577362"/>
                  <a:pt x="486947" y="592592"/>
                  <a:pt x="468160" y="592592"/>
                </a:cubicBezTo>
                <a:cubicBezTo>
                  <a:pt x="449373" y="592592"/>
                  <a:pt x="434143" y="577362"/>
                  <a:pt x="434143" y="558575"/>
                </a:cubicBezTo>
                <a:cubicBezTo>
                  <a:pt x="434143" y="539788"/>
                  <a:pt x="449373" y="524558"/>
                  <a:pt x="468160" y="524558"/>
                </a:cubicBezTo>
                <a:close/>
                <a:moveTo>
                  <a:pt x="323445" y="524558"/>
                </a:moveTo>
                <a:cubicBezTo>
                  <a:pt x="342232" y="524558"/>
                  <a:pt x="357462" y="539788"/>
                  <a:pt x="357462" y="558575"/>
                </a:cubicBezTo>
                <a:cubicBezTo>
                  <a:pt x="357462" y="577362"/>
                  <a:pt x="342232" y="592592"/>
                  <a:pt x="323445" y="592592"/>
                </a:cubicBezTo>
                <a:cubicBezTo>
                  <a:pt x="304658" y="592592"/>
                  <a:pt x="289428" y="577362"/>
                  <a:pt x="289428" y="558575"/>
                </a:cubicBezTo>
                <a:cubicBezTo>
                  <a:pt x="289428" y="539788"/>
                  <a:pt x="304658" y="524558"/>
                  <a:pt x="323445" y="524558"/>
                </a:cubicBezTo>
                <a:close/>
                <a:moveTo>
                  <a:pt x="178732" y="524558"/>
                </a:moveTo>
                <a:cubicBezTo>
                  <a:pt x="197519" y="524558"/>
                  <a:pt x="212749" y="539788"/>
                  <a:pt x="212749" y="558575"/>
                </a:cubicBezTo>
                <a:cubicBezTo>
                  <a:pt x="212749" y="577362"/>
                  <a:pt x="197519" y="592592"/>
                  <a:pt x="178732" y="592592"/>
                </a:cubicBezTo>
                <a:cubicBezTo>
                  <a:pt x="159945" y="592592"/>
                  <a:pt x="144715" y="577362"/>
                  <a:pt x="144715" y="558575"/>
                </a:cubicBezTo>
                <a:cubicBezTo>
                  <a:pt x="144715" y="539788"/>
                  <a:pt x="159945" y="524558"/>
                  <a:pt x="178732" y="524558"/>
                </a:cubicBezTo>
                <a:close/>
                <a:moveTo>
                  <a:pt x="34017" y="524558"/>
                </a:moveTo>
                <a:cubicBezTo>
                  <a:pt x="52804" y="524558"/>
                  <a:pt x="68034" y="539788"/>
                  <a:pt x="68034" y="558575"/>
                </a:cubicBezTo>
                <a:cubicBezTo>
                  <a:pt x="68034" y="577362"/>
                  <a:pt x="52804" y="592592"/>
                  <a:pt x="34017" y="592592"/>
                </a:cubicBezTo>
                <a:cubicBezTo>
                  <a:pt x="15230" y="592592"/>
                  <a:pt x="0" y="577362"/>
                  <a:pt x="0" y="558575"/>
                </a:cubicBezTo>
                <a:cubicBezTo>
                  <a:pt x="0" y="539788"/>
                  <a:pt x="15230" y="524558"/>
                  <a:pt x="34017" y="524558"/>
                </a:cubicBezTo>
                <a:close/>
                <a:moveTo>
                  <a:pt x="468160" y="393419"/>
                </a:moveTo>
                <a:cubicBezTo>
                  <a:pt x="486947" y="393419"/>
                  <a:pt x="502177" y="408649"/>
                  <a:pt x="502177" y="427436"/>
                </a:cubicBezTo>
                <a:cubicBezTo>
                  <a:pt x="502177" y="446223"/>
                  <a:pt x="486947" y="461453"/>
                  <a:pt x="468160" y="461453"/>
                </a:cubicBezTo>
                <a:cubicBezTo>
                  <a:pt x="449373" y="461453"/>
                  <a:pt x="434143" y="446223"/>
                  <a:pt x="434143" y="427436"/>
                </a:cubicBezTo>
                <a:cubicBezTo>
                  <a:pt x="434143" y="408649"/>
                  <a:pt x="449373" y="393419"/>
                  <a:pt x="468160" y="393419"/>
                </a:cubicBezTo>
                <a:close/>
                <a:moveTo>
                  <a:pt x="323445" y="393419"/>
                </a:moveTo>
                <a:cubicBezTo>
                  <a:pt x="342232" y="393419"/>
                  <a:pt x="357462" y="408649"/>
                  <a:pt x="357462" y="427436"/>
                </a:cubicBezTo>
                <a:cubicBezTo>
                  <a:pt x="357462" y="446223"/>
                  <a:pt x="342232" y="461453"/>
                  <a:pt x="323445" y="461453"/>
                </a:cubicBezTo>
                <a:cubicBezTo>
                  <a:pt x="304658" y="461453"/>
                  <a:pt x="289428" y="446223"/>
                  <a:pt x="289428" y="427436"/>
                </a:cubicBezTo>
                <a:cubicBezTo>
                  <a:pt x="289428" y="408649"/>
                  <a:pt x="304658" y="393419"/>
                  <a:pt x="323445" y="393419"/>
                </a:cubicBezTo>
                <a:close/>
                <a:moveTo>
                  <a:pt x="178732" y="393419"/>
                </a:moveTo>
                <a:cubicBezTo>
                  <a:pt x="197519" y="393419"/>
                  <a:pt x="212749" y="408649"/>
                  <a:pt x="212749" y="427436"/>
                </a:cubicBezTo>
                <a:cubicBezTo>
                  <a:pt x="212749" y="446223"/>
                  <a:pt x="197519" y="461453"/>
                  <a:pt x="178732" y="461453"/>
                </a:cubicBezTo>
                <a:cubicBezTo>
                  <a:pt x="159945" y="461453"/>
                  <a:pt x="144715" y="446223"/>
                  <a:pt x="144715" y="427436"/>
                </a:cubicBezTo>
                <a:cubicBezTo>
                  <a:pt x="144715" y="408649"/>
                  <a:pt x="159945" y="393419"/>
                  <a:pt x="178732" y="393419"/>
                </a:cubicBezTo>
                <a:close/>
                <a:moveTo>
                  <a:pt x="34017" y="393419"/>
                </a:moveTo>
                <a:cubicBezTo>
                  <a:pt x="52804" y="393419"/>
                  <a:pt x="68034" y="408649"/>
                  <a:pt x="68034" y="427436"/>
                </a:cubicBezTo>
                <a:cubicBezTo>
                  <a:pt x="68034" y="446223"/>
                  <a:pt x="52804" y="461453"/>
                  <a:pt x="34017" y="461453"/>
                </a:cubicBezTo>
                <a:cubicBezTo>
                  <a:pt x="15230" y="461453"/>
                  <a:pt x="0" y="446223"/>
                  <a:pt x="0" y="427436"/>
                </a:cubicBezTo>
                <a:cubicBezTo>
                  <a:pt x="0" y="408649"/>
                  <a:pt x="15230" y="393419"/>
                  <a:pt x="34017" y="393419"/>
                </a:cubicBezTo>
                <a:close/>
                <a:moveTo>
                  <a:pt x="468160" y="262279"/>
                </a:moveTo>
                <a:cubicBezTo>
                  <a:pt x="486947" y="262279"/>
                  <a:pt x="502177" y="277509"/>
                  <a:pt x="502177" y="296296"/>
                </a:cubicBezTo>
                <a:cubicBezTo>
                  <a:pt x="502177" y="315083"/>
                  <a:pt x="486947" y="330313"/>
                  <a:pt x="468160" y="330313"/>
                </a:cubicBezTo>
                <a:cubicBezTo>
                  <a:pt x="449373" y="330313"/>
                  <a:pt x="434143" y="315083"/>
                  <a:pt x="434143" y="296296"/>
                </a:cubicBezTo>
                <a:cubicBezTo>
                  <a:pt x="434143" y="277509"/>
                  <a:pt x="449373" y="262279"/>
                  <a:pt x="468160" y="262279"/>
                </a:cubicBezTo>
                <a:close/>
                <a:moveTo>
                  <a:pt x="323445" y="262279"/>
                </a:moveTo>
                <a:cubicBezTo>
                  <a:pt x="342232" y="262279"/>
                  <a:pt x="357462" y="277509"/>
                  <a:pt x="357462" y="296296"/>
                </a:cubicBezTo>
                <a:cubicBezTo>
                  <a:pt x="357462" y="315083"/>
                  <a:pt x="342232" y="330313"/>
                  <a:pt x="323445" y="330313"/>
                </a:cubicBezTo>
                <a:cubicBezTo>
                  <a:pt x="304658" y="330313"/>
                  <a:pt x="289428" y="315083"/>
                  <a:pt x="289428" y="296296"/>
                </a:cubicBezTo>
                <a:cubicBezTo>
                  <a:pt x="289428" y="277509"/>
                  <a:pt x="304658" y="262279"/>
                  <a:pt x="323445" y="262279"/>
                </a:cubicBezTo>
                <a:close/>
                <a:moveTo>
                  <a:pt x="178732" y="262279"/>
                </a:moveTo>
                <a:cubicBezTo>
                  <a:pt x="197519" y="262279"/>
                  <a:pt x="212749" y="277509"/>
                  <a:pt x="212749" y="296296"/>
                </a:cubicBezTo>
                <a:cubicBezTo>
                  <a:pt x="212749" y="315083"/>
                  <a:pt x="197519" y="330313"/>
                  <a:pt x="178732" y="330313"/>
                </a:cubicBezTo>
                <a:cubicBezTo>
                  <a:pt x="159945" y="330313"/>
                  <a:pt x="144715" y="315083"/>
                  <a:pt x="144715" y="296296"/>
                </a:cubicBezTo>
                <a:cubicBezTo>
                  <a:pt x="144715" y="277509"/>
                  <a:pt x="159945" y="262279"/>
                  <a:pt x="178732" y="262279"/>
                </a:cubicBezTo>
                <a:close/>
                <a:moveTo>
                  <a:pt x="34017" y="262279"/>
                </a:moveTo>
                <a:cubicBezTo>
                  <a:pt x="52804" y="262279"/>
                  <a:pt x="68034" y="277509"/>
                  <a:pt x="68034" y="296296"/>
                </a:cubicBezTo>
                <a:cubicBezTo>
                  <a:pt x="68034" y="315083"/>
                  <a:pt x="52804" y="330313"/>
                  <a:pt x="34017" y="330313"/>
                </a:cubicBezTo>
                <a:cubicBezTo>
                  <a:pt x="15230" y="330313"/>
                  <a:pt x="0" y="315083"/>
                  <a:pt x="0" y="296296"/>
                </a:cubicBezTo>
                <a:cubicBezTo>
                  <a:pt x="0" y="277509"/>
                  <a:pt x="15230" y="262279"/>
                  <a:pt x="34017" y="262279"/>
                </a:cubicBezTo>
                <a:close/>
                <a:moveTo>
                  <a:pt x="468160" y="131140"/>
                </a:moveTo>
                <a:cubicBezTo>
                  <a:pt x="486947" y="131140"/>
                  <a:pt x="502177" y="146370"/>
                  <a:pt x="502177" y="165157"/>
                </a:cubicBezTo>
                <a:cubicBezTo>
                  <a:pt x="502177" y="183944"/>
                  <a:pt x="486947" y="199174"/>
                  <a:pt x="468160" y="199174"/>
                </a:cubicBezTo>
                <a:cubicBezTo>
                  <a:pt x="449373" y="199174"/>
                  <a:pt x="434143" y="183944"/>
                  <a:pt x="434143" y="165157"/>
                </a:cubicBezTo>
                <a:cubicBezTo>
                  <a:pt x="434143" y="146370"/>
                  <a:pt x="449373" y="131140"/>
                  <a:pt x="468160" y="131140"/>
                </a:cubicBezTo>
                <a:close/>
                <a:moveTo>
                  <a:pt x="323445" y="131140"/>
                </a:moveTo>
                <a:cubicBezTo>
                  <a:pt x="342232" y="131140"/>
                  <a:pt x="357462" y="146370"/>
                  <a:pt x="357462" y="165157"/>
                </a:cubicBezTo>
                <a:cubicBezTo>
                  <a:pt x="357462" y="183944"/>
                  <a:pt x="342232" y="199174"/>
                  <a:pt x="323445" y="199174"/>
                </a:cubicBezTo>
                <a:cubicBezTo>
                  <a:pt x="304658" y="199174"/>
                  <a:pt x="289428" y="183944"/>
                  <a:pt x="289428" y="165157"/>
                </a:cubicBezTo>
                <a:cubicBezTo>
                  <a:pt x="289428" y="146370"/>
                  <a:pt x="304658" y="131140"/>
                  <a:pt x="323445" y="131140"/>
                </a:cubicBezTo>
                <a:close/>
                <a:moveTo>
                  <a:pt x="178732" y="131140"/>
                </a:moveTo>
                <a:cubicBezTo>
                  <a:pt x="197519" y="131140"/>
                  <a:pt x="212749" y="146370"/>
                  <a:pt x="212749" y="165157"/>
                </a:cubicBezTo>
                <a:cubicBezTo>
                  <a:pt x="212749" y="183944"/>
                  <a:pt x="197519" y="199174"/>
                  <a:pt x="178732" y="199174"/>
                </a:cubicBezTo>
                <a:cubicBezTo>
                  <a:pt x="159945" y="199174"/>
                  <a:pt x="144715" y="183944"/>
                  <a:pt x="144715" y="165157"/>
                </a:cubicBezTo>
                <a:cubicBezTo>
                  <a:pt x="144715" y="146370"/>
                  <a:pt x="159945" y="131140"/>
                  <a:pt x="178732" y="131140"/>
                </a:cubicBezTo>
                <a:close/>
                <a:moveTo>
                  <a:pt x="34017" y="131140"/>
                </a:moveTo>
                <a:cubicBezTo>
                  <a:pt x="52804" y="131140"/>
                  <a:pt x="68034" y="146370"/>
                  <a:pt x="68034" y="165157"/>
                </a:cubicBezTo>
                <a:cubicBezTo>
                  <a:pt x="68034" y="183944"/>
                  <a:pt x="52804" y="199174"/>
                  <a:pt x="34017" y="199174"/>
                </a:cubicBezTo>
                <a:cubicBezTo>
                  <a:pt x="15230" y="199174"/>
                  <a:pt x="0" y="183944"/>
                  <a:pt x="0" y="165157"/>
                </a:cubicBezTo>
                <a:cubicBezTo>
                  <a:pt x="0" y="146370"/>
                  <a:pt x="15230" y="131140"/>
                  <a:pt x="34017" y="131140"/>
                </a:cubicBezTo>
                <a:close/>
                <a:moveTo>
                  <a:pt x="468160" y="0"/>
                </a:moveTo>
                <a:cubicBezTo>
                  <a:pt x="486947" y="0"/>
                  <a:pt x="502177" y="15230"/>
                  <a:pt x="502177" y="34017"/>
                </a:cubicBezTo>
                <a:cubicBezTo>
                  <a:pt x="502177" y="52804"/>
                  <a:pt x="486947" y="68034"/>
                  <a:pt x="468160" y="68034"/>
                </a:cubicBezTo>
                <a:cubicBezTo>
                  <a:pt x="449373" y="68034"/>
                  <a:pt x="434143" y="52804"/>
                  <a:pt x="434143" y="34017"/>
                </a:cubicBezTo>
                <a:cubicBezTo>
                  <a:pt x="434143" y="15230"/>
                  <a:pt x="449373" y="0"/>
                  <a:pt x="468160" y="0"/>
                </a:cubicBezTo>
                <a:close/>
                <a:moveTo>
                  <a:pt x="323445" y="0"/>
                </a:moveTo>
                <a:cubicBezTo>
                  <a:pt x="342232" y="0"/>
                  <a:pt x="357462" y="15230"/>
                  <a:pt x="357462" y="34017"/>
                </a:cubicBezTo>
                <a:cubicBezTo>
                  <a:pt x="357462" y="52804"/>
                  <a:pt x="342232" y="68034"/>
                  <a:pt x="323445" y="68034"/>
                </a:cubicBezTo>
                <a:cubicBezTo>
                  <a:pt x="304658" y="68034"/>
                  <a:pt x="289428" y="52804"/>
                  <a:pt x="289428" y="34017"/>
                </a:cubicBezTo>
                <a:cubicBezTo>
                  <a:pt x="289428" y="15230"/>
                  <a:pt x="304658" y="0"/>
                  <a:pt x="323445" y="0"/>
                </a:cubicBezTo>
                <a:close/>
                <a:moveTo>
                  <a:pt x="178732" y="0"/>
                </a:moveTo>
                <a:cubicBezTo>
                  <a:pt x="197519" y="0"/>
                  <a:pt x="212749" y="15230"/>
                  <a:pt x="212749" y="34017"/>
                </a:cubicBezTo>
                <a:cubicBezTo>
                  <a:pt x="212749" y="52804"/>
                  <a:pt x="197519" y="68034"/>
                  <a:pt x="178732" y="68034"/>
                </a:cubicBezTo>
                <a:cubicBezTo>
                  <a:pt x="159945" y="68034"/>
                  <a:pt x="144715" y="52804"/>
                  <a:pt x="144715" y="34017"/>
                </a:cubicBezTo>
                <a:cubicBezTo>
                  <a:pt x="144715" y="15230"/>
                  <a:pt x="159945" y="0"/>
                  <a:pt x="178732" y="0"/>
                </a:cubicBezTo>
                <a:close/>
                <a:moveTo>
                  <a:pt x="34017" y="0"/>
                </a:moveTo>
                <a:cubicBezTo>
                  <a:pt x="52804" y="0"/>
                  <a:pt x="68034" y="15230"/>
                  <a:pt x="68034" y="34017"/>
                </a:cubicBezTo>
                <a:cubicBezTo>
                  <a:pt x="68034" y="52804"/>
                  <a:pt x="52804" y="68034"/>
                  <a:pt x="34017" y="68034"/>
                </a:cubicBezTo>
                <a:cubicBezTo>
                  <a:pt x="15230" y="68034"/>
                  <a:pt x="0" y="52804"/>
                  <a:pt x="0" y="34017"/>
                </a:cubicBezTo>
                <a:cubicBezTo>
                  <a:pt x="0" y="15230"/>
                  <a:pt x="15230" y="0"/>
                  <a:pt x="34017" y="0"/>
                </a:cubicBezTo>
                <a:close/>
              </a:path>
            </a:pathLst>
          </a:custGeom>
          <a:gradFill>
            <a:gsLst>
              <a:gs pos="0">
                <a:schemeClr val="accent1">
                  <a:lumMod val="80000"/>
                  <a:lumOff val="2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086740" y="4981519"/>
            <a:ext cx="932095" cy="365493"/>
          </a:xfrm>
          <a:custGeom>
            <a:avLst/>
            <a:gdLst>
              <a:gd name="connsiteX0" fmla="*/ 0 w 4857534"/>
              <a:gd name="connsiteY0" fmla="*/ 1267179 h 1904737"/>
              <a:gd name="connsiteX1" fmla="*/ 893482 w 4857534"/>
              <a:gd name="connsiteY1" fmla="*/ 1037470 h 1904737"/>
              <a:gd name="connsiteX2" fmla="*/ 1893480 w 4857534"/>
              <a:gd name="connsiteY2" fmla="*/ 1435425 h 1904737"/>
              <a:gd name="connsiteX3" fmla="*/ 3627660 w 4857534"/>
              <a:gd name="connsiteY3" fmla="*/ 1214408 h 1904737"/>
              <a:gd name="connsiteX4" fmla="*/ 3963682 w 4857534"/>
              <a:gd name="connsiteY4" fmla="*/ 692596 h 1904737"/>
              <a:gd name="connsiteX5" fmla="*/ 3857463 w 4857534"/>
              <a:gd name="connsiteY5" fmla="*/ 223865 h 1904737"/>
              <a:gd name="connsiteX6" fmla="*/ 3371130 w 4857534"/>
              <a:gd name="connsiteY6" fmla="*/ 188478 h 1904737"/>
              <a:gd name="connsiteX7" fmla="*/ 3450640 w 4857534"/>
              <a:gd name="connsiteY7" fmla="*/ 630512 h 1904737"/>
              <a:gd name="connsiteX8" fmla="*/ 3556841 w 4857534"/>
              <a:gd name="connsiteY8" fmla="*/ 471268 h 1904737"/>
              <a:gd name="connsiteX9" fmla="*/ 3512749 w 4857534"/>
              <a:gd name="connsiteY9" fmla="*/ 374107 h 1904737"/>
              <a:gd name="connsiteX10" fmla="*/ 3654368 w 4857534"/>
              <a:gd name="connsiteY10" fmla="*/ 435880 h 1904737"/>
              <a:gd name="connsiteX11" fmla="*/ 3521757 w 4857534"/>
              <a:gd name="connsiteY11" fmla="*/ 754369 h 1904737"/>
              <a:gd name="connsiteX12" fmla="*/ 3353430 w 4857534"/>
              <a:gd name="connsiteY12" fmla="*/ 736675 h 1904737"/>
              <a:gd name="connsiteX13" fmla="*/ 3353430 w 4857534"/>
              <a:gd name="connsiteY13" fmla="*/ 993080 h 1904737"/>
              <a:gd name="connsiteX14" fmla="*/ 2636660 w 4857534"/>
              <a:gd name="connsiteY14" fmla="*/ 1514892 h 1904737"/>
              <a:gd name="connsiteX15" fmla="*/ 1663361 w 4857534"/>
              <a:gd name="connsiteY15" fmla="*/ 993080 h 1904737"/>
              <a:gd name="connsiteX16" fmla="*/ 796276 w 4857534"/>
              <a:gd name="connsiteY16" fmla="*/ 975386 h 1904737"/>
              <a:gd name="connsiteX17" fmla="*/ 185715 w 4857534"/>
              <a:gd name="connsiteY17" fmla="*/ 1223099 h 1904737"/>
              <a:gd name="connsiteX18" fmla="*/ 707767 w 4857534"/>
              <a:gd name="connsiteY18" fmla="*/ 984388 h 1904737"/>
              <a:gd name="connsiteX19" fmla="*/ 1247521 w 4857534"/>
              <a:gd name="connsiteY19" fmla="*/ 727983 h 1904737"/>
              <a:gd name="connsiteX20" fmla="*/ 1964299 w 4857534"/>
              <a:gd name="connsiteY20" fmla="*/ 1108245 h 1904737"/>
              <a:gd name="connsiteX21" fmla="*/ 3043483 w 4857534"/>
              <a:gd name="connsiteY21" fmla="*/ 1276181 h 1904737"/>
              <a:gd name="connsiteX22" fmla="*/ 3185102 w 4857534"/>
              <a:gd name="connsiteY22" fmla="*/ 595125 h 1904737"/>
              <a:gd name="connsiteX23" fmla="*/ 2751571 w 4857534"/>
              <a:gd name="connsiteY23" fmla="*/ 506656 h 1904737"/>
              <a:gd name="connsiteX24" fmla="*/ 2760263 w 4857534"/>
              <a:gd name="connsiteY24" fmla="*/ 930996 h 1904737"/>
              <a:gd name="connsiteX25" fmla="*/ 2892874 w 4857534"/>
              <a:gd name="connsiteY25" fmla="*/ 789446 h 1904737"/>
              <a:gd name="connsiteX26" fmla="*/ 2866463 w 4857534"/>
              <a:gd name="connsiteY26" fmla="*/ 692285 h 1904737"/>
              <a:gd name="connsiteX27" fmla="*/ 2990383 w 4857534"/>
              <a:gd name="connsiteY27" fmla="*/ 772063 h 1904737"/>
              <a:gd name="connsiteX28" fmla="*/ 2813680 w 4857534"/>
              <a:gd name="connsiteY28" fmla="*/ 1063855 h 1904737"/>
              <a:gd name="connsiteX29" fmla="*/ 2504049 w 4857534"/>
              <a:gd name="connsiteY29" fmla="*/ 727983 h 1904737"/>
              <a:gd name="connsiteX30" fmla="*/ 2504049 w 4857534"/>
              <a:gd name="connsiteY30" fmla="*/ 692596 h 1904737"/>
              <a:gd name="connsiteX31" fmla="*/ 2273930 w 4857534"/>
              <a:gd name="connsiteY31" fmla="*/ 701598 h 1904737"/>
              <a:gd name="connsiteX32" fmla="*/ 1849076 w 4857534"/>
              <a:gd name="connsiteY32" fmla="*/ 701598 h 1904737"/>
              <a:gd name="connsiteX33" fmla="*/ 981991 w 4857534"/>
              <a:gd name="connsiteY33" fmla="*/ 630823 h 1904737"/>
              <a:gd name="connsiteX34" fmla="*/ 707767 w 4857534"/>
              <a:gd name="connsiteY34" fmla="*/ 834146 h 1904737"/>
              <a:gd name="connsiteX35" fmla="*/ 291927 w 4857534"/>
              <a:gd name="connsiteY35" fmla="*/ 1117247 h 1904737"/>
              <a:gd name="connsiteX36" fmla="*/ 698760 w 4857534"/>
              <a:gd name="connsiteY36" fmla="*/ 745677 h 1904737"/>
              <a:gd name="connsiteX37" fmla="*/ 1778268 w 4857534"/>
              <a:gd name="connsiteY37" fmla="*/ 560048 h 1904737"/>
              <a:gd name="connsiteX38" fmla="*/ 2202813 w 4857534"/>
              <a:gd name="connsiteY38" fmla="*/ 621821 h 1904737"/>
              <a:gd name="connsiteX39" fmla="*/ 2539133 w 4857534"/>
              <a:gd name="connsiteY39" fmla="*/ 577741 h 1904737"/>
              <a:gd name="connsiteX40" fmla="*/ 2919582 w 4857534"/>
              <a:gd name="connsiteY40" fmla="*/ 356414 h 1904737"/>
              <a:gd name="connsiteX41" fmla="*/ 3158394 w 4857534"/>
              <a:gd name="connsiteY41" fmla="*/ 427189 h 1904737"/>
              <a:gd name="connsiteX42" fmla="*/ 3512433 w 4857534"/>
              <a:gd name="connsiteY42" fmla="*/ 2847 h 1904737"/>
              <a:gd name="connsiteX43" fmla="*/ 4096293 w 4857534"/>
              <a:gd name="connsiteY43" fmla="*/ 568739 h 1904737"/>
              <a:gd name="connsiteX44" fmla="*/ 4220212 w 4857534"/>
              <a:gd name="connsiteY44" fmla="*/ 515658 h 1904737"/>
              <a:gd name="connsiteX45" fmla="*/ 4857173 w 4857534"/>
              <a:gd name="connsiteY45" fmla="*/ 931307 h 1904737"/>
              <a:gd name="connsiteX46" fmla="*/ 4441324 w 4857534"/>
              <a:gd name="connsiteY46" fmla="*/ 1400037 h 1904737"/>
              <a:gd name="connsiteX47" fmla="*/ 4087601 w 4857534"/>
              <a:gd name="connsiteY47" fmla="*/ 1567973 h 1904737"/>
              <a:gd name="connsiteX48" fmla="*/ 3822063 w 4857534"/>
              <a:gd name="connsiteY48" fmla="*/ 1691830 h 1904737"/>
              <a:gd name="connsiteX49" fmla="*/ 2901882 w 4857534"/>
              <a:gd name="connsiteY49" fmla="*/ 1904148 h 1904737"/>
              <a:gd name="connsiteX50" fmla="*/ 3751263 w 4857534"/>
              <a:gd name="connsiteY50" fmla="*/ 1612363 h 1904737"/>
              <a:gd name="connsiteX51" fmla="*/ 4016782 w 4857534"/>
              <a:gd name="connsiteY51" fmla="*/ 1470813 h 1904737"/>
              <a:gd name="connsiteX52" fmla="*/ 4326413 w 4857534"/>
              <a:gd name="connsiteY52" fmla="*/ 1373652 h 1904737"/>
              <a:gd name="connsiteX53" fmla="*/ 4317405 w 4857534"/>
              <a:gd name="connsiteY53" fmla="*/ 1364960 h 1904737"/>
              <a:gd name="connsiteX54" fmla="*/ 4344113 w 4857534"/>
              <a:gd name="connsiteY54" fmla="*/ 913924 h 1904737"/>
              <a:gd name="connsiteX55" fmla="*/ 4450332 w 4857534"/>
              <a:gd name="connsiteY55" fmla="*/ 958003 h 1904737"/>
              <a:gd name="connsiteX56" fmla="*/ 4362129 w 4857534"/>
              <a:gd name="connsiteY56" fmla="*/ 1028778 h 1904737"/>
              <a:gd name="connsiteX57" fmla="*/ 4300337 w 4857534"/>
              <a:gd name="connsiteY57" fmla="*/ 1214408 h 1904737"/>
              <a:gd name="connsiteX58" fmla="*/ 4671760 w 4857534"/>
              <a:gd name="connsiteY58" fmla="*/ 763371 h 1904737"/>
              <a:gd name="connsiteX59" fmla="*/ 3999399 w 4857534"/>
              <a:gd name="connsiteY59" fmla="*/ 834146 h 1904737"/>
              <a:gd name="connsiteX60" fmla="*/ 3618968 w 4857534"/>
              <a:gd name="connsiteY60" fmla="*/ 1417731 h 1904737"/>
              <a:gd name="connsiteX61" fmla="*/ 1610566 w 4857534"/>
              <a:gd name="connsiteY61" fmla="*/ 1320571 h 1904737"/>
              <a:gd name="connsiteX62" fmla="*/ 822985 w 4857534"/>
              <a:gd name="connsiteY62" fmla="*/ 1196714 h 1904737"/>
              <a:gd name="connsiteX63" fmla="*/ 318635 w 4857534"/>
              <a:gd name="connsiteY63" fmla="*/ 1364960 h 1904737"/>
              <a:gd name="connsiteX64" fmla="*/ 311 w 4857534"/>
              <a:gd name="connsiteY64" fmla="*/ 1267489 h 1904737"/>
              <a:gd name="connsiteX65" fmla="*/ 0 w 4857534"/>
              <a:gd name="connsiteY65" fmla="*/ 1267489 h 1904737"/>
            </a:gdLst>
            <a:ahLst/>
            <a:cxnLst/>
            <a:rect l="l" t="t" r="r" b="b"/>
            <a:pathLst>
              <a:path w="4857534" h="1904737">
                <a:moveTo>
                  <a:pt x="0" y="1267179"/>
                </a:moveTo>
                <a:cubicBezTo>
                  <a:pt x="318324" y="1391035"/>
                  <a:pt x="636959" y="1267179"/>
                  <a:pt x="893482" y="1037470"/>
                </a:cubicBezTo>
                <a:cubicBezTo>
                  <a:pt x="1256216" y="727983"/>
                  <a:pt x="1627957" y="1196403"/>
                  <a:pt x="1893480" y="1435425"/>
                </a:cubicBezTo>
                <a:cubicBezTo>
                  <a:pt x="2397830" y="1886456"/>
                  <a:pt x="3087910" y="1930546"/>
                  <a:pt x="3627660" y="1214408"/>
                </a:cubicBezTo>
                <a:cubicBezTo>
                  <a:pt x="3751560" y="1046472"/>
                  <a:pt x="3840079" y="834146"/>
                  <a:pt x="3963682" y="692596"/>
                </a:cubicBezTo>
                <a:cubicBezTo>
                  <a:pt x="4007774" y="489272"/>
                  <a:pt x="3963682" y="330028"/>
                  <a:pt x="3857463" y="223865"/>
                </a:cubicBezTo>
                <a:cubicBezTo>
                  <a:pt x="3725168" y="109010"/>
                  <a:pt x="3486041" y="91316"/>
                  <a:pt x="3371130" y="188478"/>
                </a:cubicBezTo>
                <a:cubicBezTo>
                  <a:pt x="3211810" y="321026"/>
                  <a:pt x="3238221" y="612818"/>
                  <a:pt x="3450640" y="630512"/>
                </a:cubicBezTo>
                <a:cubicBezTo>
                  <a:pt x="3556841" y="639514"/>
                  <a:pt x="3609960" y="524349"/>
                  <a:pt x="3556841" y="471268"/>
                </a:cubicBezTo>
                <a:cubicBezTo>
                  <a:pt x="3530133" y="444883"/>
                  <a:pt x="3477032" y="435880"/>
                  <a:pt x="3512749" y="374107"/>
                </a:cubicBezTo>
                <a:cubicBezTo>
                  <a:pt x="3539141" y="338720"/>
                  <a:pt x="3627660" y="400493"/>
                  <a:pt x="3654368" y="435880"/>
                </a:cubicBezTo>
                <a:cubicBezTo>
                  <a:pt x="3725168" y="524349"/>
                  <a:pt x="3698460" y="727673"/>
                  <a:pt x="3521757" y="754369"/>
                </a:cubicBezTo>
                <a:cubicBezTo>
                  <a:pt x="3459946" y="763371"/>
                  <a:pt x="3406530" y="754369"/>
                  <a:pt x="3353430" y="736675"/>
                </a:cubicBezTo>
                <a:cubicBezTo>
                  <a:pt x="3371130" y="825144"/>
                  <a:pt x="3371130" y="913613"/>
                  <a:pt x="3353430" y="993080"/>
                </a:cubicBezTo>
                <a:cubicBezTo>
                  <a:pt x="3282629" y="1328951"/>
                  <a:pt x="2946291" y="1514892"/>
                  <a:pt x="2636660" y="1514892"/>
                </a:cubicBezTo>
                <a:cubicBezTo>
                  <a:pt x="2176719" y="1505890"/>
                  <a:pt x="1813983" y="1116937"/>
                  <a:pt x="1663361" y="993080"/>
                </a:cubicBezTo>
                <a:cubicBezTo>
                  <a:pt x="1442242" y="816142"/>
                  <a:pt x="1088203" y="718981"/>
                  <a:pt x="796276" y="975386"/>
                </a:cubicBezTo>
                <a:cubicBezTo>
                  <a:pt x="628263" y="1116937"/>
                  <a:pt x="345032" y="1293875"/>
                  <a:pt x="185715" y="1223099"/>
                </a:cubicBezTo>
                <a:cubicBezTo>
                  <a:pt x="398138" y="1214097"/>
                  <a:pt x="566151" y="1108245"/>
                  <a:pt x="707767" y="984388"/>
                </a:cubicBezTo>
                <a:cubicBezTo>
                  <a:pt x="867084" y="842838"/>
                  <a:pt x="1052799" y="701287"/>
                  <a:pt x="1247521" y="727983"/>
                </a:cubicBezTo>
                <a:cubicBezTo>
                  <a:pt x="1530441" y="754369"/>
                  <a:pt x="1734168" y="940309"/>
                  <a:pt x="1964299" y="1108245"/>
                </a:cubicBezTo>
                <a:cubicBezTo>
                  <a:pt x="2212119" y="1293875"/>
                  <a:pt x="2645352" y="1567973"/>
                  <a:pt x="3043483" y="1276181"/>
                </a:cubicBezTo>
                <a:cubicBezTo>
                  <a:pt x="3246913" y="1134630"/>
                  <a:pt x="3317713" y="798759"/>
                  <a:pt x="3185102" y="595125"/>
                </a:cubicBezTo>
                <a:cubicBezTo>
                  <a:pt x="3096602" y="479960"/>
                  <a:pt x="2875472" y="435880"/>
                  <a:pt x="2751571" y="506656"/>
                </a:cubicBezTo>
                <a:cubicBezTo>
                  <a:pt x="2565841" y="621510"/>
                  <a:pt x="2556852" y="877915"/>
                  <a:pt x="2760263" y="930996"/>
                </a:cubicBezTo>
                <a:cubicBezTo>
                  <a:pt x="2866463" y="957382"/>
                  <a:pt x="2937282" y="851219"/>
                  <a:pt x="2892874" y="789446"/>
                </a:cubicBezTo>
                <a:cubicBezTo>
                  <a:pt x="2866463" y="763060"/>
                  <a:pt x="2822055" y="745056"/>
                  <a:pt x="2866463" y="692285"/>
                </a:cubicBezTo>
                <a:cubicBezTo>
                  <a:pt x="2892874" y="656898"/>
                  <a:pt x="2972683" y="736675"/>
                  <a:pt x="2990383" y="772063"/>
                </a:cubicBezTo>
                <a:cubicBezTo>
                  <a:pt x="3052193" y="869223"/>
                  <a:pt x="2990383" y="1063855"/>
                  <a:pt x="2813680" y="1063855"/>
                </a:cubicBezTo>
                <a:cubicBezTo>
                  <a:pt x="2610268" y="1072857"/>
                  <a:pt x="2486349" y="895919"/>
                  <a:pt x="2504049" y="727983"/>
                </a:cubicBezTo>
                <a:lnTo>
                  <a:pt x="2504049" y="692596"/>
                </a:lnTo>
                <a:cubicBezTo>
                  <a:pt x="2406838" y="666210"/>
                  <a:pt x="2318022" y="683594"/>
                  <a:pt x="2273930" y="701598"/>
                </a:cubicBezTo>
                <a:cubicBezTo>
                  <a:pt x="2141319" y="763371"/>
                  <a:pt x="1981999" y="798759"/>
                  <a:pt x="1849076" y="701598"/>
                </a:cubicBezTo>
                <a:cubicBezTo>
                  <a:pt x="1627957" y="560048"/>
                  <a:pt x="1282924" y="489272"/>
                  <a:pt x="981991" y="630823"/>
                </a:cubicBezTo>
                <a:cubicBezTo>
                  <a:pt x="858078" y="692596"/>
                  <a:pt x="769568" y="763371"/>
                  <a:pt x="707767" y="834146"/>
                </a:cubicBezTo>
                <a:cubicBezTo>
                  <a:pt x="592860" y="958003"/>
                  <a:pt x="406834" y="1081860"/>
                  <a:pt x="291927" y="1117247"/>
                </a:cubicBezTo>
                <a:cubicBezTo>
                  <a:pt x="575158" y="931618"/>
                  <a:pt x="575158" y="887228"/>
                  <a:pt x="698760" y="745677"/>
                </a:cubicBezTo>
                <a:cubicBezTo>
                  <a:pt x="981991" y="427189"/>
                  <a:pt x="1450937" y="392112"/>
                  <a:pt x="1778268" y="560048"/>
                </a:cubicBezTo>
                <a:cubicBezTo>
                  <a:pt x="1884472" y="621821"/>
                  <a:pt x="2052502" y="701598"/>
                  <a:pt x="2202813" y="621821"/>
                </a:cubicBezTo>
                <a:cubicBezTo>
                  <a:pt x="2291313" y="577741"/>
                  <a:pt x="2370824" y="533352"/>
                  <a:pt x="2539133" y="577741"/>
                </a:cubicBezTo>
                <a:cubicBezTo>
                  <a:pt x="2600944" y="453885"/>
                  <a:pt x="2724863" y="356414"/>
                  <a:pt x="2919582" y="356414"/>
                </a:cubicBezTo>
                <a:cubicBezTo>
                  <a:pt x="3016775" y="365416"/>
                  <a:pt x="3096602" y="391801"/>
                  <a:pt x="3158394" y="427189"/>
                </a:cubicBezTo>
                <a:cubicBezTo>
                  <a:pt x="3158394" y="214863"/>
                  <a:pt x="3264613" y="38235"/>
                  <a:pt x="3512433" y="2847"/>
                </a:cubicBezTo>
                <a:cubicBezTo>
                  <a:pt x="3848771" y="-32540"/>
                  <a:pt x="4167093" y="267945"/>
                  <a:pt x="4096293" y="568739"/>
                </a:cubicBezTo>
                <a:cubicBezTo>
                  <a:pt x="4131693" y="542043"/>
                  <a:pt x="4176102" y="524660"/>
                  <a:pt x="4220212" y="515658"/>
                </a:cubicBezTo>
                <a:cubicBezTo>
                  <a:pt x="4547543" y="453885"/>
                  <a:pt x="4848463" y="674591"/>
                  <a:pt x="4857173" y="931307"/>
                </a:cubicBezTo>
                <a:cubicBezTo>
                  <a:pt x="4866163" y="1179020"/>
                  <a:pt x="4706843" y="1435425"/>
                  <a:pt x="4441324" y="1400037"/>
                </a:cubicBezTo>
                <a:cubicBezTo>
                  <a:pt x="4353121" y="1488506"/>
                  <a:pt x="4229202" y="1567973"/>
                  <a:pt x="4087601" y="1567973"/>
                </a:cubicBezTo>
                <a:cubicBezTo>
                  <a:pt x="3954990" y="1576975"/>
                  <a:pt x="3981699" y="1523583"/>
                  <a:pt x="3822063" y="1691830"/>
                </a:cubicBezTo>
                <a:cubicBezTo>
                  <a:pt x="3636352" y="1824378"/>
                  <a:pt x="3627344" y="1912854"/>
                  <a:pt x="2901882" y="1904148"/>
                </a:cubicBezTo>
                <a:cubicBezTo>
                  <a:pt x="3512433" y="1842382"/>
                  <a:pt x="3591943" y="1744911"/>
                  <a:pt x="3751263" y="1612363"/>
                </a:cubicBezTo>
                <a:cubicBezTo>
                  <a:pt x="3945982" y="1453119"/>
                  <a:pt x="3892882" y="1435425"/>
                  <a:pt x="4016782" y="1470813"/>
                </a:cubicBezTo>
                <a:cubicBezTo>
                  <a:pt x="4176102" y="1470813"/>
                  <a:pt x="4282321" y="1435425"/>
                  <a:pt x="4326413" y="1373652"/>
                </a:cubicBezTo>
                <a:cubicBezTo>
                  <a:pt x="4326413" y="1373652"/>
                  <a:pt x="4317405" y="1373652"/>
                  <a:pt x="4317405" y="1364960"/>
                </a:cubicBezTo>
                <a:cubicBezTo>
                  <a:pt x="4051885" y="1258798"/>
                  <a:pt x="4149393" y="949311"/>
                  <a:pt x="4344113" y="913924"/>
                </a:cubicBezTo>
                <a:cubicBezTo>
                  <a:pt x="4379513" y="904922"/>
                  <a:pt x="4450332" y="913924"/>
                  <a:pt x="4450332" y="958003"/>
                </a:cubicBezTo>
                <a:cubicBezTo>
                  <a:pt x="4459340" y="1002082"/>
                  <a:pt x="4397232" y="1028778"/>
                  <a:pt x="4362129" y="1028778"/>
                </a:cubicBezTo>
                <a:cubicBezTo>
                  <a:pt x="4273629" y="1028778"/>
                  <a:pt x="4255910" y="1170329"/>
                  <a:pt x="4300337" y="1214408"/>
                </a:cubicBezTo>
                <a:cubicBezTo>
                  <a:pt x="4574549" y="1506200"/>
                  <a:pt x="4910571" y="1037470"/>
                  <a:pt x="4671760" y="763371"/>
                </a:cubicBezTo>
                <a:cubicBezTo>
                  <a:pt x="4468349" y="515658"/>
                  <a:pt x="4123001" y="621821"/>
                  <a:pt x="3999399" y="834146"/>
                </a:cubicBezTo>
                <a:cubicBezTo>
                  <a:pt x="3875796" y="1028778"/>
                  <a:pt x="3787277" y="1214408"/>
                  <a:pt x="3618968" y="1417731"/>
                </a:cubicBezTo>
                <a:cubicBezTo>
                  <a:pt x="3203119" y="1930546"/>
                  <a:pt x="2345046" y="2107484"/>
                  <a:pt x="1610566" y="1320571"/>
                </a:cubicBezTo>
                <a:cubicBezTo>
                  <a:pt x="1424851" y="1117247"/>
                  <a:pt x="1168328" y="869534"/>
                  <a:pt x="822985" y="1196714"/>
                </a:cubicBezTo>
                <a:cubicBezTo>
                  <a:pt x="681680" y="1285183"/>
                  <a:pt x="522363" y="1364960"/>
                  <a:pt x="318635" y="1364960"/>
                </a:cubicBezTo>
                <a:cubicBezTo>
                  <a:pt x="186026" y="1364960"/>
                  <a:pt x="88510" y="1329573"/>
                  <a:pt x="311" y="1267489"/>
                </a:cubicBezTo>
                <a:lnTo>
                  <a:pt x="0" y="1267489"/>
                </a:lnTo>
                <a:close/>
              </a:path>
            </a:pathLst>
          </a:custGeom>
          <a:gradFill>
            <a:gsLst>
              <a:gs pos="0">
                <a:schemeClr val="accent1">
                  <a:lumMod val="80000"/>
                  <a:lumOff val="20000"/>
                  <a:alpha val="0"/>
                </a:schemeClr>
              </a:gs>
              <a:gs pos="70000">
                <a:schemeClr val="accent1">
                  <a:lumMod val="80000"/>
                  <a:lumOff val="20000"/>
                  <a:alpha val="70000"/>
                </a:schemeClr>
              </a:gs>
            </a:gsLst>
            <a:lin ang="0" scaled="0"/>
          </a:gradFill>
          <a:ln w="1861"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675026" y="1682714"/>
            <a:ext cx="2777940" cy="1231106"/>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PART</a:t>
            </a:r>
            <a:endParaRPr kumimoji="1" lang="zh-CN" altLang="en-US"/>
          </a:p>
        </p:txBody>
      </p:sp>
      <p:sp>
        <p:nvSpPr>
          <p:cNvPr id="18" name="标题 1"/>
          <p:cNvSpPr txBox="1"/>
          <p:nvPr/>
        </p:nvSpPr>
        <p:spPr>
          <a:xfrm>
            <a:off x="739339" y="3033914"/>
            <a:ext cx="5401101" cy="1654054"/>
          </a:xfrm>
          <a:prstGeom prst="rect">
            <a:avLst/>
          </a:prstGeom>
          <a:noFill/>
          <a:ln>
            <a:noFill/>
          </a:ln>
        </p:spPr>
        <p:txBody>
          <a:bodyPr vert="horz" wrap="square" lIns="0" tIns="0" rIns="0" bIns="0" rtlCol="0" anchor="t"/>
          <a:lstStyle/>
          <a:p>
            <a:pPr algn="l"/>
            <a:r>
              <a:rPr kumimoji="1" lang="en-US" altLang="zh-CN" sz="4000">
                <a:ln w="25400">
                  <a:noFill/>
                </a:ln>
                <a:gradFill>
                  <a:gsLst>
                    <a:gs pos="0">
                      <a:srgbClr val="AE7A58">
                        <a:alpha val="100000"/>
                      </a:srgbClr>
                    </a:gs>
                    <a:gs pos="41000">
                      <a:srgbClr val="875D41">
                        <a:alpha val="100000"/>
                      </a:srgbClr>
                    </a:gs>
                  </a:gsLst>
                  <a:lin ang="5400000" scaled="0"/>
                </a:gradFill>
                <a:latin typeface="Source Han Sans CN Bold"/>
                <a:ea typeface="Source Han Sans CN Bold"/>
                <a:cs typeface="Source Han Sans CN Bold"/>
              </a:rPr>
              <a:t>总结与展望</a:t>
            </a:r>
            <a:endParaRPr kumimoji="1" lang="zh-CN" altLang="en-US"/>
          </a:p>
        </p:txBody>
      </p:sp>
      <p:sp>
        <p:nvSpPr>
          <p:cNvPr id="19" name="标题 1"/>
          <p:cNvSpPr txBox="1"/>
          <p:nvPr/>
        </p:nvSpPr>
        <p:spPr>
          <a:xfrm>
            <a:off x="4715137" y="3737124"/>
            <a:ext cx="604347" cy="604347"/>
          </a:xfrm>
          <a:prstGeom prst="ellipse">
            <a:avLst/>
          </a:prstGeom>
          <a:gradFill>
            <a:gsLst>
              <a:gs pos="12000">
                <a:schemeClr val="accent1">
                  <a:lumMod val="60000"/>
                  <a:lumOff val="40000"/>
                  <a:alpha val="0"/>
                </a:schemeClr>
              </a:gs>
              <a:gs pos="63000">
                <a:schemeClr val="accent1">
                  <a:lumMod val="60000"/>
                  <a:lumOff val="40000"/>
                  <a:alpha val="20000"/>
                </a:schemeClr>
              </a:gs>
              <a:gs pos="100000">
                <a:schemeClr val="accent1">
                  <a:lumMod val="80000"/>
                  <a:lumOff val="20000"/>
                  <a:alpha val="50000"/>
                </a:schemeClr>
              </a:gs>
            </a:gsLst>
            <a:lin ang="189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3426325" y="757664"/>
            <a:ext cx="1660415" cy="2152573"/>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06</a:t>
            </a: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480469" y="2975811"/>
            <a:ext cx="7483642" cy="1507958"/>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47010" y="2221832"/>
            <a:ext cx="3745832" cy="150795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5" name="图片 4"/>
          <p:cNvPicPr>
            <a:picLocks noChangeAspect="1"/>
          </p:cNvPicPr>
          <p:nvPr/>
        </p:nvPicPr>
        <p:blipFill>
          <a:blip r:embed="rId2">
            <a:alphaModFix/>
          </a:blip>
          <a:srcRect l="1854" t="19264" b="19264"/>
          <a:stretch>
            <a:fillRect/>
          </a:stretch>
        </p:blipFill>
        <p:spPr>
          <a:xfrm>
            <a:off x="1215189" y="2276943"/>
            <a:ext cx="3608690" cy="1397736"/>
          </a:xfrm>
          <a:custGeom>
            <a:avLst/>
            <a:gdLst/>
            <a:ahLst/>
            <a:cxnLst/>
            <a:rect l="l" t="t" r="r" b="b"/>
            <a:pathLst>
              <a:path w="3608690" h="1397736">
                <a:moveTo>
                  <a:pt x="698868" y="0"/>
                </a:moveTo>
                <a:lnTo>
                  <a:pt x="2910606" y="0"/>
                </a:lnTo>
                <a:cubicBezTo>
                  <a:pt x="3248333" y="0"/>
                  <a:pt x="3530109" y="239560"/>
                  <a:pt x="3595276" y="558022"/>
                </a:cubicBezTo>
                <a:lnTo>
                  <a:pt x="3608690" y="691091"/>
                </a:lnTo>
                <a:lnTo>
                  <a:pt x="3608690" y="706645"/>
                </a:lnTo>
                <a:lnTo>
                  <a:pt x="3595276" y="839714"/>
                </a:lnTo>
                <a:cubicBezTo>
                  <a:pt x="3530109" y="1158177"/>
                  <a:pt x="3248333" y="1397736"/>
                  <a:pt x="2910606" y="1397736"/>
                </a:cubicBezTo>
                <a:lnTo>
                  <a:pt x="698868" y="1397736"/>
                </a:lnTo>
                <a:cubicBezTo>
                  <a:pt x="312894" y="1397736"/>
                  <a:pt x="0" y="1084842"/>
                  <a:pt x="0" y="698868"/>
                </a:cubicBezTo>
                <a:cubicBezTo>
                  <a:pt x="0" y="312894"/>
                  <a:pt x="312894" y="0"/>
                  <a:pt x="698868" y="0"/>
                </a:cubicBezTo>
                <a:close/>
              </a:path>
            </a:pathLst>
          </a:custGeom>
          <a:noFill/>
          <a:ln>
            <a:noFill/>
          </a:ln>
        </p:spPr>
      </p:pic>
      <p:sp>
        <p:nvSpPr>
          <p:cNvPr id="6" name="标题 1"/>
          <p:cNvSpPr txBox="1"/>
          <p:nvPr/>
        </p:nvSpPr>
        <p:spPr>
          <a:xfrm>
            <a:off x="4948321" y="3176338"/>
            <a:ext cx="5801561" cy="1208505"/>
          </a:xfrm>
          <a:prstGeom prst="rect">
            <a:avLst/>
          </a:prstGeom>
          <a:noFill/>
          <a:ln cap="sq">
            <a:noFill/>
          </a:ln>
        </p:spPr>
        <p:txBody>
          <a:bodyPr vert="horz" wrap="square" lIns="0" tIns="0" rIns="0" bIns="0" rtlCol="0" anchor="ctr"/>
          <a:lstStyle/>
          <a:p>
            <a:pPr algn="l"/>
            <a:r>
              <a:rPr kumimoji="1" lang="en-US" altLang="zh-CN" sz="1400">
                <a:ln w="12700">
                  <a:noFill/>
                </a:ln>
                <a:solidFill>
                  <a:srgbClr val="262626">
                    <a:alpha val="100000"/>
                  </a:srgbClr>
                </a:solidFill>
                <a:latin typeface="Source Han Sans"/>
                <a:ea typeface="Source Han Sans"/>
                <a:cs typeface="Source Han Sans"/>
              </a:rPr>
              <a:t>经过半年的努力，档案宝微信小程序项目圆满结束。项目过程中遇到的挑战和问题，加深了对系统开发的理解，也积累了宝贵的实践经验。</a:t>
            </a:r>
            <a:endParaRPr kumimoji="1" lang="zh-CN" altLang="en-US"/>
          </a:p>
        </p:txBody>
      </p:sp>
      <p:sp>
        <p:nvSpPr>
          <p:cNvPr id="7" name="标题 1"/>
          <p:cNvSpPr txBox="1"/>
          <p:nvPr/>
        </p:nvSpPr>
        <p:spPr>
          <a:xfrm>
            <a:off x="10318415" y="3109598"/>
            <a:ext cx="713875" cy="129470"/>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8231271" y="2699085"/>
            <a:ext cx="1876925" cy="120316"/>
          </a:xfrm>
          <a:prstGeom prst="roundRect">
            <a:avLst>
              <a:gd name="adj" fmla="val 5000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项目总结</a:t>
            </a:r>
            <a:endParaRPr kumimoji="1" lang="zh-CN" altLang="en-US"/>
          </a:p>
        </p:txBody>
      </p:sp>
      <p:sp>
        <p:nvSpPr>
          <p:cNvPr id="10"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2">
            <a:alphaModFix/>
          </a:blip>
          <a:srcRect/>
          <a:stretch>
            <a:fillRect/>
          </a:stretch>
        </p:blipFill>
        <p:spPr>
          <a:xfrm>
            <a:off x="-38100" y="1880839"/>
            <a:ext cx="12192000" cy="3791415"/>
          </a:xfrm>
          <a:prstGeom prst="rect">
            <a:avLst/>
          </a:prstGeom>
        </p:spPr>
      </p:pic>
      <p:sp>
        <p:nvSpPr>
          <p:cNvPr id="4" name="标题 1"/>
          <p:cNvSpPr txBox="1"/>
          <p:nvPr/>
        </p:nvSpPr>
        <p:spPr>
          <a:xfrm>
            <a:off x="6096000" y="1902547"/>
            <a:ext cx="6096000" cy="3790325"/>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821102" y="5490751"/>
            <a:ext cx="1103086" cy="73790"/>
          </a:xfrm>
          <a:prstGeom prst="roundRect">
            <a:avLst>
              <a:gd name="adj" fmla="val 5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821102" y="2206626"/>
            <a:ext cx="4916873" cy="3178922"/>
          </a:xfrm>
          <a:prstGeom prst="rect">
            <a:avLst/>
          </a:prstGeom>
          <a:noFill/>
          <a:ln>
            <a:noFill/>
          </a:ln>
        </p:spPr>
        <p:txBody>
          <a:bodyPr vert="horz" wrap="square" lIns="0" tIns="0" rIns="0" bIns="0" rtlCol="0" anchor="t"/>
          <a:lstStyle/>
          <a:p>
            <a:pPr algn="l"/>
            <a:r>
              <a:rPr kumimoji="1" lang="en-US" altLang="zh-CN" sz="1400">
                <a:ln w="12700">
                  <a:noFill/>
                </a:ln>
                <a:solidFill>
                  <a:srgbClr val="FFFFFF">
                    <a:alpha val="100000"/>
                  </a:srgbClr>
                </a:solidFill>
                <a:latin typeface="Source Han Sans"/>
                <a:ea typeface="Source Han Sans"/>
                <a:cs typeface="Source Han Sans"/>
              </a:rPr>
              <a:t>虽然项目已经完成，但与市场上的先进系统相比，仍有提升空间。未来将继续学习相关知识，积累经验，以构建更加完善和丰富的系统。</a:t>
            </a:r>
            <a:endParaRPr kumimoji="1" lang="zh-CN" altLang="en-US"/>
          </a:p>
        </p:txBody>
      </p:sp>
      <p:sp>
        <p:nvSpPr>
          <p:cNvPr id="7"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未来展望</a:t>
            </a:r>
            <a:endParaRPr kumimoji="1" lang="zh-CN" altLang="en-US"/>
          </a:p>
        </p:txBody>
      </p:sp>
      <p:sp>
        <p:nvSpPr>
          <p:cNvPr id="8"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0000"/>
                <a:lumOff val="20000"/>
              </a:schemeClr>
            </a:gs>
            <a:gs pos="88000">
              <a:schemeClr val="accent1">
                <a:alpha val="90000"/>
              </a:scheme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0000"/>
          </a:blip>
          <a:srcRect l="731" t="2248" r="565" b="2229"/>
          <a:stretch>
            <a:fillRect/>
          </a:stretch>
        </p:blipFill>
        <p:spPr>
          <a:xfrm>
            <a:off x="0" y="1"/>
            <a:ext cx="12192000" cy="6857999"/>
          </a:xfrm>
          <a:custGeom>
            <a:avLst/>
            <a:gdLst/>
            <a:ahLst/>
            <a:cxnLst/>
            <a:rect l="l" t="t" r="r" b="b"/>
            <a:pathLst>
              <a:path w="12192000" h="6858000">
                <a:moveTo>
                  <a:pt x="0" y="0"/>
                </a:moveTo>
                <a:lnTo>
                  <a:pt x="12192000" y="0"/>
                </a:lnTo>
                <a:lnTo>
                  <a:pt x="12192000" y="6857999"/>
                </a:lnTo>
                <a:lnTo>
                  <a:pt x="0" y="6857999"/>
                </a:lnTo>
                <a:close/>
              </a:path>
            </a:pathLst>
          </a:custGeom>
          <a:noFill/>
          <a:ln>
            <a:noFill/>
          </a:ln>
        </p:spPr>
      </p:pic>
      <p:sp>
        <p:nvSpPr>
          <p:cNvPr id="3" name="标题 1"/>
          <p:cNvSpPr txBox="1"/>
          <p:nvPr/>
        </p:nvSpPr>
        <p:spPr>
          <a:xfrm flipH="1">
            <a:off x="10910776"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04184"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43383" y="258984"/>
            <a:ext cx="11505235" cy="6340033"/>
          </a:xfrm>
          <a:prstGeom prst="roundRect">
            <a:avLst>
              <a:gd name="adj" fmla="val 2495"/>
            </a:avLst>
          </a:prstGeom>
          <a:gradFill>
            <a:gsLst>
              <a:gs pos="0">
                <a:schemeClr val="accent1">
                  <a:lumMod val="10000"/>
                  <a:lumOff val="90000"/>
                </a:schemeClr>
              </a:gs>
              <a:gs pos="100000">
                <a:schemeClr val="accent1">
                  <a:lumMod val="10000"/>
                  <a:lumOff val="90000"/>
                </a:schemeClr>
              </a:gs>
            </a:gsLst>
            <a:lin ang="2700000" scaled="0"/>
          </a:gradFill>
          <a:ln w="9525" cap="sq">
            <a:solidFill>
              <a:schemeClr val="accent1">
                <a:alpha val="100000"/>
              </a:schemeClr>
            </a:solidFill>
            <a:miter/>
          </a:ln>
          <a:effectLst>
            <a:outerShdw blurRad="139700" dist="12700" algn="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69529" y="2497234"/>
            <a:ext cx="5208274" cy="1856521"/>
          </a:xfrm>
          <a:prstGeom prst="rect">
            <a:avLst/>
          </a:prstGeom>
          <a:noFill/>
          <a:ln>
            <a:noFill/>
          </a:ln>
        </p:spPr>
        <p:txBody>
          <a:bodyPr vert="horz" wrap="square" lIns="0" tIns="0" rIns="0" bIns="0" rtlCol="0" anchor="ctr"/>
          <a:lstStyle/>
          <a:p>
            <a:pPr algn="l"/>
            <a:r>
              <a:rPr kumimoji="1" lang="en-US" altLang="zh-CN" sz="4000">
                <a:ln w="25400">
                  <a:noFill/>
                </a:ln>
                <a:gradFill>
                  <a:gsLst>
                    <a:gs pos="0">
                      <a:srgbClr val="AE7A58">
                        <a:alpha val="100000"/>
                      </a:srgbClr>
                    </a:gs>
                    <a:gs pos="41000">
                      <a:srgbClr val="875D41">
                        <a:alpha val="100000"/>
                      </a:srgbClr>
                    </a:gs>
                  </a:gsLst>
                  <a:lin ang="5400000" scaled="0"/>
                </a:gradFill>
                <a:latin typeface="Source Han Sans CN Bold"/>
                <a:ea typeface="Source Han Sans CN Bold"/>
                <a:cs typeface="Source Han Sans CN Bold"/>
              </a:rPr>
              <a:t>谢谢大家</a:t>
            </a:r>
            <a:endParaRPr kumimoji="1" lang="zh-CN" altLang="en-US"/>
          </a:p>
        </p:txBody>
      </p:sp>
      <p:sp>
        <p:nvSpPr>
          <p:cNvPr id="7" name="标题 1"/>
          <p:cNvSpPr txBox="1"/>
          <p:nvPr/>
        </p:nvSpPr>
        <p:spPr>
          <a:xfrm>
            <a:off x="775956" y="960854"/>
            <a:ext cx="1939272" cy="24081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0">
                <a:schemeClr val="accent1">
                  <a:lumMod val="80000"/>
                  <a:lumOff val="20000"/>
                </a:schemeClr>
              </a:gs>
              <a:gs pos="100000">
                <a:schemeClr val="accent1"/>
              </a:gs>
            </a:gsLst>
            <a:lin ang="5400000" scaled="0"/>
          </a:gra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5400000">
            <a:off x="6423316" y="1060231"/>
            <a:ext cx="5048320" cy="5048320"/>
          </a:xfrm>
          <a:custGeom>
            <a:avLst/>
            <a:gdLst>
              <a:gd name="connsiteX0" fmla="*/ 0 w 4062713"/>
              <a:gd name="connsiteY0" fmla="*/ 2031356 h 4062712"/>
              <a:gd name="connsiteX1" fmla="*/ 707180 w 4062713"/>
              <a:gd name="connsiteY1" fmla="*/ 843168 h 4062712"/>
              <a:gd name="connsiteX2" fmla="*/ 798957 w 4062713"/>
              <a:gd name="connsiteY2" fmla="*/ 798957 h 4062712"/>
              <a:gd name="connsiteX3" fmla="*/ 843168 w 4062713"/>
              <a:gd name="connsiteY3" fmla="*/ 707179 h 4062712"/>
              <a:gd name="connsiteX4" fmla="*/ 2031356 w 4062713"/>
              <a:gd name="connsiteY4" fmla="*/ 0 h 4062712"/>
              <a:gd name="connsiteX5" fmla="*/ 3219544 w 4062713"/>
              <a:gd name="connsiteY5" fmla="*/ 707179 h 4062712"/>
              <a:gd name="connsiteX6" fmla="*/ 3263755 w 4062713"/>
              <a:gd name="connsiteY6" fmla="*/ 798957 h 4062712"/>
              <a:gd name="connsiteX7" fmla="*/ 3355533 w 4062713"/>
              <a:gd name="connsiteY7" fmla="*/ 843168 h 4062712"/>
              <a:gd name="connsiteX8" fmla="*/ 4062713 w 4062713"/>
              <a:gd name="connsiteY8" fmla="*/ 2031356 h 4062712"/>
              <a:gd name="connsiteX9" fmla="*/ 3355533 w 4062713"/>
              <a:gd name="connsiteY9" fmla="*/ 3219543 h 4062712"/>
              <a:gd name="connsiteX10" fmla="*/ 3263755 w 4062713"/>
              <a:gd name="connsiteY10" fmla="*/ 3263755 h 4062712"/>
              <a:gd name="connsiteX11" fmla="*/ 3219544 w 4062713"/>
              <a:gd name="connsiteY11" fmla="*/ 3355532 h 4062712"/>
              <a:gd name="connsiteX12" fmla="*/ 2031356 w 4062713"/>
              <a:gd name="connsiteY12" fmla="*/ 4062712 h 4062712"/>
              <a:gd name="connsiteX13" fmla="*/ 843168 w 4062713"/>
              <a:gd name="connsiteY13" fmla="*/ 3355532 h 4062712"/>
              <a:gd name="connsiteX14" fmla="*/ 798957 w 4062713"/>
              <a:gd name="connsiteY14" fmla="*/ 3263755 h 4062712"/>
              <a:gd name="connsiteX15" fmla="*/ 707180 w 4062713"/>
              <a:gd name="connsiteY15" fmla="*/ 3219543 h 4062712"/>
              <a:gd name="connsiteX16" fmla="*/ 0 w 4062713"/>
              <a:gd name="connsiteY16" fmla="*/ 2031356 h 4062712"/>
            </a:gdLst>
            <a:ahLst/>
            <a:cxnLst/>
            <a:rect l="l" t="t" r="r" b="b"/>
            <a:pathLst>
              <a:path w="4062713" h="4062712">
                <a:moveTo>
                  <a:pt x="0" y="2031356"/>
                </a:moveTo>
                <a:cubicBezTo>
                  <a:pt x="0" y="1518281"/>
                  <a:pt x="285951" y="1071993"/>
                  <a:pt x="707180" y="843168"/>
                </a:cubicBezTo>
                <a:lnTo>
                  <a:pt x="798957" y="798957"/>
                </a:lnTo>
                <a:lnTo>
                  <a:pt x="843168" y="707179"/>
                </a:lnTo>
                <a:cubicBezTo>
                  <a:pt x="1071993" y="285951"/>
                  <a:pt x="1518281" y="0"/>
                  <a:pt x="2031356" y="0"/>
                </a:cubicBezTo>
                <a:cubicBezTo>
                  <a:pt x="2544431" y="0"/>
                  <a:pt x="2990719" y="285951"/>
                  <a:pt x="3219544" y="707179"/>
                </a:cubicBezTo>
                <a:lnTo>
                  <a:pt x="3263755" y="798957"/>
                </a:lnTo>
                <a:lnTo>
                  <a:pt x="3355533" y="843168"/>
                </a:lnTo>
                <a:cubicBezTo>
                  <a:pt x="3776761" y="1071993"/>
                  <a:pt x="4062713" y="1518281"/>
                  <a:pt x="4062713" y="2031356"/>
                </a:cubicBezTo>
                <a:cubicBezTo>
                  <a:pt x="4062713" y="2544431"/>
                  <a:pt x="3776761" y="2990719"/>
                  <a:pt x="3355533" y="3219543"/>
                </a:cubicBezTo>
                <a:lnTo>
                  <a:pt x="3263755" y="3263755"/>
                </a:lnTo>
                <a:lnTo>
                  <a:pt x="3219544" y="3355532"/>
                </a:lnTo>
                <a:cubicBezTo>
                  <a:pt x="2990719" y="3776760"/>
                  <a:pt x="2544431" y="4062712"/>
                  <a:pt x="2031356" y="4062712"/>
                </a:cubicBezTo>
                <a:cubicBezTo>
                  <a:pt x="1518281" y="4062712"/>
                  <a:pt x="1071993" y="3776760"/>
                  <a:pt x="843168" y="3355532"/>
                </a:cubicBezTo>
                <a:lnTo>
                  <a:pt x="798957" y="3263755"/>
                </a:lnTo>
                <a:lnTo>
                  <a:pt x="707180" y="3219543"/>
                </a:lnTo>
                <a:cubicBezTo>
                  <a:pt x="285951" y="2990719"/>
                  <a:pt x="0" y="2544431"/>
                  <a:pt x="0" y="2031356"/>
                </a:cubicBezTo>
                <a:close/>
              </a:path>
            </a:pathLst>
          </a:custGeom>
          <a:gradFill>
            <a:gsLst>
              <a:gs pos="0">
                <a:schemeClr val="accent1">
                  <a:lumMod val="80000"/>
                  <a:lumOff val="20000"/>
                </a:schemeClr>
              </a:gs>
              <a:gs pos="100000">
                <a:schemeClr val="accent1">
                  <a:lumMod val="80000"/>
                  <a:lumOff val="20000"/>
                </a:schemeClr>
              </a:gs>
            </a:gsLst>
            <a:lin ang="2700000" scaled="0"/>
          </a:gradFill>
          <a:ln w="42672" cap="sq">
            <a:noFill/>
            <a:miter/>
          </a:ln>
          <a:effectLst>
            <a:outerShdw blurRad="186538" dist="37308" dir="5400000" algn="t" rotWithShape="0">
              <a:schemeClr val="accent1">
                <a:alpha val="30000"/>
              </a:schemeClr>
            </a:outerShdw>
          </a:effectLst>
        </p:spPr>
        <p:txBody>
          <a:bodyPr vert="horz" wrap="square" lIns="89538" tIns="44769" rIns="89538" bIns="44769" rtlCol="0" anchor="ctr"/>
          <a:lstStyle/>
          <a:p>
            <a:pPr algn="ctr"/>
            <a:endParaRPr kumimoji="1" lang="zh-CN" altLang="en-US"/>
          </a:p>
        </p:txBody>
      </p:sp>
      <p:sp>
        <p:nvSpPr>
          <p:cNvPr id="9" name="标题 1"/>
          <p:cNvSpPr txBox="1"/>
          <p:nvPr/>
        </p:nvSpPr>
        <p:spPr>
          <a:xfrm rot="21383108">
            <a:off x="10068008" y="5292290"/>
            <a:ext cx="965849" cy="389499"/>
          </a:xfrm>
          <a:custGeom>
            <a:avLst/>
            <a:gdLst>
              <a:gd name="connsiteX0" fmla="*/ 688946 w 3864770"/>
              <a:gd name="connsiteY0" fmla="*/ 363803 h 1558550"/>
              <a:gd name="connsiteX1" fmla="*/ 889310 w 3864770"/>
              <a:gd name="connsiteY1" fmla="*/ 408719 h 1558550"/>
              <a:gd name="connsiteX2" fmla="*/ 1203739 w 3864770"/>
              <a:gd name="connsiteY2" fmla="*/ 969341 h 1558550"/>
              <a:gd name="connsiteX3" fmla="*/ 1202043 w 3864770"/>
              <a:gd name="connsiteY3" fmla="*/ 987891 h 1558550"/>
              <a:gd name="connsiteX4" fmla="*/ 1220781 w 3864770"/>
              <a:gd name="connsiteY4" fmla="*/ 986736 h 1558550"/>
              <a:gd name="connsiteX5" fmla="*/ 1367720 w 3864770"/>
              <a:gd name="connsiteY5" fmla="*/ 1035373 h 1558550"/>
              <a:gd name="connsiteX6" fmla="*/ 1416988 w 3864770"/>
              <a:gd name="connsiteY6" fmla="*/ 1146060 h 1558550"/>
              <a:gd name="connsiteX7" fmla="*/ 1355346 w 3864770"/>
              <a:gd name="connsiteY7" fmla="*/ 1264157 h 1558550"/>
              <a:gd name="connsiteX8" fmla="*/ 1277046 w 3864770"/>
              <a:gd name="connsiteY8" fmla="*/ 1310178 h 1558550"/>
              <a:gd name="connsiteX9" fmla="*/ 1141401 w 3864770"/>
              <a:gd name="connsiteY9" fmla="*/ 1416030 h 1558550"/>
              <a:gd name="connsiteX10" fmla="*/ 1098510 w 3864770"/>
              <a:gd name="connsiteY10" fmla="*/ 1514841 h 1558550"/>
              <a:gd name="connsiteX11" fmla="*/ 1081613 w 3864770"/>
              <a:gd name="connsiteY11" fmla="*/ 1558550 h 1558550"/>
              <a:gd name="connsiteX12" fmla="*/ 1154536 w 3864770"/>
              <a:gd name="connsiteY12" fmla="*/ 1320479 h 1558550"/>
              <a:gd name="connsiteX13" fmla="*/ 1167212 w 3864770"/>
              <a:gd name="connsiteY13" fmla="*/ 1305974 h 1558550"/>
              <a:gd name="connsiteX14" fmla="*/ 1150474 w 3864770"/>
              <a:gd name="connsiteY14" fmla="*/ 1296527 h 1558550"/>
              <a:gd name="connsiteX15" fmla="*/ 1121007 w 3864770"/>
              <a:gd name="connsiteY15" fmla="*/ 1244606 h 1558550"/>
              <a:gd name="connsiteX16" fmla="*/ 1182176 w 3864770"/>
              <a:gd name="connsiteY16" fmla="*/ 1156701 h 1558550"/>
              <a:gd name="connsiteX17" fmla="*/ 1223253 w 3864770"/>
              <a:gd name="connsiteY17" fmla="*/ 1155479 h 1558550"/>
              <a:gd name="connsiteX18" fmla="*/ 1196310 w 3864770"/>
              <a:gd name="connsiteY18" fmla="*/ 1166003 h 1558550"/>
              <a:gd name="connsiteX19" fmla="*/ 1150933 w 3864770"/>
              <a:gd name="connsiteY19" fmla="*/ 1231954 h 1558550"/>
              <a:gd name="connsiteX20" fmla="*/ 1183872 w 3864770"/>
              <a:gd name="connsiteY20" fmla="*/ 1268780 h 1558550"/>
              <a:gd name="connsiteX21" fmla="*/ 1208224 w 3864770"/>
              <a:gd name="connsiteY21" fmla="*/ 1276374 h 1558550"/>
              <a:gd name="connsiteX22" fmla="*/ 1211222 w 3864770"/>
              <a:gd name="connsiteY22" fmla="*/ 1277149 h 1558550"/>
              <a:gd name="connsiteX23" fmla="*/ 1339345 w 3864770"/>
              <a:gd name="connsiteY23" fmla="*/ 1222009 h 1558550"/>
              <a:gd name="connsiteX24" fmla="*/ 1342395 w 3864770"/>
              <a:gd name="connsiteY24" fmla="*/ 1090394 h 1558550"/>
              <a:gd name="connsiteX25" fmla="*/ 1205830 w 3864770"/>
              <a:gd name="connsiteY25" fmla="*/ 1041060 h 1558550"/>
              <a:gd name="connsiteX26" fmla="*/ 1184397 w 3864770"/>
              <a:gd name="connsiteY26" fmla="*/ 1044818 h 1558550"/>
              <a:gd name="connsiteX27" fmla="*/ 1174207 w 3864770"/>
              <a:gd name="connsiteY27" fmla="*/ 1066509 h 1558550"/>
              <a:gd name="connsiteX28" fmla="*/ 1013765 w 3864770"/>
              <a:gd name="connsiteY28" fmla="*/ 1197521 h 1558550"/>
              <a:gd name="connsiteX29" fmla="*/ 998879 w 3864770"/>
              <a:gd name="connsiteY29" fmla="*/ 1201803 h 1558550"/>
              <a:gd name="connsiteX30" fmla="*/ 986520 w 3864770"/>
              <a:gd name="connsiteY30" fmla="*/ 1204430 h 1558550"/>
              <a:gd name="connsiteX31" fmla="*/ 922564 w 3864770"/>
              <a:gd name="connsiteY31" fmla="*/ 1210646 h 1558550"/>
              <a:gd name="connsiteX32" fmla="*/ 902789 w 3864770"/>
              <a:gd name="connsiteY32" fmla="*/ 1209961 h 1558550"/>
              <a:gd name="connsiteX33" fmla="*/ 748618 w 3864770"/>
              <a:gd name="connsiteY33" fmla="*/ 1141684 h 1558550"/>
              <a:gd name="connsiteX34" fmla="*/ 694116 w 3864770"/>
              <a:gd name="connsiteY34" fmla="*/ 1041060 h 1558550"/>
              <a:gd name="connsiteX35" fmla="*/ 688908 w 3864770"/>
              <a:gd name="connsiteY35" fmla="*/ 1020959 h 1558550"/>
              <a:gd name="connsiteX36" fmla="*/ 668647 w 3864770"/>
              <a:gd name="connsiteY36" fmla="*/ 1016598 h 1558550"/>
              <a:gd name="connsiteX37" fmla="*/ 430205 w 3864770"/>
              <a:gd name="connsiteY37" fmla="*/ 1037132 h 1558550"/>
              <a:gd name="connsiteX38" fmla="*/ 361489 w 3864770"/>
              <a:gd name="connsiteY38" fmla="*/ 1117905 h 1558550"/>
              <a:gd name="connsiteX39" fmla="*/ 356045 w 3864770"/>
              <a:gd name="connsiteY39" fmla="*/ 1139372 h 1558550"/>
              <a:gd name="connsiteX40" fmla="*/ 353679 w 3864770"/>
              <a:gd name="connsiteY40" fmla="*/ 1162468 h 1558550"/>
              <a:gd name="connsiteX41" fmla="*/ 357399 w 3864770"/>
              <a:gd name="connsiteY41" fmla="*/ 1193776 h 1558550"/>
              <a:gd name="connsiteX42" fmla="*/ 360950 w 3864770"/>
              <a:gd name="connsiteY42" fmla="*/ 1205115 h 1558550"/>
              <a:gd name="connsiteX43" fmla="*/ 409705 w 3864770"/>
              <a:gd name="connsiteY43" fmla="*/ 1280894 h 1558550"/>
              <a:gd name="connsiteX44" fmla="*/ 575211 w 3864770"/>
              <a:gd name="connsiteY44" fmla="*/ 1313882 h 1558550"/>
              <a:gd name="connsiteX45" fmla="*/ 647280 w 3864770"/>
              <a:gd name="connsiteY45" fmla="*/ 1244869 h 1558550"/>
              <a:gd name="connsiteX46" fmla="*/ 646504 w 3864770"/>
              <a:gd name="connsiteY46" fmla="*/ 1168840 h 1558550"/>
              <a:gd name="connsiteX47" fmla="*/ 577498 w 3864770"/>
              <a:gd name="connsiteY47" fmla="*/ 1118075 h 1558550"/>
              <a:gd name="connsiteX48" fmla="*/ 527363 w 3864770"/>
              <a:gd name="connsiteY48" fmla="*/ 1152878 h 1558550"/>
              <a:gd name="connsiteX49" fmla="*/ 517723 w 3864770"/>
              <a:gd name="connsiteY49" fmla="*/ 1179901 h 1558550"/>
              <a:gd name="connsiteX50" fmla="*/ 492372 w 3864770"/>
              <a:gd name="connsiteY50" fmla="*/ 1226989 h 1558550"/>
              <a:gd name="connsiteX51" fmla="*/ 470046 w 3864770"/>
              <a:gd name="connsiteY51" fmla="*/ 1226686 h 1558550"/>
              <a:gd name="connsiteX52" fmla="*/ 443616 w 3864770"/>
              <a:gd name="connsiteY52" fmla="*/ 1197007 h 1558550"/>
              <a:gd name="connsiteX53" fmla="*/ 447746 w 3864770"/>
              <a:gd name="connsiteY53" fmla="*/ 1130122 h 1558550"/>
              <a:gd name="connsiteX54" fmla="*/ 629463 w 3864770"/>
              <a:gd name="connsiteY54" fmla="*/ 1085782 h 1558550"/>
              <a:gd name="connsiteX55" fmla="*/ 684189 w 3864770"/>
              <a:gd name="connsiteY55" fmla="*/ 1287134 h 1558550"/>
              <a:gd name="connsiteX56" fmla="*/ 564967 w 3864770"/>
              <a:gd name="connsiteY56" fmla="*/ 1369114 h 1558550"/>
              <a:gd name="connsiteX57" fmla="*/ 402237 w 3864770"/>
              <a:gd name="connsiteY57" fmla="*/ 1327533 h 1558550"/>
              <a:gd name="connsiteX58" fmla="*/ 325711 w 3864770"/>
              <a:gd name="connsiteY58" fmla="*/ 1211946 h 1558550"/>
              <a:gd name="connsiteX59" fmla="*/ 322161 w 3864770"/>
              <a:gd name="connsiteY59" fmla="*/ 1193685 h 1558550"/>
              <a:gd name="connsiteX60" fmla="*/ 303830 w 3864770"/>
              <a:gd name="connsiteY60" fmla="*/ 1196745 h 1558550"/>
              <a:gd name="connsiteX61" fmla="*/ 257152 w 3864770"/>
              <a:gd name="connsiteY61" fmla="*/ 1210171 h 1558550"/>
              <a:gd name="connsiteX62" fmla="*/ 189975 w 3864770"/>
              <a:gd name="connsiteY62" fmla="*/ 1226818 h 1558550"/>
              <a:gd name="connsiteX63" fmla="*/ 68624 w 3864770"/>
              <a:gd name="connsiteY63" fmla="*/ 1219382 h 1558550"/>
              <a:gd name="connsiteX64" fmla="*/ 0 w 3864770"/>
              <a:gd name="connsiteY64" fmla="*/ 1211419 h 1558550"/>
              <a:gd name="connsiteX65" fmla="*/ 167398 w 3864770"/>
              <a:gd name="connsiteY65" fmla="*/ 1191318 h 1558550"/>
              <a:gd name="connsiteX66" fmla="*/ 301372 w 3864770"/>
              <a:gd name="connsiteY66" fmla="*/ 1162771 h 1558550"/>
              <a:gd name="connsiteX67" fmla="*/ 319924 w 3864770"/>
              <a:gd name="connsiteY67" fmla="*/ 1155256 h 1558550"/>
              <a:gd name="connsiteX68" fmla="*/ 322095 w 3864770"/>
              <a:gd name="connsiteY68" fmla="*/ 1134235 h 1558550"/>
              <a:gd name="connsiteX69" fmla="*/ 326696 w 3864770"/>
              <a:gd name="connsiteY69" fmla="*/ 1109627 h 1558550"/>
              <a:gd name="connsiteX70" fmla="*/ 465707 w 3864770"/>
              <a:gd name="connsiteY70" fmla="*/ 953458 h 1558550"/>
              <a:gd name="connsiteX71" fmla="*/ 485351 w 3864770"/>
              <a:gd name="connsiteY71" fmla="*/ 947086 h 1558550"/>
              <a:gd name="connsiteX72" fmla="*/ 470796 w 3864770"/>
              <a:gd name="connsiteY72" fmla="*/ 931911 h 1558550"/>
              <a:gd name="connsiteX73" fmla="*/ 384039 w 3864770"/>
              <a:gd name="connsiteY73" fmla="*/ 746679 h 1558550"/>
              <a:gd name="connsiteX74" fmla="*/ 456634 w 3864770"/>
              <a:gd name="connsiteY74" fmla="*/ 613893 h 1558550"/>
              <a:gd name="connsiteX75" fmla="*/ 625295 w 3864770"/>
              <a:gd name="connsiteY75" fmla="*/ 579525 h 1558550"/>
              <a:gd name="connsiteX76" fmla="*/ 652408 w 3864770"/>
              <a:gd name="connsiteY76" fmla="*/ 581588 h 1558550"/>
              <a:gd name="connsiteX77" fmla="*/ 713497 w 3864770"/>
              <a:gd name="connsiteY77" fmla="*/ 584978 h 1558550"/>
              <a:gd name="connsiteX78" fmla="*/ 812982 w 3864770"/>
              <a:gd name="connsiteY78" fmla="*/ 570540 h 1558550"/>
              <a:gd name="connsiteX79" fmla="*/ 922603 w 3864770"/>
              <a:gd name="connsiteY79" fmla="*/ 561973 h 1558550"/>
              <a:gd name="connsiteX80" fmla="*/ 822593 w 3864770"/>
              <a:gd name="connsiteY80" fmla="*/ 590036 h 1558550"/>
              <a:gd name="connsiteX81" fmla="*/ 806631 w 3864770"/>
              <a:gd name="connsiteY81" fmla="*/ 598850 h 1558550"/>
              <a:gd name="connsiteX82" fmla="*/ 762951 w 3864770"/>
              <a:gd name="connsiteY82" fmla="*/ 620239 h 1558550"/>
              <a:gd name="connsiteX83" fmla="*/ 744831 w 3864770"/>
              <a:gd name="connsiteY83" fmla="*/ 625087 h 1558550"/>
              <a:gd name="connsiteX84" fmla="*/ 746804 w 3864770"/>
              <a:gd name="connsiteY84" fmla="*/ 643415 h 1558550"/>
              <a:gd name="connsiteX85" fmla="*/ 721255 w 3864770"/>
              <a:gd name="connsiteY85" fmla="*/ 747349 h 1558550"/>
              <a:gd name="connsiteX86" fmla="*/ 642573 w 3864770"/>
              <a:gd name="connsiteY86" fmla="*/ 801411 h 1558550"/>
              <a:gd name="connsiteX87" fmla="*/ 578248 w 3864770"/>
              <a:gd name="connsiteY87" fmla="*/ 784004 h 1558550"/>
              <a:gd name="connsiteX88" fmla="*/ 566269 w 3864770"/>
              <a:gd name="connsiteY88" fmla="*/ 759555 h 1558550"/>
              <a:gd name="connsiteX89" fmla="*/ 584677 w 3864770"/>
              <a:gd name="connsiteY89" fmla="*/ 726498 h 1558550"/>
              <a:gd name="connsiteX90" fmla="*/ 586046 w 3864770"/>
              <a:gd name="connsiteY90" fmla="*/ 725803 h 1558550"/>
              <a:gd name="connsiteX91" fmla="*/ 601062 w 3864770"/>
              <a:gd name="connsiteY91" fmla="*/ 767845 h 1558550"/>
              <a:gd name="connsiteX92" fmla="*/ 666530 w 3864770"/>
              <a:gd name="connsiteY92" fmla="*/ 760788 h 1558550"/>
              <a:gd name="connsiteX93" fmla="*/ 705608 w 3864770"/>
              <a:gd name="connsiteY93" fmla="*/ 663226 h 1558550"/>
              <a:gd name="connsiteX94" fmla="*/ 705530 w 3864770"/>
              <a:gd name="connsiteY94" fmla="*/ 642902 h 1558550"/>
              <a:gd name="connsiteX95" fmla="*/ 705371 w 3864770"/>
              <a:gd name="connsiteY95" fmla="*/ 640669 h 1558550"/>
              <a:gd name="connsiteX96" fmla="*/ 685095 w 3864770"/>
              <a:gd name="connsiteY96" fmla="*/ 629567 h 1558550"/>
              <a:gd name="connsiteX97" fmla="*/ 660073 w 3864770"/>
              <a:gd name="connsiteY97" fmla="*/ 619675 h 1558550"/>
              <a:gd name="connsiteX98" fmla="*/ 552844 w 3864770"/>
              <a:gd name="connsiteY98" fmla="*/ 617612 h 1558550"/>
              <a:gd name="connsiteX99" fmla="*/ 454201 w 3864770"/>
              <a:gd name="connsiteY99" fmla="*/ 705426 h 1558550"/>
              <a:gd name="connsiteX100" fmla="*/ 460422 w 3864770"/>
              <a:gd name="connsiteY100" fmla="*/ 831904 h 1558550"/>
              <a:gd name="connsiteX101" fmla="*/ 662993 w 3864770"/>
              <a:gd name="connsiteY101" fmla="*/ 977932 h 1558550"/>
              <a:gd name="connsiteX102" fmla="*/ 667134 w 3864770"/>
              <a:gd name="connsiteY102" fmla="*/ 979181 h 1558550"/>
              <a:gd name="connsiteX103" fmla="*/ 682492 w 3864770"/>
              <a:gd name="connsiteY103" fmla="*/ 982860 h 1558550"/>
              <a:gd name="connsiteX104" fmla="*/ 680954 w 3864770"/>
              <a:gd name="connsiteY104" fmla="*/ 963429 h 1558550"/>
              <a:gd name="connsiteX105" fmla="*/ 695470 w 3864770"/>
              <a:gd name="connsiteY105" fmla="*/ 867403 h 1558550"/>
              <a:gd name="connsiteX106" fmla="*/ 898199 w 3864770"/>
              <a:gd name="connsiteY106" fmla="*/ 762011 h 1558550"/>
              <a:gd name="connsiteX107" fmla="*/ 1016039 w 3864770"/>
              <a:gd name="connsiteY107" fmla="*/ 843873 h 1558550"/>
              <a:gd name="connsiteX108" fmla="*/ 1019722 w 3864770"/>
              <a:gd name="connsiteY108" fmla="*/ 931530 h 1558550"/>
              <a:gd name="connsiteX109" fmla="*/ 913478 w 3864770"/>
              <a:gd name="connsiteY109" fmla="*/ 983819 h 1558550"/>
              <a:gd name="connsiteX110" fmla="*/ 846077 w 3864770"/>
              <a:gd name="connsiteY110" fmla="*/ 968657 h 1558550"/>
              <a:gd name="connsiteX111" fmla="*/ 897963 w 3864770"/>
              <a:gd name="connsiteY111" fmla="*/ 955900 h 1558550"/>
              <a:gd name="connsiteX112" fmla="*/ 911703 w 3864770"/>
              <a:gd name="connsiteY112" fmla="*/ 953917 h 1558550"/>
              <a:gd name="connsiteX113" fmla="*/ 985772 w 3864770"/>
              <a:gd name="connsiteY113" fmla="*/ 897095 h 1558550"/>
              <a:gd name="connsiteX114" fmla="*/ 949401 w 3864770"/>
              <a:gd name="connsiteY114" fmla="*/ 831195 h 1558550"/>
              <a:gd name="connsiteX115" fmla="*/ 810759 w 3864770"/>
              <a:gd name="connsiteY115" fmla="*/ 819830 h 1558550"/>
              <a:gd name="connsiteX116" fmla="*/ 728383 w 3864770"/>
              <a:gd name="connsiteY116" fmla="*/ 940660 h 1558550"/>
              <a:gd name="connsiteX117" fmla="*/ 728539 w 3864770"/>
              <a:gd name="connsiteY117" fmla="*/ 972705 h 1558550"/>
              <a:gd name="connsiteX118" fmla="*/ 730775 w 3864770"/>
              <a:gd name="connsiteY118" fmla="*/ 991740 h 1558550"/>
              <a:gd name="connsiteX119" fmla="*/ 743201 w 3864770"/>
              <a:gd name="connsiteY119" fmla="*/ 1037278 h 1558550"/>
              <a:gd name="connsiteX120" fmla="*/ 754337 w 3864770"/>
              <a:gd name="connsiteY120" fmla="*/ 1061845 h 1558550"/>
              <a:gd name="connsiteX121" fmla="*/ 813823 w 3864770"/>
              <a:gd name="connsiteY121" fmla="*/ 1130176 h 1558550"/>
              <a:gd name="connsiteX122" fmla="*/ 928125 w 3864770"/>
              <a:gd name="connsiteY122" fmla="*/ 1157936 h 1558550"/>
              <a:gd name="connsiteX123" fmla="*/ 951531 w 3864770"/>
              <a:gd name="connsiteY123" fmla="*/ 1155401 h 1558550"/>
              <a:gd name="connsiteX124" fmla="*/ 971413 w 3864770"/>
              <a:gd name="connsiteY124" fmla="*/ 1151341 h 1558550"/>
              <a:gd name="connsiteX125" fmla="*/ 1129633 w 3864770"/>
              <a:gd name="connsiteY125" fmla="*/ 1018635 h 1558550"/>
              <a:gd name="connsiteX126" fmla="*/ 1135221 w 3864770"/>
              <a:gd name="connsiteY126" fmla="*/ 1002225 h 1558550"/>
              <a:gd name="connsiteX127" fmla="*/ 1141151 w 3864770"/>
              <a:gd name="connsiteY127" fmla="*/ 981060 h 1558550"/>
              <a:gd name="connsiteX128" fmla="*/ 1059155 w 3864770"/>
              <a:gd name="connsiteY128" fmla="*/ 607075 h 1558550"/>
              <a:gd name="connsiteX129" fmla="*/ 529425 w 3864770"/>
              <a:gd name="connsiteY129" fmla="*/ 441773 h 1558550"/>
              <a:gd name="connsiteX130" fmla="*/ 208384 w 3864770"/>
              <a:gd name="connsiteY130" fmla="*/ 737087 h 1558550"/>
              <a:gd name="connsiteX131" fmla="*/ 171553 w 3864770"/>
              <a:gd name="connsiteY131" fmla="*/ 797681 h 1558550"/>
              <a:gd name="connsiteX132" fmla="*/ 118418 w 3864770"/>
              <a:gd name="connsiteY132" fmla="*/ 878229 h 1558550"/>
              <a:gd name="connsiteX133" fmla="*/ 122021 w 3864770"/>
              <a:gd name="connsiteY133" fmla="*/ 868560 h 1558550"/>
              <a:gd name="connsiteX134" fmla="*/ 199100 w 3864770"/>
              <a:gd name="connsiteY134" fmla="*/ 692143 h 1558550"/>
              <a:gd name="connsiteX135" fmla="*/ 688946 w 3864770"/>
              <a:gd name="connsiteY135" fmla="*/ 363803 h 1558550"/>
              <a:gd name="connsiteX136" fmla="*/ 3489656 w 3864770"/>
              <a:gd name="connsiteY136" fmla="*/ 177440 h 1558550"/>
              <a:gd name="connsiteX137" fmla="*/ 3585059 w 3864770"/>
              <a:gd name="connsiteY137" fmla="*/ 180604 h 1558550"/>
              <a:gd name="connsiteX138" fmla="*/ 3855836 w 3864770"/>
              <a:gd name="connsiteY138" fmla="*/ 408560 h 1558550"/>
              <a:gd name="connsiteX139" fmla="*/ 3741441 w 3864770"/>
              <a:gd name="connsiteY139" fmla="*/ 735000 h 1558550"/>
              <a:gd name="connsiteX140" fmla="*/ 3486379 w 3864770"/>
              <a:gd name="connsiteY140" fmla="*/ 815836 h 1558550"/>
              <a:gd name="connsiteX141" fmla="*/ 3421026 w 3864770"/>
              <a:gd name="connsiteY141" fmla="*/ 824048 h 1558550"/>
              <a:gd name="connsiteX142" fmla="*/ 3245449 w 3864770"/>
              <a:gd name="connsiteY142" fmla="*/ 954060 h 1558550"/>
              <a:gd name="connsiteX143" fmla="*/ 3246082 w 3864770"/>
              <a:gd name="connsiteY143" fmla="*/ 1094256 h 1558550"/>
              <a:gd name="connsiteX144" fmla="*/ 3395760 w 3864770"/>
              <a:gd name="connsiteY144" fmla="*/ 1133301 h 1558550"/>
              <a:gd name="connsiteX145" fmla="*/ 3469379 w 3864770"/>
              <a:gd name="connsiteY145" fmla="*/ 1051085 h 1558550"/>
              <a:gd name="connsiteX146" fmla="*/ 3447819 w 3864770"/>
              <a:gd name="connsiteY146" fmla="*/ 1009595 h 1558550"/>
              <a:gd name="connsiteX147" fmla="*/ 3396542 w 3864770"/>
              <a:gd name="connsiteY147" fmla="*/ 993712 h 1558550"/>
              <a:gd name="connsiteX148" fmla="*/ 3344315 w 3864770"/>
              <a:gd name="connsiteY148" fmla="*/ 1018490 h 1558550"/>
              <a:gd name="connsiteX149" fmla="*/ 3393153 w 3864770"/>
              <a:gd name="connsiteY149" fmla="*/ 950540 h 1558550"/>
              <a:gd name="connsiteX150" fmla="*/ 3510304 w 3864770"/>
              <a:gd name="connsiteY150" fmla="*/ 993172 h 1558550"/>
              <a:gd name="connsiteX151" fmla="*/ 3485261 w 3864770"/>
              <a:gd name="connsiteY151" fmla="*/ 1146112 h 1558550"/>
              <a:gd name="connsiteX152" fmla="*/ 3320223 w 3864770"/>
              <a:gd name="connsiteY152" fmla="*/ 1190308 h 1558550"/>
              <a:gd name="connsiteX153" fmla="*/ 3233011 w 3864770"/>
              <a:gd name="connsiteY153" fmla="*/ 1164373 h 1558550"/>
              <a:gd name="connsiteX154" fmla="*/ 3166858 w 3864770"/>
              <a:gd name="connsiteY154" fmla="*/ 1079541 h 1558550"/>
              <a:gd name="connsiteX155" fmla="*/ 3164698 w 3864770"/>
              <a:gd name="connsiteY155" fmla="*/ 1071329 h 1558550"/>
              <a:gd name="connsiteX156" fmla="*/ 3163246 w 3864770"/>
              <a:gd name="connsiteY156" fmla="*/ 1059914 h 1558550"/>
              <a:gd name="connsiteX157" fmla="*/ 3144348 w 3864770"/>
              <a:gd name="connsiteY157" fmla="*/ 1058534 h 1558550"/>
              <a:gd name="connsiteX158" fmla="*/ 3009006 w 3864770"/>
              <a:gd name="connsiteY158" fmla="*/ 1119362 h 1558550"/>
              <a:gd name="connsiteX159" fmla="*/ 2889639 w 3864770"/>
              <a:gd name="connsiteY159" fmla="*/ 1177339 h 1558550"/>
              <a:gd name="connsiteX160" fmla="*/ 2772042 w 3864770"/>
              <a:gd name="connsiteY160" fmla="*/ 1160326 h 1558550"/>
              <a:gd name="connsiteX161" fmla="*/ 2787160 w 3864770"/>
              <a:gd name="connsiteY161" fmla="*/ 1158474 h 1558550"/>
              <a:gd name="connsiteX162" fmla="*/ 2879920 w 3864770"/>
              <a:gd name="connsiteY162" fmla="*/ 1144575 h 1558550"/>
              <a:gd name="connsiteX163" fmla="*/ 3007107 w 3864770"/>
              <a:gd name="connsiteY163" fmla="*/ 1075941 h 1558550"/>
              <a:gd name="connsiteX164" fmla="*/ 3147885 w 3864770"/>
              <a:gd name="connsiteY164" fmla="*/ 1002461 h 1558550"/>
              <a:gd name="connsiteX165" fmla="*/ 3167472 w 3864770"/>
              <a:gd name="connsiteY165" fmla="*/ 1000753 h 1558550"/>
              <a:gd name="connsiteX166" fmla="*/ 3172909 w 3864770"/>
              <a:gd name="connsiteY166" fmla="*/ 982123 h 1558550"/>
              <a:gd name="connsiteX167" fmla="*/ 3209830 w 3864770"/>
              <a:gd name="connsiteY167" fmla="*/ 909484 h 1558550"/>
              <a:gd name="connsiteX168" fmla="*/ 3424005 w 3864770"/>
              <a:gd name="connsiteY168" fmla="*/ 774795 h 1558550"/>
              <a:gd name="connsiteX169" fmla="*/ 3456197 w 3864770"/>
              <a:gd name="connsiteY169" fmla="*/ 770668 h 1558550"/>
              <a:gd name="connsiteX170" fmla="*/ 3428231 w 3864770"/>
              <a:gd name="connsiteY170" fmla="*/ 755231 h 1558550"/>
              <a:gd name="connsiteX171" fmla="*/ 3374125 w 3864770"/>
              <a:gd name="connsiteY171" fmla="*/ 705164 h 1558550"/>
              <a:gd name="connsiteX172" fmla="*/ 3347313 w 3864770"/>
              <a:gd name="connsiteY172" fmla="*/ 493457 h 1558550"/>
              <a:gd name="connsiteX173" fmla="*/ 3549292 w 3864770"/>
              <a:gd name="connsiteY173" fmla="*/ 396736 h 1558550"/>
              <a:gd name="connsiteX174" fmla="*/ 3664525 w 3864770"/>
              <a:gd name="connsiteY174" fmla="*/ 473278 h 1558550"/>
              <a:gd name="connsiteX175" fmla="*/ 3662663 w 3864770"/>
              <a:gd name="connsiteY175" fmla="*/ 548388 h 1558550"/>
              <a:gd name="connsiteX176" fmla="*/ 3546146 w 3864770"/>
              <a:gd name="connsiteY176" fmla="*/ 595712 h 1558550"/>
              <a:gd name="connsiteX177" fmla="*/ 3497382 w 3864770"/>
              <a:gd name="connsiteY177" fmla="*/ 558518 h 1558550"/>
              <a:gd name="connsiteX178" fmla="*/ 3609450 w 3864770"/>
              <a:gd name="connsiteY178" fmla="*/ 523755 h 1558550"/>
              <a:gd name="connsiteX179" fmla="*/ 3592637 w 3864770"/>
              <a:gd name="connsiteY179" fmla="*/ 471689 h 1558550"/>
              <a:gd name="connsiteX180" fmla="*/ 3410785 w 3864770"/>
              <a:gd name="connsiteY180" fmla="*/ 494535 h 1558550"/>
              <a:gd name="connsiteX181" fmla="*/ 3379003 w 3864770"/>
              <a:gd name="connsiteY181" fmla="*/ 571536 h 1558550"/>
              <a:gd name="connsiteX182" fmla="*/ 3429833 w 3864770"/>
              <a:gd name="connsiteY182" fmla="*/ 669638 h 1558550"/>
              <a:gd name="connsiteX183" fmla="*/ 3662440 w 3864770"/>
              <a:gd name="connsiteY183" fmla="*/ 690658 h 1558550"/>
              <a:gd name="connsiteX184" fmla="*/ 3772050 w 3864770"/>
              <a:gd name="connsiteY184" fmla="*/ 445137 h 1558550"/>
              <a:gd name="connsiteX185" fmla="*/ 3575675 w 3864770"/>
              <a:gd name="connsiteY185" fmla="*/ 273175 h 1558550"/>
              <a:gd name="connsiteX186" fmla="*/ 3416930 w 3864770"/>
              <a:gd name="connsiteY186" fmla="*/ 278457 h 1558550"/>
              <a:gd name="connsiteX187" fmla="*/ 2889565 w 3864770"/>
              <a:gd name="connsiteY187" fmla="*/ 702234 h 1558550"/>
              <a:gd name="connsiteX188" fmla="*/ 2603074 w 3864770"/>
              <a:gd name="connsiteY188" fmla="*/ 1002987 h 1558550"/>
              <a:gd name="connsiteX189" fmla="*/ 1536801 w 3864770"/>
              <a:gd name="connsiteY189" fmla="*/ 1048536 h 1558550"/>
              <a:gd name="connsiteX190" fmla="*/ 1272482 w 3864770"/>
              <a:gd name="connsiteY190" fmla="*/ 646161 h 1558550"/>
              <a:gd name="connsiteX191" fmla="*/ 1926776 w 3864770"/>
              <a:gd name="connsiteY191" fmla="*/ 1175040 h 1558550"/>
              <a:gd name="connsiteX192" fmla="*/ 2762770 w 3864770"/>
              <a:gd name="connsiteY192" fmla="*/ 768829 h 1558550"/>
              <a:gd name="connsiteX193" fmla="*/ 2877686 w 3864770"/>
              <a:gd name="connsiteY193" fmla="*/ 619267 h 1558550"/>
              <a:gd name="connsiteX194" fmla="*/ 3382857 w 3864770"/>
              <a:gd name="connsiteY194" fmla="*/ 193716 h 1558550"/>
              <a:gd name="connsiteX195" fmla="*/ 3489656 w 3864770"/>
              <a:gd name="connsiteY195" fmla="*/ 177440 h 1558550"/>
              <a:gd name="connsiteX196" fmla="*/ 1715211 w 3864770"/>
              <a:gd name="connsiteY196" fmla="*/ 140 h 1558550"/>
              <a:gd name="connsiteX197" fmla="*/ 1757828 w 3864770"/>
              <a:gd name="connsiteY197" fmla="*/ 3190 h 1558550"/>
              <a:gd name="connsiteX198" fmla="*/ 1877120 w 3864770"/>
              <a:gd name="connsiteY198" fmla="*/ 85263 h 1558550"/>
              <a:gd name="connsiteX199" fmla="*/ 1822324 w 3864770"/>
              <a:gd name="connsiteY199" fmla="*/ 286602 h 1558550"/>
              <a:gd name="connsiteX200" fmla="*/ 1640612 w 3864770"/>
              <a:gd name="connsiteY200" fmla="*/ 242262 h 1558550"/>
              <a:gd name="connsiteX201" fmla="*/ 1636522 w 3864770"/>
              <a:gd name="connsiteY201" fmla="*/ 175390 h 1558550"/>
              <a:gd name="connsiteX202" fmla="*/ 1662938 w 3864770"/>
              <a:gd name="connsiteY202" fmla="*/ 145777 h 1558550"/>
              <a:gd name="connsiteX203" fmla="*/ 1685292 w 3864770"/>
              <a:gd name="connsiteY203" fmla="*/ 145330 h 1558550"/>
              <a:gd name="connsiteX204" fmla="*/ 1710616 w 3864770"/>
              <a:gd name="connsiteY204" fmla="*/ 192496 h 1558550"/>
              <a:gd name="connsiteX205" fmla="*/ 1720214 w 3864770"/>
              <a:gd name="connsiteY205" fmla="*/ 219493 h 1558550"/>
              <a:gd name="connsiteX206" fmla="*/ 1770396 w 3864770"/>
              <a:gd name="connsiteY206" fmla="*/ 254323 h 1558550"/>
              <a:gd name="connsiteX207" fmla="*/ 1839510 w 3864770"/>
              <a:gd name="connsiteY207" fmla="*/ 203544 h 1558550"/>
              <a:gd name="connsiteX208" fmla="*/ 1840124 w 3864770"/>
              <a:gd name="connsiteY208" fmla="*/ 127529 h 1558550"/>
              <a:gd name="connsiteX209" fmla="*/ 1768106 w 3864770"/>
              <a:gd name="connsiteY209" fmla="*/ 58422 h 1558550"/>
              <a:gd name="connsiteX210" fmla="*/ 1602520 w 3864770"/>
              <a:gd name="connsiteY210" fmla="*/ 91386 h 1558550"/>
              <a:gd name="connsiteX211" fmla="*/ 1553764 w 3864770"/>
              <a:gd name="connsiteY211" fmla="*/ 167191 h 1558550"/>
              <a:gd name="connsiteX212" fmla="*/ 1550318 w 3864770"/>
              <a:gd name="connsiteY212" fmla="*/ 178595 h 1558550"/>
              <a:gd name="connsiteX213" fmla="*/ 1546465 w 3864770"/>
              <a:gd name="connsiteY213" fmla="*/ 209836 h 1558550"/>
              <a:gd name="connsiteX214" fmla="*/ 1548938 w 3864770"/>
              <a:gd name="connsiteY214" fmla="*/ 232986 h 1558550"/>
              <a:gd name="connsiteX215" fmla="*/ 1554237 w 3864770"/>
              <a:gd name="connsiteY215" fmla="*/ 254466 h 1558550"/>
              <a:gd name="connsiteX216" fmla="*/ 1622993 w 3864770"/>
              <a:gd name="connsiteY216" fmla="*/ 335146 h 1558550"/>
              <a:gd name="connsiteX217" fmla="*/ 1897750 w 3864770"/>
              <a:gd name="connsiteY217" fmla="*/ 347193 h 1558550"/>
              <a:gd name="connsiteX218" fmla="*/ 1918473 w 3864770"/>
              <a:gd name="connsiteY218" fmla="*/ 341138 h 1558550"/>
              <a:gd name="connsiteX219" fmla="*/ 1924003 w 3864770"/>
              <a:gd name="connsiteY219" fmla="*/ 319906 h 1558550"/>
              <a:gd name="connsiteX220" fmla="*/ 1978352 w 3864770"/>
              <a:gd name="connsiteY220" fmla="*/ 220111 h 1558550"/>
              <a:gd name="connsiteX221" fmla="*/ 2228461 w 3864770"/>
              <a:gd name="connsiteY221" fmla="*/ 159966 h 1558550"/>
              <a:gd name="connsiteX222" fmla="*/ 2402791 w 3864770"/>
              <a:gd name="connsiteY222" fmla="*/ 293446 h 1558550"/>
              <a:gd name="connsiteX223" fmla="*/ 2412975 w 3864770"/>
              <a:gd name="connsiteY223" fmla="*/ 314678 h 1558550"/>
              <a:gd name="connsiteX224" fmla="*/ 2423662 w 3864770"/>
              <a:gd name="connsiteY224" fmla="*/ 293446 h 1558550"/>
              <a:gd name="connsiteX225" fmla="*/ 2556081 w 3864770"/>
              <a:gd name="connsiteY225" fmla="*/ 144778 h 1558550"/>
              <a:gd name="connsiteX226" fmla="*/ 2855232 w 3864770"/>
              <a:gd name="connsiteY226" fmla="*/ 146314 h 1558550"/>
              <a:gd name="connsiteX227" fmla="*/ 2904442 w 3864770"/>
              <a:gd name="connsiteY227" fmla="*/ 257082 h 1558550"/>
              <a:gd name="connsiteX228" fmla="*/ 2842739 w 3864770"/>
              <a:gd name="connsiteY228" fmla="*/ 375138 h 1558550"/>
              <a:gd name="connsiteX229" fmla="*/ 2764521 w 3864770"/>
              <a:gd name="connsiteY229" fmla="*/ 421148 h 1558550"/>
              <a:gd name="connsiteX230" fmla="*/ 2628900 w 3864770"/>
              <a:gd name="connsiteY230" fmla="*/ 527000 h 1558550"/>
              <a:gd name="connsiteX231" fmla="*/ 2585946 w 3864770"/>
              <a:gd name="connsiteY231" fmla="*/ 625811 h 1558550"/>
              <a:gd name="connsiteX232" fmla="*/ 2569002 w 3864770"/>
              <a:gd name="connsiteY232" fmla="*/ 669520 h 1558550"/>
              <a:gd name="connsiteX233" fmla="*/ 2641933 w 3864770"/>
              <a:gd name="connsiteY233" fmla="*/ 431434 h 1558550"/>
              <a:gd name="connsiteX234" fmla="*/ 2654669 w 3864770"/>
              <a:gd name="connsiteY234" fmla="*/ 416930 h 1558550"/>
              <a:gd name="connsiteX235" fmla="*/ 2637874 w 3864770"/>
              <a:gd name="connsiteY235" fmla="*/ 407510 h 1558550"/>
              <a:gd name="connsiteX236" fmla="*/ 2608456 w 3864770"/>
              <a:gd name="connsiteY236" fmla="*/ 355654 h 1558550"/>
              <a:gd name="connsiteX237" fmla="*/ 2669564 w 3864770"/>
              <a:gd name="connsiteY237" fmla="*/ 267762 h 1558550"/>
              <a:gd name="connsiteX238" fmla="*/ 2710637 w 3864770"/>
              <a:gd name="connsiteY238" fmla="*/ 266540 h 1558550"/>
              <a:gd name="connsiteX239" fmla="*/ 2683770 w 3864770"/>
              <a:gd name="connsiteY239" fmla="*/ 276959 h 1558550"/>
              <a:gd name="connsiteX240" fmla="*/ 2638340 w 3864770"/>
              <a:gd name="connsiteY240" fmla="*/ 342846 h 1558550"/>
              <a:gd name="connsiteX241" fmla="*/ 2671258 w 3864770"/>
              <a:gd name="connsiteY241" fmla="*/ 379671 h 1558550"/>
              <a:gd name="connsiteX242" fmla="*/ 2695537 w 3864770"/>
              <a:gd name="connsiteY242" fmla="*/ 387343 h 1558550"/>
              <a:gd name="connsiteX243" fmla="*/ 2698591 w 3864770"/>
              <a:gd name="connsiteY243" fmla="*/ 388184 h 1558550"/>
              <a:gd name="connsiteX244" fmla="*/ 2826783 w 3864770"/>
              <a:gd name="connsiteY244" fmla="*/ 332952 h 1558550"/>
              <a:gd name="connsiteX245" fmla="*/ 2829948 w 3864770"/>
              <a:gd name="connsiteY245" fmla="*/ 201258 h 1558550"/>
              <a:gd name="connsiteX246" fmla="*/ 2606799 w 3864770"/>
              <a:gd name="connsiteY246" fmla="*/ 180921 h 1558550"/>
              <a:gd name="connsiteX247" fmla="*/ 2448873 w 3864770"/>
              <a:gd name="connsiteY247" fmla="*/ 359111 h 1558550"/>
              <a:gd name="connsiteX248" fmla="*/ 2433363 w 3864770"/>
              <a:gd name="connsiteY248" fmla="*/ 392783 h 1558550"/>
              <a:gd name="connsiteX249" fmla="*/ 2434983 w 3864770"/>
              <a:gd name="connsiteY249" fmla="*/ 437491 h 1558550"/>
              <a:gd name="connsiteX250" fmla="*/ 2118869 w 3864770"/>
              <a:gd name="connsiteY250" fmla="*/ 953154 h 1558550"/>
              <a:gd name="connsiteX251" fmla="*/ 1412939 w 3864770"/>
              <a:gd name="connsiteY251" fmla="*/ 669756 h 1558550"/>
              <a:gd name="connsiteX252" fmla="*/ 1409401 w 3864770"/>
              <a:gd name="connsiteY252" fmla="*/ 663319 h 1558550"/>
              <a:gd name="connsiteX253" fmla="*/ 1122626 w 3864770"/>
              <a:gd name="connsiteY253" fmla="*/ 275120 h 1558550"/>
              <a:gd name="connsiteX254" fmla="*/ 1102955 w 3864770"/>
              <a:gd name="connsiteY254" fmla="*/ 260471 h 1558550"/>
              <a:gd name="connsiteX255" fmla="*/ 951335 w 3864770"/>
              <a:gd name="connsiteY255" fmla="*/ 187134 h 1558550"/>
              <a:gd name="connsiteX256" fmla="*/ 442408 w 3864770"/>
              <a:gd name="connsiteY256" fmla="*/ 243747 h 1558550"/>
              <a:gd name="connsiteX257" fmla="*/ 71373 w 3864770"/>
              <a:gd name="connsiteY257" fmla="*/ 628871 h 1558550"/>
              <a:gd name="connsiteX258" fmla="*/ 5839 w 3864770"/>
              <a:gd name="connsiteY258" fmla="*/ 758556 h 1558550"/>
              <a:gd name="connsiteX259" fmla="*/ 147927 w 3864770"/>
              <a:gd name="connsiteY259" fmla="*/ 449289 h 1558550"/>
              <a:gd name="connsiteX260" fmla="*/ 276495 w 3864770"/>
              <a:gd name="connsiteY260" fmla="*/ 310157 h 1558550"/>
              <a:gd name="connsiteX261" fmla="*/ 925419 w 3864770"/>
              <a:gd name="connsiteY261" fmla="*/ 124770 h 1558550"/>
              <a:gd name="connsiteX262" fmla="*/ 1385221 w 3864770"/>
              <a:gd name="connsiteY262" fmla="*/ 506058 h 1558550"/>
              <a:gd name="connsiteX263" fmla="*/ 1432899 w 3864770"/>
              <a:gd name="connsiteY263" fmla="*/ 590574 h 1558550"/>
              <a:gd name="connsiteX264" fmla="*/ 1759076 w 3864770"/>
              <a:gd name="connsiteY264" fmla="*/ 920009 h 1558550"/>
              <a:gd name="connsiteX265" fmla="*/ 2288842 w 3864770"/>
              <a:gd name="connsiteY265" fmla="*/ 754720 h 1558550"/>
              <a:gd name="connsiteX266" fmla="*/ 2373577 w 3864770"/>
              <a:gd name="connsiteY266" fmla="*/ 392703 h 1558550"/>
              <a:gd name="connsiteX267" fmla="*/ 2369593 w 3864770"/>
              <a:gd name="connsiteY267" fmla="*/ 376137 h 1558550"/>
              <a:gd name="connsiteX268" fmla="*/ 2359297 w 3864770"/>
              <a:gd name="connsiteY268" fmla="*/ 343214 h 1558550"/>
              <a:gd name="connsiteX269" fmla="*/ 2201091 w 3864770"/>
              <a:gd name="connsiteY269" fmla="*/ 210521 h 1558550"/>
              <a:gd name="connsiteX270" fmla="*/ 2043500 w 3864770"/>
              <a:gd name="connsiteY270" fmla="*/ 231699 h 1558550"/>
              <a:gd name="connsiteX271" fmla="*/ 1982839 w 3864770"/>
              <a:gd name="connsiteY271" fmla="*/ 302026 h 1558550"/>
              <a:gd name="connsiteX272" fmla="*/ 1975633 w 3864770"/>
              <a:gd name="connsiteY272" fmla="*/ 316897 h 1558550"/>
              <a:gd name="connsiteX273" fmla="*/ 1959677 w 3864770"/>
              <a:gd name="connsiteY273" fmla="*/ 376137 h 1558550"/>
              <a:gd name="connsiteX274" fmla="*/ 1957610 w 3864770"/>
              <a:gd name="connsiteY274" fmla="*/ 395016 h 1558550"/>
              <a:gd name="connsiteX275" fmla="*/ 1958057 w 3864770"/>
              <a:gd name="connsiteY275" fmla="*/ 421239 h 1558550"/>
              <a:gd name="connsiteX276" fmla="*/ 2040427 w 3864770"/>
              <a:gd name="connsiteY276" fmla="*/ 542030 h 1558550"/>
              <a:gd name="connsiteX277" fmla="*/ 2178934 w 3864770"/>
              <a:gd name="connsiteY277" fmla="*/ 530678 h 1558550"/>
              <a:gd name="connsiteX278" fmla="*/ 2215372 w 3864770"/>
              <a:gd name="connsiteY278" fmla="*/ 464792 h 1558550"/>
              <a:gd name="connsiteX279" fmla="*/ 2141305 w 3864770"/>
              <a:gd name="connsiteY279" fmla="*/ 407865 h 1558550"/>
              <a:gd name="connsiteX280" fmla="*/ 2127490 w 3864770"/>
              <a:gd name="connsiteY280" fmla="*/ 405947 h 1558550"/>
              <a:gd name="connsiteX281" fmla="*/ 2075673 w 3864770"/>
              <a:gd name="connsiteY281" fmla="*/ 393217 h 1558550"/>
              <a:gd name="connsiteX282" fmla="*/ 2143055 w 3864770"/>
              <a:gd name="connsiteY282" fmla="*/ 378016 h 1558550"/>
              <a:gd name="connsiteX283" fmla="*/ 2249389 w 3864770"/>
              <a:gd name="connsiteY283" fmla="*/ 430344 h 1558550"/>
              <a:gd name="connsiteX284" fmla="*/ 2245702 w 3864770"/>
              <a:gd name="connsiteY284" fmla="*/ 517935 h 1558550"/>
              <a:gd name="connsiteX285" fmla="*/ 2127788 w 3864770"/>
              <a:gd name="connsiteY285" fmla="*/ 599771 h 1558550"/>
              <a:gd name="connsiteX286" fmla="*/ 1925046 w 3864770"/>
              <a:gd name="connsiteY286" fmla="*/ 494379 h 1558550"/>
              <a:gd name="connsiteX287" fmla="*/ 1910467 w 3864770"/>
              <a:gd name="connsiteY287" fmla="*/ 401428 h 1558550"/>
              <a:gd name="connsiteX288" fmla="*/ 1911714 w 3864770"/>
              <a:gd name="connsiteY288" fmla="*/ 382391 h 1558550"/>
              <a:gd name="connsiteX289" fmla="*/ 1892499 w 3864770"/>
              <a:gd name="connsiteY289" fmla="*/ 385781 h 1558550"/>
              <a:gd name="connsiteX290" fmla="*/ 1860047 w 3864770"/>
              <a:gd name="connsiteY290" fmla="*/ 393217 h 1558550"/>
              <a:gd name="connsiteX291" fmla="*/ 1653301 w 3864770"/>
              <a:gd name="connsiteY291" fmla="*/ 540465 h 1558550"/>
              <a:gd name="connsiteX292" fmla="*/ 1647080 w 3864770"/>
              <a:gd name="connsiteY292" fmla="*/ 667036 h 1558550"/>
              <a:gd name="connsiteX293" fmla="*/ 1745646 w 3864770"/>
              <a:gd name="connsiteY293" fmla="*/ 754772 h 1558550"/>
              <a:gd name="connsiteX294" fmla="*/ 1852878 w 3864770"/>
              <a:gd name="connsiteY294" fmla="*/ 752551 h 1558550"/>
              <a:gd name="connsiteX295" fmla="*/ 1877902 w 3864770"/>
              <a:gd name="connsiteY295" fmla="*/ 742803 h 1558550"/>
              <a:gd name="connsiteX296" fmla="*/ 1898178 w 3864770"/>
              <a:gd name="connsiteY296" fmla="*/ 731676 h 1558550"/>
              <a:gd name="connsiteX297" fmla="*/ 1898234 w 3864770"/>
              <a:gd name="connsiteY297" fmla="*/ 729455 h 1558550"/>
              <a:gd name="connsiteX298" fmla="*/ 1898476 w 3864770"/>
              <a:gd name="connsiteY298" fmla="*/ 709130 h 1558550"/>
              <a:gd name="connsiteX299" fmla="*/ 1859414 w 3864770"/>
              <a:gd name="connsiteY299" fmla="*/ 611555 h 1558550"/>
              <a:gd name="connsiteX300" fmla="*/ 1793856 w 3864770"/>
              <a:gd name="connsiteY300" fmla="*/ 604500 h 1558550"/>
              <a:gd name="connsiteX301" fmla="*/ 1778942 w 3864770"/>
              <a:gd name="connsiteY301" fmla="*/ 646462 h 1558550"/>
              <a:gd name="connsiteX302" fmla="*/ 1777583 w 3864770"/>
              <a:gd name="connsiteY302" fmla="*/ 645845 h 1558550"/>
              <a:gd name="connsiteX303" fmla="*/ 1759169 w 3864770"/>
              <a:gd name="connsiteY303" fmla="*/ 612712 h 1558550"/>
              <a:gd name="connsiteX304" fmla="*/ 1771066 w 3864770"/>
              <a:gd name="connsiteY304" fmla="*/ 588261 h 1558550"/>
              <a:gd name="connsiteX305" fmla="*/ 1835395 w 3864770"/>
              <a:gd name="connsiteY305" fmla="*/ 570919 h 1558550"/>
              <a:gd name="connsiteX306" fmla="*/ 1914004 w 3864770"/>
              <a:gd name="connsiteY306" fmla="*/ 624996 h 1558550"/>
              <a:gd name="connsiteX307" fmla="*/ 1939717 w 3864770"/>
              <a:gd name="connsiteY307" fmla="*/ 728904 h 1558550"/>
              <a:gd name="connsiteX308" fmla="*/ 1937706 w 3864770"/>
              <a:gd name="connsiteY308" fmla="*/ 747230 h 1558550"/>
              <a:gd name="connsiteX309" fmla="*/ 1955748 w 3864770"/>
              <a:gd name="connsiteY309" fmla="*/ 752000 h 1558550"/>
              <a:gd name="connsiteX310" fmla="*/ 1999428 w 3864770"/>
              <a:gd name="connsiteY310" fmla="*/ 773467 h 1558550"/>
              <a:gd name="connsiteX311" fmla="*/ 2015478 w 3864770"/>
              <a:gd name="connsiteY311" fmla="*/ 782205 h 1558550"/>
              <a:gd name="connsiteX312" fmla="*/ 2115499 w 3864770"/>
              <a:gd name="connsiteY312" fmla="*/ 810279 h 1558550"/>
              <a:gd name="connsiteX313" fmla="*/ 2005908 w 3864770"/>
              <a:gd name="connsiteY313" fmla="*/ 801767 h 1558550"/>
              <a:gd name="connsiteX314" fmla="*/ 1906333 w 3864770"/>
              <a:gd name="connsiteY314" fmla="*/ 787367 h 1558550"/>
              <a:gd name="connsiteX315" fmla="*/ 1845151 w 3864770"/>
              <a:gd name="connsiteY315" fmla="*/ 790731 h 1558550"/>
              <a:gd name="connsiteX316" fmla="*/ 1818210 w 3864770"/>
              <a:gd name="connsiteY316" fmla="*/ 792781 h 1558550"/>
              <a:gd name="connsiteX317" fmla="*/ 1649540 w 3864770"/>
              <a:gd name="connsiteY317" fmla="*/ 758437 h 1558550"/>
              <a:gd name="connsiteX318" fmla="*/ 1576853 w 3864770"/>
              <a:gd name="connsiteY318" fmla="*/ 625588 h 1558550"/>
              <a:gd name="connsiteX319" fmla="*/ 1663676 w 3864770"/>
              <a:gd name="connsiteY319" fmla="*/ 440434 h 1558550"/>
              <a:gd name="connsiteX320" fmla="*/ 1678191 w 3864770"/>
              <a:gd name="connsiteY320" fmla="*/ 425233 h 1558550"/>
              <a:gd name="connsiteX321" fmla="*/ 1658533 w 3864770"/>
              <a:gd name="connsiteY321" fmla="*/ 418953 h 1558550"/>
              <a:gd name="connsiteX322" fmla="*/ 1519602 w 3864770"/>
              <a:gd name="connsiteY322" fmla="*/ 262638 h 1558550"/>
              <a:gd name="connsiteX323" fmla="*/ 1514843 w 3864770"/>
              <a:gd name="connsiteY323" fmla="*/ 238006 h 1558550"/>
              <a:gd name="connsiteX324" fmla="*/ 1512871 w 3864770"/>
              <a:gd name="connsiteY324" fmla="*/ 217064 h 1558550"/>
              <a:gd name="connsiteX325" fmla="*/ 1494213 w 3864770"/>
              <a:gd name="connsiteY325" fmla="*/ 209561 h 1558550"/>
              <a:gd name="connsiteX326" fmla="*/ 1360251 w 3864770"/>
              <a:gd name="connsiteY326" fmla="*/ 180947 h 1558550"/>
              <a:gd name="connsiteX327" fmla="*/ 1192827 w 3864770"/>
              <a:gd name="connsiteY327" fmla="*/ 160859 h 1558550"/>
              <a:gd name="connsiteX328" fmla="*/ 1261609 w 3864770"/>
              <a:gd name="connsiteY328" fmla="*/ 152896 h 1558550"/>
              <a:gd name="connsiteX329" fmla="*/ 1382894 w 3864770"/>
              <a:gd name="connsiteY329" fmla="*/ 145514 h 1558550"/>
              <a:gd name="connsiteX330" fmla="*/ 1449980 w 3864770"/>
              <a:gd name="connsiteY330" fmla="*/ 162172 h 1558550"/>
              <a:gd name="connsiteX331" fmla="*/ 1496658 w 3864770"/>
              <a:gd name="connsiteY331" fmla="*/ 175533 h 1558550"/>
              <a:gd name="connsiteX332" fmla="*/ 1515014 w 3864770"/>
              <a:gd name="connsiteY332" fmla="*/ 178660 h 1558550"/>
              <a:gd name="connsiteX333" fmla="*/ 1518552 w 3864770"/>
              <a:gd name="connsiteY333" fmla="*/ 160425 h 1558550"/>
              <a:gd name="connsiteX334" fmla="*/ 1595091 w 3864770"/>
              <a:gd name="connsiteY334" fmla="*/ 44825 h 1558550"/>
              <a:gd name="connsiteX335" fmla="*/ 1715211 w 3864770"/>
              <a:gd name="connsiteY335" fmla="*/ 140 h 1558550"/>
            </a:gdLst>
            <a:ahLst/>
            <a:cxnLst/>
            <a:rect l="l" t="t" r="r" b="b"/>
            <a:pathLst>
              <a:path w="3864770" h="1558550">
                <a:moveTo>
                  <a:pt x="688946" y="363803"/>
                </a:moveTo>
                <a:cubicBezTo>
                  <a:pt x="753957" y="365374"/>
                  <a:pt x="821183" y="380167"/>
                  <a:pt x="889310" y="408719"/>
                </a:cubicBezTo>
                <a:cubicBezTo>
                  <a:pt x="1109108" y="500854"/>
                  <a:pt x="1222004" y="703796"/>
                  <a:pt x="1203739" y="969341"/>
                </a:cubicBezTo>
                <a:cubicBezTo>
                  <a:pt x="1203266" y="975464"/>
                  <a:pt x="1202583" y="981664"/>
                  <a:pt x="1202043" y="987891"/>
                </a:cubicBezTo>
                <a:cubicBezTo>
                  <a:pt x="1208341" y="987366"/>
                  <a:pt x="1214549" y="986894"/>
                  <a:pt x="1220781" y="986736"/>
                </a:cubicBezTo>
                <a:cubicBezTo>
                  <a:pt x="1273666" y="985212"/>
                  <a:pt x="1326248" y="999321"/>
                  <a:pt x="1367720" y="1035373"/>
                </a:cubicBezTo>
                <a:cubicBezTo>
                  <a:pt x="1400722" y="1064065"/>
                  <a:pt x="1418211" y="1103322"/>
                  <a:pt x="1416988" y="1146060"/>
                </a:cubicBezTo>
                <a:cubicBezTo>
                  <a:pt x="1415608" y="1191923"/>
                  <a:pt x="1393122" y="1235016"/>
                  <a:pt x="1355346" y="1264157"/>
                </a:cubicBezTo>
                <a:cubicBezTo>
                  <a:pt x="1333033" y="1281406"/>
                  <a:pt x="1305762" y="1295372"/>
                  <a:pt x="1277046" y="1310178"/>
                </a:cubicBezTo>
                <a:cubicBezTo>
                  <a:pt x="1224620" y="1337190"/>
                  <a:pt x="1170485" y="1365016"/>
                  <a:pt x="1141401" y="1416030"/>
                </a:cubicBezTo>
                <a:cubicBezTo>
                  <a:pt x="1123597" y="1447260"/>
                  <a:pt x="1110947" y="1481615"/>
                  <a:pt x="1098510" y="1514841"/>
                </a:cubicBezTo>
                <a:cubicBezTo>
                  <a:pt x="1093090" y="1529491"/>
                  <a:pt x="1087458" y="1544063"/>
                  <a:pt x="1081613" y="1558550"/>
                </a:cubicBezTo>
                <a:cubicBezTo>
                  <a:pt x="1089450" y="1474336"/>
                  <a:pt x="1107240" y="1379848"/>
                  <a:pt x="1154536" y="1320479"/>
                </a:cubicBezTo>
                <a:cubicBezTo>
                  <a:pt x="1158469" y="1315315"/>
                  <a:pt x="1162689" y="1310506"/>
                  <a:pt x="1167212" y="1305974"/>
                </a:cubicBezTo>
                <a:cubicBezTo>
                  <a:pt x="1161323" y="1303406"/>
                  <a:pt x="1155715" y="1300240"/>
                  <a:pt x="1150474" y="1296527"/>
                </a:cubicBezTo>
                <a:cubicBezTo>
                  <a:pt x="1132130" y="1283415"/>
                  <a:pt x="1121994" y="1265837"/>
                  <a:pt x="1121007" y="1244606"/>
                </a:cubicBezTo>
                <a:cubicBezTo>
                  <a:pt x="1119402" y="1207716"/>
                  <a:pt x="1146346" y="1168972"/>
                  <a:pt x="1182176" y="1156701"/>
                </a:cubicBezTo>
                <a:cubicBezTo>
                  <a:pt x="1195416" y="1152076"/>
                  <a:pt x="1209760" y="1151650"/>
                  <a:pt x="1223253" y="1155479"/>
                </a:cubicBezTo>
                <a:cubicBezTo>
                  <a:pt x="1213890" y="1157921"/>
                  <a:pt x="1204848" y="1161454"/>
                  <a:pt x="1196310" y="1166003"/>
                </a:cubicBezTo>
                <a:cubicBezTo>
                  <a:pt x="1165752" y="1182242"/>
                  <a:pt x="1147554" y="1208806"/>
                  <a:pt x="1150933" y="1231954"/>
                </a:cubicBezTo>
                <a:cubicBezTo>
                  <a:pt x="1152630" y="1243635"/>
                  <a:pt x="1160230" y="1258271"/>
                  <a:pt x="1183872" y="1268780"/>
                </a:cubicBezTo>
                <a:cubicBezTo>
                  <a:pt x="1190460" y="1271632"/>
                  <a:pt x="1198678" y="1274219"/>
                  <a:pt x="1208224" y="1276374"/>
                </a:cubicBezTo>
                <a:cubicBezTo>
                  <a:pt x="1209196" y="1276610"/>
                  <a:pt x="1210064" y="1276900"/>
                  <a:pt x="1211222" y="1277149"/>
                </a:cubicBezTo>
                <a:cubicBezTo>
                  <a:pt x="1259871" y="1286950"/>
                  <a:pt x="1310232" y="1265351"/>
                  <a:pt x="1339345" y="1222009"/>
                </a:cubicBezTo>
                <a:cubicBezTo>
                  <a:pt x="1367430" y="1180192"/>
                  <a:pt x="1368653" y="1129728"/>
                  <a:pt x="1342395" y="1090394"/>
                </a:cubicBezTo>
                <a:cubicBezTo>
                  <a:pt x="1312993" y="1046053"/>
                  <a:pt x="1257965" y="1034701"/>
                  <a:pt x="1205830" y="1041060"/>
                </a:cubicBezTo>
                <a:cubicBezTo>
                  <a:pt x="1198678" y="1041967"/>
                  <a:pt x="1191460" y="1043203"/>
                  <a:pt x="1184397" y="1044818"/>
                </a:cubicBezTo>
                <a:cubicBezTo>
                  <a:pt x="1181288" y="1052179"/>
                  <a:pt x="1177888" y="1059416"/>
                  <a:pt x="1174207" y="1066509"/>
                </a:cubicBezTo>
                <a:cubicBezTo>
                  <a:pt x="1139507" y="1133880"/>
                  <a:pt x="1086543" y="1177038"/>
                  <a:pt x="1013765" y="1197521"/>
                </a:cubicBezTo>
                <a:cubicBezTo>
                  <a:pt x="1008781" y="1198979"/>
                  <a:pt x="1004100" y="1200674"/>
                  <a:pt x="998879" y="1201803"/>
                </a:cubicBezTo>
                <a:cubicBezTo>
                  <a:pt x="994752" y="1202802"/>
                  <a:pt x="990583" y="1203576"/>
                  <a:pt x="986520" y="1204430"/>
                </a:cubicBezTo>
                <a:cubicBezTo>
                  <a:pt x="965455" y="1208577"/>
                  <a:pt x="944035" y="1210659"/>
                  <a:pt x="922564" y="1210646"/>
                </a:cubicBezTo>
                <a:cubicBezTo>
                  <a:pt x="915967" y="1210579"/>
                  <a:pt x="909374" y="1210350"/>
                  <a:pt x="902789" y="1209961"/>
                </a:cubicBezTo>
                <a:cubicBezTo>
                  <a:pt x="841199" y="1205652"/>
                  <a:pt x="786789" y="1182255"/>
                  <a:pt x="748618" y="1141684"/>
                </a:cubicBezTo>
                <a:cubicBezTo>
                  <a:pt x="724214" y="1115684"/>
                  <a:pt x="705792" y="1079870"/>
                  <a:pt x="694116" y="1041060"/>
                </a:cubicBezTo>
                <a:cubicBezTo>
                  <a:pt x="692221" y="1034403"/>
                  <a:pt x="690485" y="1027701"/>
                  <a:pt x="688908" y="1020959"/>
                </a:cubicBezTo>
                <a:cubicBezTo>
                  <a:pt x="682191" y="1019346"/>
                  <a:pt x="675434" y="1017891"/>
                  <a:pt x="668647" y="1016598"/>
                </a:cubicBezTo>
                <a:cubicBezTo>
                  <a:pt x="588478" y="1001016"/>
                  <a:pt x="494450" y="1001949"/>
                  <a:pt x="430205" y="1037132"/>
                </a:cubicBezTo>
                <a:cubicBezTo>
                  <a:pt x="395834" y="1056011"/>
                  <a:pt x="372612" y="1083628"/>
                  <a:pt x="361489" y="1117905"/>
                </a:cubicBezTo>
                <a:cubicBezTo>
                  <a:pt x="359162" y="1124921"/>
                  <a:pt x="357343" y="1132094"/>
                  <a:pt x="356045" y="1139372"/>
                </a:cubicBezTo>
                <a:cubicBezTo>
                  <a:pt x="354723" y="1147007"/>
                  <a:pt x="353932" y="1154723"/>
                  <a:pt x="353679" y="1162468"/>
                </a:cubicBezTo>
                <a:cubicBezTo>
                  <a:pt x="353349" y="1172520"/>
                  <a:pt x="354809" y="1183174"/>
                  <a:pt x="357399" y="1193776"/>
                </a:cubicBezTo>
                <a:cubicBezTo>
                  <a:pt x="358399" y="1197521"/>
                  <a:pt x="359648" y="1201370"/>
                  <a:pt x="360950" y="1205115"/>
                </a:cubicBezTo>
                <a:cubicBezTo>
                  <a:pt x="371088" y="1235647"/>
                  <a:pt x="390561" y="1264879"/>
                  <a:pt x="409705" y="1280894"/>
                </a:cubicBezTo>
                <a:cubicBezTo>
                  <a:pt x="455450" y="1319415"/>
                  <a:pt x="521944" y="1332670"/>
                  <a:pt x="575211" y="1313882"/>
                </a:cubicBezTo>
                <a:cubicBezTo>
                  <a:pt x="606544" y="1302927"/>
                  <a:pt x="634170" y="1276454"/>
                  <a:pt x="647280" y="1244869"/>
                </a:cubicBezTo>
                <a:cubicBezTo>
                  <a:pt x="658021" y="1218790"/>
                  <a:pt x="657878" y="1192476"/>
                  <a:pt x="646504" y="1168840"/>
                </a:cubicBezTo>
                <a:cubicBezTo>
                  <a:pt x="632080" y="1138609"/>
                  <a:pt x="604270" y="1118168"/>
                  <a:pt x="577498" y="1118075"/>
                </a:cubicBezTo>
                <a:cubicBezTo>
                  <a:pt x="556395" y="1117918"/>
                  <a:pt x="538499" y="1130345"/>
                  <a:pt x="527363" y="1152878"/>
                </a:cubicBezTo>
                <a:lnTo>
                  <a:pt x="517723" y="1179901"/>
                </a:lnTo>
                <a:cubicBezTo>
                  <a:pt x="511965" y="1198834"/>
                  <a:pt x="505351" y="1220485"/>
                  <a:pt x="492372" y="1226989"/>
                </a:cubicBezTo>
                <a:cubicBezTo>
                  <a:pt x="486613" y="1229997"/>
                  <a:pt x="479236" y="1229813"/>
                  <a:pt x="470046" y="1226686"/>
                </a:cubicBezTo>
                <a:cubicBezTo>
                  <a:pt x="454990" y="1221471"/>
                  <a:pt x="447390" y="1207596"/>
                  <a:pt x="443616" y="1197007"/>
                </a:cubicBezTo>
                <a:cubicBezTo>
                  <a:pt x="435872" y="1174975"/>
                  <a:pt x="437647" y="1146216"/>
                  <a:pt x="447746" y="1130122"/>
                </a:cubicBezTo>
                <a:cubicBezTo>
                  <a:pt x="499723" y="1046972"/>
                  <a:pt x="578025" y="1054343"/>
                  <a:pt x="629463" y="1085782"/>
                </a:cubicBezTo>
                <a:cubicBezTo>
                  <a:pt x="691789" y="1123830"/>
                  <a:pt x="732168" y="1207440"/>
                  <a:pt x="684189" y="1287134"/>
                </a:cubicBezTo>
                <a:cubicBezTo>
                  <a:pt x="658021" y="1330607"/>
                  <a:pt x="615630" y="1359747"/>
                  <a:pt x="564967" y="1369114"/>
                </a:cubicBezTo>
                <a:cubicBezTo>
                  <a:pt x="508572" y="1379467"/>
                  <a:pt x="449219" y="1364450"/>
                  <a:pt x="402237" y="1327533"/>
                </a:cubicBezTo>
                <a:cubicBezTo>
                  <a:pt x="362711" y="1296555"/>
                  <a:pt x="336611" y="1256286"/>
                  <a:pt x="325711" y="1211946"/>
                </a:cubicBezTo>
                <a:cubicBezTo>
                  <a:pt x="324274" y="1205911"/>
                  <a:pt x="323090" y="1199818"/>
                  <a:pt x="322161" y="1193685"/>
                </a:cubicBezTo>
                <a:cubicBezTo>
                  <a:pt x="315955" y="1194459"/>
                  <a:pt x="309814" y="1195471"/>
                  <a:pt x="303830" y="1196745"/>
                </a:cubicBezTo>
                <a:cubicBezTo>
                  <a:pt x="287632" y="1200267"/>
                  <a:pt x="272288" y="1205271"/>
                  <a:pt x="257152" y="1210171"/>
                </a:cubicBezTo>
                <a:cubicBezTo>
                  <a:pt x="235733" y="1217056"/>
                  <a:pt x="213617" y="1224217"/>
                  <a:pt x="189975" y="1226818"/>
                </a:cubicBezTo>
                <a:cubicBezTo>
                  <a:pt x="151290" y="1231022"/>
                  <a:pt x="109293" y="1225045"/>
                  <a:pt x="68624" y="1219382"/>
                </a:cubicBezTo>
                <a:cubicBezTo>
                  <a:pt x="45890" y="1216242"/>
                  <a:pt x="22879" y="1213023"/>
                  <a:pt x="0" y="1211419"/>
                </a:cubicBezTo>
                <a:cubicBezTo>
                  <a:pt x="47218" y="1194708"/>
                  <a:pt x="104929" y="1191780"/>
                  <a:pt x="167398" y="1191318"/>
                </a:cubicBezTo>
                <a:cubicBezTo>
                  <a:pt x="215693" y="1191175"/>
                  <a:pt x="257929" y="1179732"/>
                  <a:pt x="301372" y="1162771"/>
                </a:cubicBezTo>
                <a:cubicBezTo>
                  <a:pt x="307591" y="1160327"/>
                  <a:pt x="313771" y="1157869"/>
                  <a:pt x="319924" y="1155256"/>
                </a:cubicBezTo>
                <a:cubicBezTo>
                  <a:pt x="320319" y="1148292"/>
                  <a:pt x="321017" y="1141238"/>
                  <a:pt x="322095" y="1134235"/>
                </a:cubicBezTo>
                <a:cubicBezTo>
                  <a:pt x="323147" y="1126024"/>
                  <a:pt x="324685" y="1117905"/>
                  <a:pt x="326696" y="1109627"/>
                </a:cubicBezTo>
                <a:cubicBezTo>
                  <a:pt x="345499" y="1036751"/>
                  <a:pt x="398016" y="979063"/>
                  <a:pt x="465707" y="953458"/>
                </a:cubicBezTo>
                <a:cubicBezTo>
                  <a:pt x="472085" y="951000"/>
                  <a:pt x="478672" y="948937"/>
                  <a:pt x="485351" y="947086"/>
                </a:cubicBezTo>
                <a:cubicBezTo>
                  <a:pt x="480403" y="942119"/>
                  <a:pt x="475551" y="937060"/>
                  <a:pt x="470796" y="931911"/>
                </a:cubicBezTo>
                <a:cubicBezTo>
                  <a:pt x="414900" y="870938"/>
                  <a:pt x="383184" y="804590"/>
                  <a:pt x="384039" y="746679"/>
                </a:cubicBezTo>
                <a:cubicBezTo>
                  <a:pt x="384722" y="696203"/>
                  <a:pt x="409128" y="651560"/>
                  <a:pt x="456634" y="613893"/>
                </a:cubicBezTo>
                <a:cubicBezTo>
                  <a:pt x="503325" y="576870"/>
                  <a:pt x="568019" y="575780"/>
                  <a:pt x="625295" y="579525"/>
                </a:cubicBezTo>
                <a:lnTo>
                  <a:pt x="652408" y="581588"/>
                </a:lnTo>
                <a:lnTo>
                  <a:pt x="713497" y="584978"/>
                </a:lnTo>
                <a:cubicBezTo>
                  <a:pt x="748880" y="585136"/>
                  <a:pt x="781450" y="577685"/>
                  <a:pt x="812982" y="570540"/>
                </a:cubicBezTo>
                <a:cubicBezTo>
                  <a:pt x="853428" y="561407"/>
                  <a:pt x="888996" y="553525"/>
                  <a:pt x="922603" y="561973"/>
                </a:cubicBezTo>
                <a:cubicBezTo>
                  <a:pt x="888903" y="563117"/>
                  <a:pt x="856044" y="572325"/>
                  <a:pt x="822593" y="590036"/>
                </a:cubicBezTo>
                <a:lnTo>
                  <a:pt x="806631" y="598850"/>
                </a:lnTo>
                <a:cubicBezTo>
                  <a:pt x="792114" y="607062"/>
                  <a:pt x="777900" y="614957"/>
                  <a:pt x="762951" y="620239"/>
                </a:cubicBezTo>
                <a:cubicBezTo>
                  <a:pt x="757052" y="622347"/>
                  <a:pt x="750993" y="623969"/>
                  <a:pt x="744831" y="625087"/>
                </a:cubicBezTo>
                <a:cubicBezTo>
                  <a:pt x="745804" y="631079"/>
                  <a:pt x="746594" y="637187"/>
                  <a:pt x="746804" y="643415"/>
                </a:cubicBezTo>
                <a:cubicBezTo>
                  <a:pt x="748724" y="679164"/>
                  <a:pt x="739913" y="717368"/>
                  <a:pt x="721255" y="747349"/>
                </a:cubicBezTo>
                <a:cubicBezTo>
                  <a:pt x="707501" y="769290"/>
                  <a:pt x="682716" y="796433"/>
                  <a:pt x="642573" y="801411"/>
                </a:cubicBezTo>
                <a:cubicBezTo>
                  <a:pt x="623625" y="803816"/>
                  <a:pt x="594605" y="798509"/>
                  <a:pt x="578248" y="784004"/>
                </a:cubicBezTo>
                <a:cubicBezTo>
                  <a:pt x="570398" y="777120"/>
                  <a:pt x="566362" y="768829"/>
                  <a:pt x="566269" y="759555"/>
                </a:cubicBezTo>
                <a:cubicBezTo>
                  <a:pt x="566269" y="745733"/>
                  <a:pt x="574014" y="731702"/>
                  <a:pt x="584677" y="726498"/>
                </a:cubicBezTo>
                <a:cubicBezTo>
                  <a:pt x="585230" y="726184"/>
                  <a:pt x="585599" y="726026"/>
                  <a:pt x="586046" y="725803"/>
                </a:cubicBezTo>
                <a:cubicBezTo>
                  <a:pt x="581233" y="740202"/>
                  <a:pt x="587452" y="757860"/>
                  <a:pt x="601062" y="767845"/>
                </a:cubicBezTo>
                <a:cubicBezTo>
                  <a:pt x="618681" y="780785"/>
                  <a:pt x="643176" y="778117"/>
                  <a:pt x="666530" y="760788"/>
                </a:cubicBezTo>
                <a:cubicBezTo>
                  <a:pt x="689999" y="743210"/>
                  <a:pt x="703675" y="701406"/>
                  <a:pt x="705608" y="663226"/>
                </a:cubicBezTo>
                <a:cubicBezTo>
                  <a:pt x="705976" y="656317"/>
                  <a:pt x="705896" y="649405"/>
                  <a:pt x="705530" y="642902"/>
                </a:cubicBezTo>
                <a:cubicBezTo>
                  <a:pt x="705371" y="642128"/>
                  <a:pt x="705371" y="641365"/>
                  <a:pt x="705371" y="640669"/>
                </a:cubicBezTo>
                <a:cubicBezTo>
                  <a:pt x="698829" y="636588"/>
                  <a:pt x="692059" y="632882"/>
                  <a:pt x="685095" y="629567"/>
                </a:cubicBezTo>
                <a:cubicBezTo>
                  <a:pt x="676983" y="625721"/>
                  <a:pt x="668623" y="622415"/>
                  <a:pt x="660073" y="619675"/>
                </a:cubicBezTo>
                <a:cubicBezTo>
                  <a:pt x="625360" y="609006"/>
                  <a:pt x="587675" y="607838"/>
                  <a:pt x="552844" y="617612"/>
                </a:cubicBezTo>
                <a:cubicBezTo>
                  <a:pt x="505876" y="630724"/>
                  <a:pt x="470939" y="661939"/>
                  <a:pt x="454201" y="705426"/>
                </a:cubicBezTo>
                <a:cubicBezTo>
                  <a:pt x="437621" y="748597"/>
                  <a:pt x="439764" y="791177"/>
                  <a:pt x="460422" y="831904"/>
                </a:cubicBezTo>
                <a:cubicBezTo>
                  <a:pt x="499434" y="908538"/>
                  <a:pt x="592987" y="958081"/>
                  <a:pt x="662993" y="977932"/>
                </a:cubicBezTo>
                <a:cubicBezTo>
                  <a:pt x="664452" y="978405"/>
                  <a:pt x="665741" y="978853"/>
                  <a:pt x="667134" y="979181"/>
                </a:cubicBezTo>
                <a:cubicBezTo>
                  <a:pt x="672289" y="980626"/>
                  <a:pt x="677417" y="981638"/>
                  <a:pt x="682492" y="982860"/>
                </a:cubicBezTo>
                <a:cubicBezTo>
                  <a:pt x="681753" y="976403"/>
                  <a:pt x="681239" y="969922"/>
                  <a:pt x="680954" y="963429"/>
                </a:cubicBezTo>
                <a:cubicBezTo>
                  <a:pt x="679495" y="928784"/>
                  <a:pt x="683952" y="895256"/>
                  <a:pt x="695470" y="867403"/>
                </a:cubicBezTo>
                <a:cubicBezTo>
                  <a:pt x="725266" y="795776"/>
                  <a:pt x="816151" y="748518"/>
                  <a:pt x="898199" y="762011"/>
                </a:cubicBezTo>
                <a:cubicBezTo>
                  <a:pt x="946022" y="769921"/>
                  <a:pt x="994463" y="803593"/>
                  <a:pt x="1016039" y="843873"/>
                </a:cubicBezTo>
                <a:cubicBezTo>
                  <a:pt x="1031411" y="872540"/>
                  <a:pt x="1032699" y="902836"/>
                  <a:pt x="1019722" y="931530"/>
                </a:cubicBezTo>
                <a:cubicBezTo>
                  <a:pt x="997302" y="981231"/>
                  <a:pt x="932741" y="984161"/>
                  <a:pt x="913478" y="983819"/>
                </a:cubicBezTo>
                <a:cubicBezTo>
                  <a:pt x="886760" y="983385"/>
                  <a:pt x="848905" y="975856"/>
                  <a:pt x="846077" y="968657"/>
                </a:cubicBezTo>
                <a:cubicBezTo>
                  <a:pt x="849142" y="964047"/>
                  <a:pt x="866511" y="959749"/>
                  <a:pt x="897963" y="955900"/>
                </a:cubicBezTo>
                <a:lnTo>
                  <a:pt x="911703" y="953917"/>
                </a:lnTo>
                <a:cubicBezTo>
                  <a:pt x="935647" y="948714"/>
                  <a:pt x="985705" y="937665"/>
                  <a:pt x="985772" y="897095"/>
                </a:cubicBezTo>
                <a:cubicBezTo>
                  <a:pt x="985772" y="869716"/>
                  <a:pt x="973200" y="846921"/>
                  <a:pt x="949401" y="831195"/>
                </a:cubicBezTo>
                <a:cubicBezTo>
                  <a:pt x="909337" y="804801"/>
                  <a:pt x="846300" y="804801"/>
                  <a:pt x="810759" y="819830"/>
                </a:cubicBezTo>
                <a:cubicBezTo>
                  <a:pt x="762621" y="840339"/>
                  <a:pt x="733287" y="883274"/>
                  <a:pt x="728383" y="940660"/>
                </a:cubicBezTo>
                <a:cubicBezTo>
                  <a:pt x="727541" y="951262"/>
                  <a:pt x="727764" y="961971"/>
                  <a:pt x="728539" y="972705"/>
                </a:cubicBezTo>
                <a:cubicBezTo>
                  <a:pt x="728921" y="979063"/>
                  <a:pt x="729775" y="985435"/>
                  <a:pt x="730775" y="991740"/>
                </a:cubicBezTo>
                <a:cubicBezTo>
                  <a:pt x="733337" y="1007307"/>
                  <a:pt x="737500" y="1022566"/>
                  <a:pt x="743201" y="1037278"/>
                </a:cubicBezTo>
                <a:cubicBezTo>
                  <a:pt x="746436" y="1045804"/>
                  <a:pt x="750103" y="1053935"/>
                  <a:pt x="754337" y="1061845"/>
                </a:cubicBezTo>
                <a:cubicBezTo>
                  <a:pt x="769143" y="1090130"/>
                  <a:pt x="789485" y="1114529"/>
                  <a:pt x="813823" y="1130176"/>
                </a:cubicBezTo>
                <a:cubicBezTo>
                  <a:pt x="846064" y="1150880"/>
                  <a:pt x="886221" y="1160379"/>
                  <a:pt x="928125" y="1157936"/>
                </a:cubicBezTo>
                <a:cubicBezTo>
                  <a:pt x="935884" y="1157462"/>
                  <a:pt x="943695" y="1156621"/>
                  <a:pt x="951531" y="1155401"/>
                </a:cubicBezTo>
                <a:cubicBezTo>
                  <a:pt x="958119" y="1154349"/>
                  <a:pt x="964732" y="1152930"/>
                  <a:pt x="971413" y="1151341"/>
                </a:cubicBezTo>
                <a:cubicBezTo>
                  <a:pt x="1049095" y="1131713"/>
                  <a:pt x="1102297" y="1087057"/>
                  <a:pt x="1129633" y="1018635"/>
                </a:cubicBezTo>
                <a:cubicBezTo>
                  <a:pt x="1131763" y="1013273"/>
                  <a:pt x="1133473" y="1007665"/>
                  <a:pt x="1135221" y="1002225"/>
                </a:cubicBezTo>
                <a:cubicBezTo>
                  <a:pt x="1137561" y="995248"/>
                  <a:pt x="1139364" y="988194"/>
                  <a:pt x="1141151" y="981060"/>
                </a:cubicBezTo>
                <a:cubicBezTo>
                  <a:pt x="1170066" y="858706"/>
                  <a:pt x="1122020" y="705860"/>
                  <a:pt x="1059155" y="607075"/>
                </a:cubicBezTo>
                <a:cubicBezTo>
                  <a:pt x="948664" y="433352"/>
                  <a:pt x="703070" y="386567"/>
                  <a:pt x="529425" y="441773"/>
                </a:cubicBezTo>
                <a:cubicBezTo>
                  <a:pt x="350352" y="498780"/>
                  <a:pt x="278190" y="619872"/>
                  <a:pt x="208384" y="737087"/>
                </a:cubicBezTo>
                <a:lnTo>
                  <a:pt x="171553" y="797681"/>
                </a:lnTo>
                <a:cubicBezTo>
                  <a:pt x="154452" y="824928"/>
                  <a:pt x="136736" y="851784"/>
                  <a:pt x="118418" y="878229"/>
                </a:cubicBezTo>
                <a:cubicBezTo>
                  <a:pt x="119655" y="874997"/>
                  <a:pt x="120891" y="871766"/>
                  <a:pt x="122021" y="868560"/>
                </a:cubicBezTo>
                <a:cubicBezTo>
                  <a:pt x="142679" y="813407"/>
                  <a:pt x="163953" y="756335"/>
                  <a:pt x="199100" y="692143"/>
                </a:cubicBezTo>
                <a:cubicBezTo>
                  <a:pt x="318812" y="473367"/>
                  <a:pt x="493913" y="359088"/>
                  <a:pt x="688946" y="363803"/>
                </a:cubicBezTo>
                <a:close/>
                <a:moveTo>
                  <a:pt x="3489656" y="177440"/>
                </a:moveTo>
                <a:cubicBezTo>
                  <a:pt x="3523682" y="175234"/>
                  <a:pt x="3555809" y="176269"/>
                  <a:pt x="3585059" y="180604"/>
                </a:cubicBezTo>
                <a:cubicBezTo>
                  <a:pt x="3712190" y="199615"/>
                  <a:pt x="3821037" y="291135"/>
                  <a:pt x="3855836" y="408560"/>
                </a:cubicBezTo>
                <a:cubicBezTo>
                  <a:pt x="3886836" y="513034"/>
                  <a:pt x="3834386" y="662530"/>
                  <a:pt x="3741441" y="735000"/>
                </a:cubicBezTo>
                <a:cubicBezTo>
                  <a:pt x="3663836" y="795512"/>
                  <a:pt x="3577612" y="805418"/>
                  <a:pt x="3486379" y="815836"/>
                </a:cubicBezTo>
                <a:lnTo>
                  <a:pt x="3421026" y="824048"/>
                </a:lnTo>
                <a:cubicBezTo>
                  <a:pt x="3337296" y="836253"/>
                  <a:pt x="3268369" y="887255"/>
                  <a:pt x="3245449" y="954060"/>
                </a:cubicBezTo>
                <a:cubicBezTo>
                  <a:pt x="3232266" y="992778"/>
                  <a:pt x="3224428" y="1052780"/>
                  <a:pt x="3246082" y="1094256"/>
                </a:cubicBezTo>
                <a:cubicBezTo>
                  <a:pt x="3271962" y="1143667"/>
                  <a:pt x="3341895" y="1149185"/>
                  <a:pt x="3395760" y="1133301"/>
                </a:cubicBezTo>
                <a:cubicBezTo>
                  <a:pt x="3434394" y="1122029"/>
                  <a:pt x="3472079" y="1092193"/>
                  <a:pt x="3469379" y="1051085"/>
                </a:cubicBezTo>
                <a:cubicBezTo>
                  <a:pt x="3468411" y="1035201"/>
                  <a:pt x="3460722" y="1020408"/>
                  <a:pt x="3447819" y="1009595"/>
                </a:cubicBezTo>
                <a:cubicBezTo>
                  <a:pt x="3433594" y="997572"/>
                  <a:pt x="3415086" y="991840"/>
                  <a:pt x="3396542" y="993712"/>
                </a:cubicBezTo>
                <a:cubicBezTo>
                  <a:pt x="3377197" y="995708"/>
                  <a:pt x="3358838" y="1004905"/>
                  <a:pt x="3344315" y="1018490"/>
                </a:cubicBezTo>
                <a:cubicBezTo>
                  <a:pt x="3346568" y="990571"/>
                  <a:pt x="3358298" y="962430"/>
                  <a:pt x="3393153" y="950540"/>
                </a:cubicBezTo>
                <a:cubicBezTo>
                  <a:pt x="3439924" y="934670"/>
                  <a:pt x="3483642" y="950540"/>
                  <a:pt x="3510304" y="993172"/>
                </a:cubicBezTo>
                <a:cubicBezTo>
                  <a:pt x="3540634" y="1041638"/>
                  <a:pt x="3529407" y="1110205"/>
                  <a:pt x="3485261" y="1146112"/>
                </a:cubicBezTo>
                <a:cubicBezTo>
                  <a:pt x="3443592" y="1180020"/>
                  <a:pt x="3380399" y="1197074"/>
                  <a:pt x="3320223" y="1190308"/>
                </a:cubicBezTo>
                <a:cubicBezTo>
                  <a:pt x="3285219" y="1186472"/>
                  <a:pt x="3252598" y="1176722"/>
                  <a:pt x="3233011" y="1164373"/>
                </a:cubicBezTo>
                <a:cubicBezTo>
                  <a:pt x="3198007" y="1142209"/>
                  <a:pt x="3175907" y="1113701"/>
                  <a:pt x="3166858" y="1079541"/>
                </a:cubicBezTo>
                <a:cubicBezTo>
                  <a:pt x="3166094" y="1076782"/>
                  <a:pt x="3165219" y="1074090"/>
                  <a:pt x="3164698" y="1071329"/>
                </a:cubicBezTo>
                <a:cubicBezTo>
                  <a:pt x="3163916" y="1067664"/>
                  <a:pt x="3163637" y="1063815"/>
                  <a:pt x="3163246" y="1059914"/>
                </a:cubicBezTo>
                <a:cubicBezTo>
                  <a:pt x="3156990" y="1058960"/>
                  <a:pt x="3150678" y="1058498"/>
                  <a:pt x="3144348" y="1058534"/>
                </a:cubicBezTo>
                <a:cubicBezTo>
                  <a:pt x="3094765" y="1058770"/>
                  <a:pt x="3051234" y="1089460"/>
                  <a:pt x="3009006" y="1119362"/>
                </a:cubicBezTo>
                <a:cubicBezTo>
                  <a:pt x="2971004" y="1146190"/>
                  <a:pt x="2931793" y="1173898"/>
                  <a:pt x="2889639" y="1177339"/>
                </a:cubicBezTo>
                <a:cubicBezTo>
                  <a:pt x="2849907" y="1180651"/>
                  <a:pt x="2810341" y="1170601"/>
                  <a:pt x="2772042" y="1160326"/>
                </a:cubicBezTo>
                <a:cubicBezTo>
                  <a:pt x="2777032" y="1159761"/>
                  <a:pt x="2782096" y="1159091"/>
                  <a:pt x="2787160" y="1158474"/>
                </a:cubicBezTo>
                <a:cubicBezTo>
                  <a:pt x="2817547" y="1154861"/>
                  <a:pt x="2849050" y="1151183"/>
                  <a:pt x="2879920" y="1144575"/>
                </a:cubicBezTo>
                <a:cubicBezTo>
                  <a:pt x="2921031" y="1135837"/>
                  <a:pt x="2962905" y="1106776"/>
                  <a:pt x="3007107" y="1075941"/>
                </a:cubicBezTo>
                <a:cubicBezTo>
                  <a:pt x="3053691" y="1043569"/>
                  <a:pt x="3101393" y="1010514"/>
                  <a:pt x="3147885" y="1002461"/>
                </a:cubicBezTo>
                <a:cubicBezTo>
                  <a:pt x="3154365" y="1001404"/>
                  <a:pt x="3160918" y="1000833"/>
                  <a:pt x="3167472" y="1000753"/>
                </a:cubicBezTo>
                <a:cubicBezTo>
                  <a:pt x="3168999" y="994539"/>
                  <a:pt x="3170675" y="988324"/>
                  <a:pt x="3172909" y="982123"/>
                </a:cubicBezTo>
                <a:cubicBezTo>
                  <a:pt x="3180915" y="957872"/>
                  <a:pt x="3193185" y="933315"/>
                  <a:pt x="3209830" y="909484"/>
                </a:cubicBezTo>
                <a:cubicBezTo>
                  <a:pt x="3262802" y="833863"/>
                  <a:pt x="3332139" y="790061"/>
                  <a:pt x="3424005" y="774795"/>
                </a:cubicBezTo>
                <a:cubicBezTo>
                  <a:pt x="3434674" y="773001"/>
                  <a:pt x="3445417" y="771625"/>
                  <a:pt x="3456197" y="770668"/>
                </a:cubicBezTo>
                <a:cubicBezTo>
                  <a:pt x="3447819" y="767751"/>
                  <a:pt x="3438081" y="762221"/>
                  <a:pt x="3428231" y="755231"/>
                </a:cubicBezTo>
                <a:cubicBezTo>
                  <a:pt x="3404827" y="738743"/>
                  <a:pt x="3380958" y="715055"/>
                  <a:pt x="3374125" y="705164"/>
                </a:cubicBezTo>
                <a:cubicBezTo>
                  <a:pt x="3341578" y="658603"/>
                  <a:pt x="3294901" y="569172"/>
                  <a:pt x="3347313" y="493457"/>
                </a:cubicBezTo>
                <a:cubicBezTo>
                  <a:pt x="3396374" y="422671"/>
                  <a:pt x="3475673" y="384690"/>
                  <a:pt x="3549292" y="396736"/>
                </a:cubicBezTo>
                <a:cubicBezTo>
                  <a:pt x="3590980" y="403569"/>
                  <a:pt x="3643933" y="432090"/>
                  <a:pt x="3664525" y="473278"/>
                </a:cubicBezTo>
                <a:cubicBezTo>
                  <a:pt x="3676646" y="497439"/>
                  <a:pt x="3675957" y="522782"/>
                  <a:pt x="3662663" y="548388"/>
                </a:cubicBezTo>
                <a:cubicBezTo>
                  <a:pt x="3639259" y="593005"/>
                  <a:pt x="3585208" y="606063"/>
                  <a:pt x="3546146" y="595712"/>
                </a:cubicBezTo>
                <a:cubicBezTo>
                  <a:pt x="3523654" y="589589"/>
                  <a:pt x="3506990" y="576543"/>
                  <a:pt x="3497382" y="558518"/>
                </a:cubicBezTo>
                <a:cubicBezTo>
                  <a:pt x="3562959" y="569185"/>
                  <a:pt x="3598484" y="548007"/>
                  <a:pt x="3609450" y="523755"/>
                </a:cubicBezTo>
                <a:cubicBezTo>
                  <a:pt x="3618071" y="504677"/>
                  <a:pt x="3611331" y="483735"/>
                  <a:pt x="3592637" y="471689"/>
                </a:cubicBezTo>
                <a:cubicBezTo>
                  <a:pt x="3535067" y="434864"/>
                  <a:pt x="3461913" y="443981"/>
                  <a:pt x="3410785" y="494535"/>
                </a:cubicBezTo>
                <a:cubicBezTo>
                  <a:pt x="3388982" y="515938"/>
                  <a:pt x="3378109" y="542621"/>
                  <a:pt x="3379003" y="571536"/>
                </a:cubicBezTo>
                <a:cubicBezTo>
                  <a:pt x="3380232" y="606431"/>
                  <a:pt x="3399205" y="643112"/>
                  <a:pt x="3429833" y="669638"/>
                </a:cubicBezTo>
                <a:cubicBezTo>
                  <a:pt x="3497215" y="728024"/>
                  <a:pt x="3597646" y="721401"/>
                  <a:pt x="3662440" y="690658"/>
                </a:cubicBezTo>
                <a:cubicBezTo>
                  <a:pt x="3750545" y="648616"/>
                  <a:pt x="3792903" y="526369"/>
                  <a:pt x="3772050" y="445137"/>
                </a:cubicBezTo>
                <a:cubicBezTo>
                  <a:pt x="3748627" y="354249"/>
                  <a:pt x="3671563" y="286759"/>
                  <a:pt x="3575675" y="273175"/>
                </a:cubicBezTo>
                <a:cubicBezTo>
                  <a:pt x="3531064" y="266790"/>
                  <a:pt x="3465916" y="264963"/>
                  <a:pt x="3416930" y="278457"/>
                </a:cubicBezTo>
                <a:cubicBezTo>
                  <a:pt x="3182703" y="343424"/>
                  <a:pt x="3033657" y="525751"/>
                  <a:pt x="2889565" y="702234"/>
                </a:cubicBezTo>
                <a:cubicBezTo>
                  <a:pt x="2802037" y="809373"/>
                  <a:pt x="2711549" y="920218"/>
                  <a:pt x="2603074" y="1002987"/>
                </a:cubicBezTo>
                <a:cubicBezTo>
                  <a:pt x="2322318" y="1217227"/>
                  <a:pt x="1874792" y="1357554"/>
                  <a:pt x="1536801" y="1048536"/>
                </a:cubicBezTo>
                <a:cubicBezTo>
                  <a:pt x="1420499" y="942066"/>
                  <a:pt x="1332282" y="807403"/>
                  <a:pt x="1272482" y="646161"/>
                </a:cubicBezTo>
                <a:cubicBezTo>
                  <a:pt x="1427271" y="899394"/>
                  <a:pt x="1614722" y="1144443"/>
                  <a:pt x="1926776" y="1175040"/>
                </a:cubicBezTo>
                <a:cubicBezTo>
                  <a:pt x="2328872" y="1214310"/>
                  <a:pt x="2623202" y="937416"/>
                  <a:pt x="2762770" y="768829"/>
                </a:cubicBezTo>
                <a:cubicBezTo>
                  <a:pt x="2802074" y="721427"/>
                  <a:pt x="2840448" y="669493"/>
                  <a:pt x="2877686" y="619267"/>
                </a:cubicBezTo>
                <a:cubicBezTo>
                  <a:pt x="3013009" y="436466"/>
                  <a:pt x="3152968" y="247502"/>
                  <a:pt x="3382857" y="193716"/>
                </a:cubicBezTo>
                <a:cubicBezTo>
                  <a:pt x="3419704" y="185092"/>
                  <a:pt x="3455630" y="179646"/>
                  <a:pt x="3489656" y="177440"/>
                </a:cubicBezTo>
                <a:close/>
                <a:moveTo>
                  <a:pt x="1715211" y="140"/>
                </a:moveTo>
                <a:cubicBezTo>
                  <a:pt x="1729437" y="-396"/>
                  <a:pt x="1743721" y="602"/>
                  <a:pt x="1757828" y="3190"/>
                </a:cubicBezTo>
                <a:cubicBezTo>
                  <a:pt x="1808565" y="12611"/>
                  <a:pt x="1850960" y="41698"/>
                  <a:pt x="1877120" y="85263"/>
                </a:cubicBezTo>
                <a:cubicBezTo>
                  <a:pt x="1925027" y="164879"/>
                  <a:pt x="1884642" y="248476"/>
                  <a:pt x="1822324" y="286602"/>
                </a:cubicBezTo>
                <a:cubicBezTo>
                  <a:pt x="1770955" y="318042"/>
                  <a:pt x="1692498" y="325319"/>
                  <a:pt x="1640612" y="242262"/>
                </a:cubicBezTo>
                <a:cubicBezTo>
                  <a:pt x="1630539" y="226155"/>
                  <a:pt x="1628791" y="197383"/>
                  <a:pt x="1636522" y="175390"/>
                </a:cubicBezTo>
                <a:cubicBezTo>
                  <a:pt x="1640296" y="164721"/>
                  <a:pt x="1647896" y="150991"/>
                  <a:pt x="1662938" y="145777"/>
                </a:cubicBezTo>
                <a:cubicBezTo>
                  <a:pt x="1672157" y="142491"/>
                  <a:pt x="1679466" y="142413"/>
                  <a:pt x="1685292" y="145330"/>
                </a:cubicBezTo>
                <a:cubicBezTo>
                  <a:pt x="1698164" y="151912"/>
                  <a:pt x="1704779" y="173472"/>
                  <a:pt x="1710616" y="192496"/>
                </a:cubicBezTo>
                <a:lnTo>
                  <a:pt x="1720214" y="219493"/>
                </a:lnTo>
                <a:cubicBezTo>
                  <a:pt x="1731339" y="242052"/>
                  <a:pt x="1749155" y="254479"/>
                  <a:pt x="1770396" y="254323"/>
                </a:cubicBezTo>
                <a:cubicBezTo>
                  <a:pt x="1797207" y="254256"/>
                  <a:pt x="1824913" y="233760"/>
                  <a:pt x="1839510" y="203544"/>
                </a:cubicBezTo>
                <a:cubicBezTo>
                  <a:pt x="1850774" y="179844"/>
                  <a:pt x="1850998" y="153620"/>
                  <a:pt x="1840124" y="127529"/>
                </a:cubicBezTo>
                <a:cubicBezTo>
                  <a:pt x="1826979" y="95852"/>
                  <a:pt x="1799423" y="69484"/>
                  <a:pt x="1768106" y="58422"/>
                </a:cubicBezTo>
                <a:cubicBezTo>
                  <a:pt x="1714733" y="39701"/>
                  <a:pt x="1648199" y="52982"/>
                  <a:pt x="1602520" y="91386"/>
                </a:cubicBezTo>
                <a:cubicBezTo>
                  <a:pt x="1583480" y="107506"/>
                  <a:pt x="1563980" y="136646"/>
                  <a:pt x="1553764" y="167191"/>
                </a:cubicBezTo>
                <a:cubicBezTo>
                  <a:pt x="1552528" y="171027"/>
                  <a:pt x="1551317" y="174837"/>
                  <a:pt x="1550318" y="178595"/>
                </a:cubicBezTo>
                <a:cubicBezTo>
                  <a:pt x="1547623" y="189197"/>
                  <a:pt x="1546164" y="199773"/>
                  <a:pt x="1546465" y="209836"/>
                </a:cubicBezTo>
                <a:cubicBezTo>
                  <a:pt x="1546717" y="217877"/>
                  <a:pt x="1547623" y="225470"/>
                  <a:pt x="1548938" y="232986"/>
                </a:cubicBezTo>
                <a:cubicBezTo>
                  <a:pt x="1550239" y="240422"/>
                  <a:pt x="1552094" y="247570"/>
                  <a:pt x="1554237" y="254466"/>
                </a:cubicBezTo>
                <a:cubicBezTo>
                  <a:pt x="1565598" y="288743"/>
                  <a:pt x="1588608" y="316360"/>
                  <a:pt x="1622993" y="335146"/>
                </a:cubicBezTo>
                <a:cubicBezTo>
                  <a:pt x="1697309" y="375952"/>
                  <a:pt x="1811302" y="370671"/>
                  <a:pt x="1897750" y="347193"/>
                </a:cubicBezTo>
                <a:cubicBezTo>
                  <a:pt x="1904714" y="345381"/>
                  <a:pt x="1911621" y="343363"/>
                  <a:pt x="1918473" y="341138"/>
                </a:cubicBezTo>
                <a:cubicBezTo>
                  <a:pt x="1920074" y="334002"/>
                  <a:pt x="1921917" y="326921"/>
                  <a:pt x="1924003" y="319906"/>
                </a:cubicBezTo>
                <a:cubicBezTo>
                  <a:pt x="1935602" y="281556"/>
                  <a:pt x="1954017" y="245966"/>
                  <a:pt x="1978352" y="220111"/>
                </a:cubicBezTo>
                <a:cubicBezTo>
                  <a:pt x="2035214" y="159439"/>
                  <a:pt x="2128812" y="136961"/>
                  <a:pt x="2228461" y="159966"/>
                </a:cubicBezTo>
                <a:cubicBezTo>
                  <a:pt x="2308504" y="178476"/>
                  <a:pt x="2365627" y="222568"/>
                  <a:pt x="2402791" y="293446"/>
                </a:cubicBezTo>
                <a:cubicBezTo>
                  <a:pt x="2406384" y="300279"/>
                  <a:pt x="2409829" y="307320"/>
                  <a:pt x="2412975" y="314678"/>
                </a:cubicBezTo>
                <a:cubicBezTo>
                  <a:pt x="2416438" y="307320"/>
                  <a:pt x="2420050" y="300422"/>
                  <a:pt x="2423662" y="293446"/>
                </a:cubicBezTo>
                <a:cubicBezTo>
                  <a:pt x="2456823" y="230160"/>
                  <a:pt x="2500987" y="180132"/>
                  <a:pt x="2556081" y="144778"/>
                </a:cubicBezTo>
                <a:cubicBezTo>
                  <a:pt x="2641077" y="90269"/>
                  <a:pt x="2771093" y="73229"/>
                  <a:pt x="2855232" y="146314"/>
                </a:cubicBezTo>
                <a:cubicBezTo>
                  <a:pt x="2888263" y="174930"/>
                  <a:pt x="2905671" y="214277"/>
                  <a:pt x="2904442" y="257082"/>
                </a:cubicBezTo>
                <a:cubicBezTo>
                  <a:pt x="2903083" y="302958"/>
                  <a:pt x="2880610" y="345986"/>
                  <a:pt x="2842739" y="375138"/>
                </a:cubicBezTo>
                <a:cubicBezTo>
                  <a:pt x="2820415" y="392389"/>
                  <a:pt x="2793231" y="406419"/>
                  <a:pt x="2764521" y="421148"/>
                </a:cubicBezTo>
                <a:cubicBezTo>
                  <a:pt x="2712108" y="448145"/>
                  <a:pt x="2657908" y="476077"/>
                  <a:pt x="2628900" y="527000"/>
                </a:cubicBezTo>
                <a:cubicBezTo>
                  <a:pt x="2611081" y="558295"/>
                  <a:pt x="2598327" y="592585"/>
                  <a:pt x="2585946" y="625811"/>
                </a:cubicBezTo>
                <a:cubicBezTo>
                  <a:pt x="2580472" y="640444"/>
                  <a:pt x="2574812" y="655015"/>
                  <a:pt x="2569002" y="669520"/>
                </a:cubicBezTo>
                <a:cubicBezTo>
                  <a:pt x="2576804" y="585292"/>
                  <a:pt x="2594641" y="490883"/>
                  <a:pt x="2641933" y="431434"/>
                </a:cubicBezTo>
                <a:cubicBezTo>
                  <a:pt x="2645917" y="426375"/>
                  <a:pt x="2650144" y="421542"/>
                  <a:pt x="2654669" y="416930"/>
                </a:cubicBezTo>
                <a:cubicBezTo>
                  <a:pt x="2648804" y="414304"/>
                  <a:pt x="2643181" y="411150"/>
                  <a:pt x="2637874" y="407510"/>
                </a:cubicBezTo>
                <a:cubicBezTo>
                  <a:pt x="2619590" y="394543"/>
                  <a:pt x="2609387" y="376754"/>
                  <a:pt x="2608456" y="355654"/>
                </a:cubicBezTo>
                <a:cubicBezTo>
                  <a:pt x="2606855" y="318685"/>
                  <a:pt x="2633722" y="280033"/>
                  <a:pt x="2669564" y="267762"/>
                </a:cubicBezTo>
                <a:cubicBezTo>
                  <a:pt x="2682783" y="263035"/>
                  <a:pt x="2697157" y="262607"/>
                  <a:pt x="2710637" y="266540"/>
                </a:cubicBezTo>
                <a:cubicBezTo>
                  <a:pt x="2701309" y="268941"/>
                  <a:pt x="2692279" y="272437"/>
                  <a:pt x="2683770" y="276959"/>
                </a:cubicBezTo>
                <a:cubicBezTo>
                  <a:pt x="2653216" y="293303"/>
                  <a:pt x="2634951" y="319841"/>
                  <a:pt x="2638340" y="342846"/>
                </a:cubicBezTo>
                <a:cubicBezTo>
                  <a:pt x="2640090" y="354657"/>
                  <a:pt x="2647705" y="369397"/>
                  <a:pt x="2671258" y="379671"/>
                </a:cubicBezTo>
                <a:cubicBezTo>
                  <a:pt x="2677849" y="382653"/>
                  <a:pt x="2686079" y="385189"/>
                  <a:pt x="2695537" y="387343"/>
                </a:cubicBezTo>
                <a:cubicBezTo>
                  <a:pt x="2696617" y="387580"/>
                  <a:pt x="2697511" y="387948"/>
                  <a:pt x="2698591" y="388184"/>
                </a:cubicBezTo>
                <a:cubicBezTo>
                  <a:pt x="2747261" y="397933"/>
                  <a:pt x="2797625" y="376308"/>
                  <a:pt x="2826783" y="332952"/>
                </a:cubicBezTo>
                <a:cubicBezTo>
                  <a:pt x="2854879" y="291161"/>
                  <a:pt x="2856126" y="240764"/>
                  <a:pt x="2829948" y="201258"/>
                </a:cubicBezTo>
                <a:cubicBezTo>
                  <a:pt x="2782283" y="129774"/>
                  <a:pt x="2667758" y="143820"/>
                  <a:pt x="2606799" y="180921"/>
                </a:cubicBezTo>
                <a:cubicBezTo>
                  <a:pt x="2543736" y="219192"/>
                  <a:pt x="2486874" y="284250"/>
                  <a:pt x="2448873" y="359111"/>
                </a:cubicBezTo>
                <a:cubicBezTo>
                  <a:pt x="2443287" y="370143"/>
                  <a:pt x="2438111" y="381375"/>
                  <a:pt x="2433363" y="392783"/>
                </a:cubicBezTo>
                <a:cubicBezTo>
                  <a:pt x="2434368" y="407956"/>
                  <a:pt x="2434834" y="422776"/>
                  <a:pt x="2434983" y="437491"/>
                </a:cubicBezTo>
                <a:cubicBezTo>
                  <a:pt x="2438129" y="680859"/>
                  <a:pt x="2326062" y="866261"/>
                  <a:pt x="2118869" y="953154"/>
                </a:cubicBezTo>
                <a:cubicBezTo>
                  <a:pt x="1842507" y="1068965"/>
                  <a:pt x="1572092" y="960380"/>
                  <a:pt x="1412939" y="669756"/>
                </a:cubicBezTo>
                <a:lnTo>
                  <a:pt x="1409401" y="663319"/>
                </a:lnTo>
                <a:cubicBezTo>
                  <a:pt x="1330798" y="519642"/>
                  <a:pt x="1249972" y="372602"/>
                  <a:pt x="1122626" y="275120"/>
                </a:cubicBezTo>
                <a:cubicBezTo>
                  <a:pt x="1116169" y="270219"/>
                  <a:pt x="1109701" y="265226"/>
                  <a:pt x="1102955" y="260471"/>
                </a:cubicBezTo>
                <a:cubicBezTo>
                  <a:pt x="1056668" y="228075"/>
                  <a:pt x="1005477" y="203314"/>
                  <a:pt x="951335" y="187134"/>
                </a:cubicBezTo>
                <a:cubicBezTo>
                  <a:pt x="798886" y="141664"/>
                  <a:pt x="599141" y="163815"/>
                  <a:pt x="442408" y="243747"/>
                </a:cubicBezTo>
                <a:cubicBezTo>
                  <a:pt x="296139" y="318382"/>
                  <a:pt x="167938" y="451509"/>
                  <a:pt x="71373" y="628871"/>
                </a:cubicBezTo>
                <a:cubicBezTo>
                  <a:pt x="48099" y="671363"/>
                  <a:pt x="26242" y="714615"/>
                  <a:pt x="5839" y="758556"/>
                </a:cubicBezTo>
                <a:cubicBezTo>
                  <a:pt x="26088" y="656841"/>
                  <a:pt x="73385" y="553395"/>
                  <a:pt x="147927" y="449289"/>
                </a:cubicBezTo>
                <a:cubicBezTo>
                  <a:pt x="182297" y="401270"/>
                  <a:pt x="226754" y="353185"/>
                  <a:pt x="276495" y="310157"/>
                </a:cubicBezTo>
                <a:cubicBezTo>
                  <a:pt x="460212" y="150926"/>
                  <a:pt x="696798" y="83423"/>
                  <a:pt x="925419" y="124770"/>
                </a:cubicBezTo>
                <a:cubicBezTo>
                  <a:pt x="1153854" y="165956"/>
                  <a:pt x="1311588" y="381340"/>
                  <a:pt x="1385221" y="506058"/>
                </a:cubicBezTo>
                <a:lnTo>
                  <a:pt x="1432899" y="590574"/>
                </a:lnTo>
                <a:cubicBezTo>
                  <a:pt x="1510583" y="731321"/>
                  <a:pt x="1583822" y="864250"/>
                  <a:pt x="1759076" y="920009"/>
                </a:cubicBezTo>
                <a:cubicBezTo>
                  <a:pt x="1932549" y="975332"/>
                  <a:pt x="2178264" y="928535"/>
                  <a:pt x="2288842" y="754720"/>
                </a:cubicBezTo>
                <a:cubicBezTo>
                  <a:pt x="2349540" y="659154"/>
                  <a:pt x="2396684" y="512889"/>
                  <a:pt x="2373577" y="392703"/>
                </a:cubicBezTo>
                <a:cubicBezTo>
                  <a:pt x="2372497" y="387094"/>
                  <a:pt x="2371045" y="381641"/>
                  <a:pt x="2369593" y="376137"/>
                </a:cubicBezTo>
                <a:cubicBezTo>
                  <a:pt x="2366912" y="364941"/>
                  <a:pt x="2363467" y="353943"/>
                  <a:pt x="2359297" y="343214"/>
                </a:cubicBezTo>
                <a:cubicBezTo>
                  <a:pt x="2331964" y="274738"/>
                  <a:pt x="2278769" y="230175"/>
                  <a:pt x="2201091" y="210521"/>
                </a:cubicBezTo>
                <a:cubicBezTo>
                  <a:pt x="2144042" y="196265"/>
                  <a:pt x="2086621" y="203939"/>
                  <a:pt x="2043500" y="231699"/>
                </a:cubicBezTo>
                <a:cubicBezTo>
                  <a:pt x="2018457" y="247793"/>
                  <a:pt x="1997883" y="272885"/>
                  <a:pt x="1982839" y="302026"/>
                </a:cubicBezTo>
                <a:cubicBezTo>
                  <a:pt x="1980325" y="307032"/>
                  <a:pt x="1977868" y="311852"/>
                  <a:pt x="1975633" y="316897"/>
                </a:cubicBezTo>
                <a:cubicBezTo>
                  <a:pt x="1967664" y="335834"/>
                  <a:pt x="1962284" y="355760"/>
                  <a:pt x="1959677" y="376137"/>
                </a:cubicBezTo>
                <a:cubicBezTo>
                  <a:pt x="1958820" y="382404"/>
                  <a:pt x="1957982" y="388711"/>
                  <a:pt x="1957610" y="395016"/>
                </a:cubicBezTo>
                <a:cubicBezTo>
                  <a:pt x="1957294" y="403741"/>
                  <a:pt x="1957368" y="412555"/>
                  <a:pt x="1958057" y="421239"/>
                </a:cubicBezTo>
                <a:cubicBezTo>
                  <a:pt x="1962898" y="478679"/>
                  <a:pt x="1992223" y="521469"/>
                  <a:pt x="2040427" y="542030"/>
                </a:cubicBezTo>
                <a:cubicBezTo>
                  <a:pt x="2075878" y="557060"/>
                  <a:pt x="2138978" y="557060"/>
                  <a:pt x="2178934" y="530678"/>
                </a:cubicBezTo>
                <a:cubicBezTo>
                  <a:pt x="2202785" y="514952"/>
                  <a:pt x="2215372" y="492171"/>
                  <a:pt x="2215372" y="464792"/>
                </a:cubicBezTo>
                <a:cubicBezTo>
                  <a:pt x="2215297" y="424221"/>
                  <a:pt x="2165324" y="413107"/>
                  <a:pt x="2141305" y="407865"/>
                </a:cubicBezTo>
                <a:lnTo>
                  <a:pt x="2127490" y="405947"/>
                </a:lnTo>
                <a:cubicBezTo>
                  <a:pt x="2096080" y="402031"/>
                  <a:pt x="2078783" y="397735"/>
                  <a:pt x="2075673" y="393217"/>
                </a:cubicBezTo>
                <a:cubicBezTo>
                  <a:pt x="2078596" y="386017"/>
                  <a:pt x="2116412" y="378488"/>
                  <a:pt x="2143055" y="378016"/>
                </a:cubicBezTo>
                <a:cubicBezTo>
                  <a:pt x="2162345" y="377727"/>
                  <a:pt x="2226990" y="380642"/>
                  <a:pt x="2249389" y="430344"/>
                </a:cubicBezTo>
                <a:cubicBezTo>
                  <a:pt x="2262273" y="459025"/>
                  <a:pt x="2261044" y="489320"/>
                  <a:pt x="2245702" y="517935"/>
                </a:cubicBezTo>
                <a:cubicBezTo>
                  <a:pt x="2224048" y="558269"/>
                  <a:pt x="2175620" y="591954"/>
                  <a:pt x="2127788" y="599771"/>
                </a:cubicBezTo>
                <a:cubicBezTo>
                  <a:pt x="2045790" y="613356"/>
                  <a:pt x="1954817" y="566099"/>
                  <a:pt x="1925046" y="494379"/>
                </a:cubicBezTo>
                <a:cubicBezTo>
                  <a:pt x="1913837" y="467379"/>
                  <a:pt x="1909406" y="435007"/>
                  <a:pt x="1910467" y="401428"/>
                </a:cubicBezTo>
                <a:cubicBezTo>
                  <a:pt x="1910709" y="395069"/>
                  <a:pt x="1911100" y="388683"/>
                  <a:pt x="1911714" y="382391"/>
                </a:cubicBezTo>
                <a:cubicBezTo>
                  <a:pt x="1905254" y="383401"/>
                  <a:pt x="1898886" y="384558"/>
                  <a:pt x="1892499" y="385781"/>
                </a:cubicBezTo>
                <a:cubicBezTo>
                  <a:pt x="1881682" y="387922"/>
                  <a:pt x="1870864" y="390221"/>
                  <a:pt x="1860047" y="393217"/>
                </a:cubicBezTo>
                <a:cubicBezTo>
                  <a:pt x="1789499" y="412319"/>
                  <a:pt x="1692984" y="462388"/>
                  <a:pt x="1653301" y="540465"/>
                </a:cubicBezTo>
                <a:cubicBezTo>
                  <a:pt x="1632578" y="581194"/>
                  <a:pt x="1630500" y="623761"/>
                  <a:pt x="1647080" y="667036"/>
                </a:cubicBezTo>
                <a:cubicBezTo>
                  <a:pt x="1663661" y="710446"/>
                  <a:pt x="1698664" y="741582"/>
                  <a:pt x="1745646" y="754772"/>
                </a:cubicBezTo>
                <a:cubicBezTo>
                  <a:pt x="1780562" y="764520"/>
                  <a:pt x="1818265" y="763285"/>
                  <a:pt x="1852878" y="752551"/>
                </a:cubicBezTo>
                <a:cubicBezTo>
                  <a:pt x="1861443" y="749885"/>
                  <a:pt x="1869803" y="746628"/>
                  <a:pt x="1877902" y="742803"/>
                </a:cubicBezTo>
                <a:cubicBezTo>
                  <a:pt x="1884884" y="739506"/>
                  <a:pt x="1891643" y="735735"/>
                  <a:pt x="1898178" y="731676"/>
                </a:cubicBezTo>
                <a:cubicBezTo>
                  <a:pt x="1898178" y="730913"/>
                  <a:pt x="1898234" y="730230"/>
                  <a:pt x="1898234" y="729455"/>
                </a:cubicBezTo>
                <a:cubicBezTo>
                  <a:pt x="1898718" y="722925"/>
                  <a:pt x="1898867" y="716041"/>
                  <a:pt x="1898476" y="709130"/>
                </a:cubicBezTo>
                <a:cubicBezTo>
                  <a:pt x="1896484" y="670926"/>
                  <a:pt x="1882911" y="629042"/>
                  <a:pt x="1859414" y="611555"/>
                </a:cubicBezTo>
                <a:cubicBezTo>
                  <a:pt x="1836065" y="594161"/>
                  <a:pt x="1811488" y="591547"/>
                  <a:pt x="1793856" y="604500"/>
                </a:cubicBezTo>
                <a:cubicBezTo>
                  <a:pt x="1780339" y="614485"/>
                  <a:pt x="1774045" y="632024"/>
                  <a:pt x="1778942" y="646462"/>
                </a:cubicBezTo>
                <a:cubicBezTo>
                  <a:pt x="1778421" y="646291"/>
                  <a:pt x="1777955" y="646148"/>
                  <a:pt x="1777583" y="645845"/>
                </a:cubicBezTo>
                <a:cubicBezTo>
                  <a:pt x="1766821" y="640563"/>
                  <a:pt x="1759076" y="626585"/>
                  <a:pt x="1759169" y="612712"/>
                </a:cubicBezTo>
                <a:cubicBezTo>
                  <a:pt x="1759169" y="603501"/>
                  <a:pt x="1763153" y="595225"/>
                  <a:pt x="1771066" y="588261"/>
                </a:cubicBezTo>
                <a:cubicBezTo>
                  <a:pt x="1787488" y="573916"/>
                  <a:pt x="1816403" y="568542"/>
                  <a:pt x="1835395" y="570919"/>
                </a:cubicBezTo>
                <a:cubicBezTo>
                  <a:pt x="1875631" y="575821"/>
                  <a:pt x="1900319" y="602964"/>
                  <a:pt x="1914004" y="624996"/>
                </a:cubicBezTo>
                <a:cubicBezTo>
                  <a:pt x="1932772" y="654975"/>
                  <a:pt x="1941709" y="693155"/>
                  <a:pt x="1939717" y="728904"/>
                </a:cubicBezTo>
                <a:cubicBezTo>
                  <a:pt x="1939308" y="735039"/>
                  <a:pt x="1938730" y="741175"/>
                  <a:pt x="1937706" y="747230"/>
                </a:cubicBezTo>
                <a:cubicBezTo>
                  <a:pt x="1943851" y="748320"/>
                  <a:pt x="1949846" y="749911"/>
                  <a:pt x="1955748" y="752000"/>
                </a:cubicBezTo>
                <a:cubicBezTo>
                  <a:pt x="1970811" y="757295"/>
                  <a:pt x="1984905" y="765257"/>
                  <a:pt x="1999428" y="773467"/>
                </a:cubicBezTo>
                <a:lnTo>
                  <a:pt x="2015478" y="782205"/>
                </a:lnTo>
                <a:cubicBezTo>
                  <a:pt x="2048862" y="799994"/>
                  <a:pt x="2081799" y="809150"/>
                  <a:pt x="2115499" y="810279"/>
                </a:cubicBezTo>
                <a:cubicBezTo>
                  <a:pt x="2081855" y="818792"/>
                  <a:pt x="2046330" y="810897"/>
                  <a:pt x="2005908" y="801767"/>
                </a:cubicBezTo>
                <a:cubicBezTo>
                  <a:pt x="1974274" y="794658"/>
                  <a:pt x="1941709" y="787276"/>
                  <a:pt x="1906333" y="787367"/>
                </a:cubicBezTo>
                <a:lnTo>
                  <a:pt x="1845151" y="790731"/>
                </a:lnTo>
                <a:lnTo>
                  <a:pt x="1818210" y="792781"/>
                </a:lnTo>
                <a:cubicBezTo>
                  <a:pt x="1760938" y="796537"/>
                  <a:pt x="1696218" y="795473"/>
                  <a:pt x="1649540" y="758437"/>
                </a:cubicBezTo>
                <a:cubicBezTo>
                  <a:pt x="1602021" y="720692"/>
                  <a:pt x="1577615" y="676050"/>
                  <a:pt x="1576853" y="625588"/>
                </a:cubicBezTo>
                <a:cubicBezTo>
                  <a:pt x="1576012" y="567766"/>
                  <a:pt x="1607780" y="501407"/>
                  <a:pt x="1663676" y="440434"/>
                </a:cubicBezTo>
                <a:cubicBezTo>
                  <a:pt x="1668356" y="435298"/>
                  <a:pt x="1673209" y="430305"/>
                  <a:pt x="1678191" y="425233"/>
                </a:cubicBezTo>
                <a:cubicBezTo>
                  <a:pt x="1671546" y="423440"/>
                  <a:pt x="1664986" y="421343"/>
                  <a:pt x="1658533" y="418953"/>
                </a:cubicBezTo>
                <a:cubicBezTo>
                  <a:pt x="1590909" y="393256"/>
                  <a:pt x="1538327" y="335514"/>
                  <a:pt x="1519602" y="262638"/>
                </a:cubicBezTo>
                <a:cubicBezTo>
                  <a:pt x="1517580" y="254518"/>
                  <a:pt x="1515991" y="246295"/>
                  <a:pt x="1514843" y="238006"/>
                </a:cubicBezTo>
                <a:cubicBezTo>
                  <a:pt x="1513800" y="231066"/>
                  <a:pt x="1513141" y="224075"/>
                  <a:pt x="1512871" y="217064"/>
                </a:cubicBezTo>
                <a:cubicBezTo>
                  <a:pt x="1506688" y="214474"/>
                  <a:pt x="1500467" y="211972"/>
                  <a:pt x="1494213" y="209561"/>
                </a:cubicBezTo>
                <a:cubicBezTo>
                  <a:pt x="1450676" y="192613"/>
                  <a:pt x="1408534" y="181183"/>
                  <a:pt x="1360251" y="180947"/>
                </a:cubicBezTo>
                <a:cubicBezTo>
                  <a:pt x="1297821" y="180500"/>
                  <a:pt x="1240084" y="177583"/>
                  <a:pt x="1192827" y="160859"/>
                </a:cubicBezTo>
                <a:cubicBezTo>
                  <a:pt x="1215771" y="159322"/>
                  <a:pt x="1238730" y="156104"/>
                  <a:pt x="1261609" y="152896"/>
                </a:cubicBezTo>
                <a:cubicBezTo>
                  <a:pt x="1302134" y="147196"/>
                  <a:pt x="1344118" y="141297"/>
                  <a:pt x="1382894" y="145514"/>
                </a:cubicBezTo>
                <a:cubicBezTo>
                  <a:pt x="1406536" y="148050"/>
                  <a:pt x="1428652" y="155263"/>
                  <a:pt x="1449980" y="162172"/>
                </a:cubicBezTo>
                <a:cubicBezTo>
                  <a:pt x="1465100" y="167085"/>
                  <a:pt x="1480550" y="172065"/>
                  <a:pt x="1496658" y="175533"/>
                </a:cubicBezTo>
                <a:cubicBezTo>
                  <a:pt x="1502733" y="176835"/>
                  <a:pt x="1508793" y="177899"/>
                  <a:pt x="1515014" y="178660"/>
                </a:cubicBezTo>
                <a:cubicBezTo>
                  <a:pt x="1515869" y="172551"/>
                  <a:pt x="1517079" y="166482"/>
                  <a:pt x="1518552" y="160425"/>
                </a:cubicBezTo>
                <a:cubicBezTo>
                  <a:pt x="1529542" y="116086"/>
                  <a:pt x="1555631" y="75816"/>
                  <a:pt x="1595091" y="44825"/>
                </a:cubicBezTo>
                <a:cubicBezTo>
                  <a:pt x="1630376" y="17157"/>
                  <a:pt x="1672532" y="1748"/>
                  <a:pt x="1715211" y="140"/>
                </a:cubicBezTo>
                <a:close/>
              </a:path>
            </a:pathLst>
          </a:custGeom>
          <a:gradFill>
            <a:gsLst>
              <a:gs pos="0">
                <a:schemeClr val="accent1">
                  <a:lumMod val="80000"/>
                  <a:lumOff val="20000"/>
                </a:schemeClr>
              </a:gs>
              <a:gs pos="100000">
                <a:schemeClr val="accent1"/>
              </a:gs>
            </a:gsLst>
            <a:lin ang="2700000" scaled="0"/>
          </a:gradFill>
          <a:ln w="1099" cap="flat">
            <a:noFill/>
            <a:miter/>
          </a:ln>
          <a:effectLst/>
        </p:spPr>
        <p:txBody>
          <a:bodyPr vert="horz" wrap="square" lIns="93269" tIns="46634" rIns="93269" bIns="46634" rtlCol="0" anchor="ctr"/>
          <a:lstStyle/>
          <a:p>
            <a:pPr algn="l"/>
            <a:endParaRPr kumimoji="1" lang="zh-CN" altLang="en-US"/>
          </a:p>
        </p:txBody>
      </p:sp>
      <p:pic>
        <p:nvPicPr>
          <p:cNvPr id="10" name="图片 9"/>
          <p:cNvPicPr>
            <a:picLocks noChangeAspect="1"/>
          </p:cNvPicPr>
          <p:nvPr/>
        </p:nvPicPr>
        <p:blipFill>
          <a:blip r:embed="rId3">
            <a:alphaModFix/>
          </a:blip>
          <a:srcRect l="18991" t="10347" r="21501" b="391"/>
          <a:stretch>
            <a:fillRect/>
          </a:stretch>
        </p:blipFill>
        <p:spPr>
          <a:xfrm>
            <a:off x="6483822" y="1120737"/>
            <a:ext cx="4927308" cy="4927308"/>
          </a:xfrm>
          <a:custGeom>
            <a:avLst/>
            <a:gdLst/>
            <a:ahLst/>
            <a:cxnLst/>
            <a:rect l="l" t="t" r="r" b="b"/>
            <a:pathLst>
              <a:path w="4927600" h="4927600">
                <a:moveTo>
                  <a:pt x="2463646" y="0"/>
                </a:moveTo>
                <a:lnTo>
                  <a:pt x="2463662" y="0"/>
                </a:lnTo>
                <a:lnTo>
                  <a:pt x="2692849" y="15899"/>
                </a:lnTo>
                <a:cubicBezTo>
                  <a:pt x="3217111" y="89265"/>
                  <a:pt x="3661870" y="410664"/>
                  <a:pt x="3904704" y="857677"/>
                </a:cubicBezTo>
                <a:lnTo>
                  <a:pt x="3958322" y="968985"/>
                </a:lnTo>
                <a:lnTo>
                  <a:pt x="4069631" y="1022604"/>
                </a:lnTo>
                <a:cubicBezTo>
                  <a:pt x="4580502" y="1300126"/>
                  <a:pt x="4927308" y="1841390"/>
                  <a:pt x="4927308" y="2463654"/>
                </a:cubicBezTo>
                <a:cubicBezTo>
                  <a:pt x="4927308" y="3085917"/>
                  <a:pt x="4580502" y="3627181"/>
                  <a:pt x="4069631" y="3904703"/>
                </a:cubicBezTo>
                <a:lnTo>
                  <a:pt x="3958322" y="3958322"/>
                </a:lnTo>
                <a:lnTo>
                  <a:pt x="3904704" y="4069631"/>
                </a:lnTo>
                <a:cubicBezTo>
                  <a:pt x="3627180" y="4580502"/>
                  <a:pt x="3085917" y="4927308"/>
                  <a:pt x="2463654" y="4927308"/>
                </a:cubicBezTo>
                <a:cubicBezTo>
                  <a:pt x="1841389" y="4927308"/>
                  <a:pt x="1300127" y="4580502"/>
                  <a:pt x="1022606" y="4069631"/>
                </a:cubicBezTo>
                <a:lnTo>
                  <a:pt x="968985" y="3958322"/>
                </a:lnTo>
                <a:lnTo>
                  <a:pt x="857677" y="3904703"/>
                </a:lnTo>
                <a:cubicBezTo>
                  <a:pt x="346807" y="3627181"/>
                  <a:pt x="0" y="3085917"/>
                  <a:pt x="0" y="2463654"/>
                </a:cubicBezTo>
                <a:cubicBezTo>
                  <a:pt x="0" y="1841390"/>
                  <a:pt x="346807" y="1300126"/>
                  <a:pt x="857677" y="1022604"/>
                </a:cubicBezTo>
                <a:lnTo>
                  <a:pt x="968985" y="968985"/>
                </a:lnTo>
                <a:lnTo>
                  <a:pt x="1022606" y="857677"/>
                </a:lnTo>
                <a:cubicBezTo>
                  <a:pt x="1265437" y="410664"/>
                  <a:pt x="1710195" y="89265"/>
                  <a:pt x="2234459" y="15899"/>
                </a:cubicBezTo>
                <a:close/>
              </a:path>
            </a:pathLst>
          </a:custGeom>
          <a:noFill/>
          <a:ln>
            <a:noFill/>
          </a:ln>
        </p:spPr>
      </p:pic>
      <p:sp>
        <p:nvSpPr>
          <p:cNvPr id="11" name="标题 1"/>
          <p:cNvSpPr txBox="1"/>
          <p:nvPr/>
        </p:nvSpPr>
        <p:spPr>
          <a:xfrm>
            <a:off x="6720738" y="1725319"/>
            <a:ext cx="1269197" cy="511833"/>
          </a:xfrm>
          <a:custGeom>
            <a:avLst/>
            <a:gdLst>
              <a:gd name="connsiteX0" fmla="*/ 1877688 w 2285015"/>
              <a:gd name="connsiteY0" fmla="*/ 215102 h 921485"/>
              <a:gd name="connsiteX1" fmla="*/ 2167292 w 2285015"/>
              <a:gd name="connsiteY1" fmla="*/ 409223 h 921485"/>
              <a:gd name="connsiteX2" fmla="*/ 2212866 w 2285015"/>
              <a:gd name="connsiteY2" fmla="*/ 513528 h 921485"/>
              <a:gd name="connsiteX3" fmla="*/ 2215002 w 2285015"/>
              <a:gd name="connsiteY3" fmla="*/ 519244 h 921485"/>
              <a:gd name="connsiteX4" fmla="*/ 2183584 w 2285015"/>
              <a:gd name="connsiteY4" fmla="*/ 471621 h 921485"/>
              <a:gd name="connsiteX5" fmla="*/ 2161810 w 2285015"/>
              <a:gd name="connsiteY5" fmla="*/ 435795 h 921485"/>
              <a:gd name="connsiteX6" fmla="*/ 1971994 w 2285015"/>
              <a:gd name="connsiteY6" fmla="*/ 261194 h 921485"/>
              <a:gd name="connsiteX7" fmla="*/ 1658785 w 2285015"/>
              <a:gd name="connsiteY7" fmla="*/ 358927 h 921485"/>
              <a:gd name="connsiteX8" fmla="*/ 1610305 w 2285015"/>
              <a:gd name="connsiteY8" fmla="*/ 580042 h 921485"/>
              <a:gd name="connsiteX9" fmla="*/ 1613806 w 2285015"/>
              <a:gd name="connsiteY9" fmla="*/ 592555 h 921485"/>
              <a:gd name="connsiteX10" fmla="*/ 1617108 w 2285015"/>
              <a:gd name="connsiteY10" fmla="*/ 602258 h 921485"/>
              <a:gd name="connsiteX11" fmla="*/ 1710657 w 2285015"/>
              <a:gd name="connsiteY11" fmla="*/ 680718 h 921485"/>
              <a:gd name="connsiteX12" fmla="*/ 1722413 w 2285015"/>
              <a:gd name="connsiteY12" fmla="*/ 683119 h 921485"/>
              <a:gd name="connsiteX13" fmla="*/ 1736251 w 2285015"/>
              <a:gd name="connsiteY13" fmla="*/ 684618 h 921485"/>
              <a:gd name="connsiteX14" fmla="*/ 1803831 w 2285015"/>
              <a:gd name="connsiteY14" fmla="*/ 668205 h 921485"/>
              <a:gd name="connsiteX15" fmla="*/ 1839002 w 2285015"/>
              <a:gd name="connsiteY15" fmla="*/ 627805 h 921485"/>
              <a:gd name="connsiteX16" fmla="*/ 1845585 w 2285015"/>
              <a:gd name="connsiteY16" fmla="*/ 613280 h 921485"/>
              <a:gd name="connsiteX17" fmla="*/ 1852939 w 2285015"/>
              <a:gd name="connsiteY17" fmla="*/ 586356 h 921485"/>
              <a:gd name="connsiteX18" fmla="*/ 1854260 w 2285015"/>
              <a:gd name="connsiteY18" fmla="*/ 575102 h 921485"/>
              <a:gd name="connsiteX19" fmla="*/ 1854348 w 2285015"/>
              <a:gd name="connsiteY19" fmla="*/ 556156 h 921485"/>
              <a:gd name="connsiteX20" fmla="*/ 1805647 w 2285015"/>
              <a:gd name="connsiteY20" fmla="*/ 484716 h 921485"/>
              <a:gd name="connsiteX21" fmla="*/ 1723668 w 2285015"/>
              <a:gd name="connsiteY21" fmla="*/ 491436 h 921485"/>
              <a:gd name="connsiteX22" fmla="*/ 1702169 w 2285015"/>
              <a:gd name="connsiteY22" fmla="*/ 530398 h 921485"/>
              <a:gd name="connsiteX23" fmla="*/ 1745960 w 2285015"/>
              <a:gd name="connsiteY23" fmla="*/ 563994 h 921485"/>
              <a:gd name="connsiteX24" fmla="*/ 1754084 w 2285015"/>
              <a:gd name="connsiteY24" fmla="*/ 565166 h 921485"/>
              <a:gd name="connsiteX25" fmla="*/ 1784765 w 2285015"/>
              <a:gd name="connsiteY25" fmla="*/ 572708 h 921485"/>
              <a:gd name="connsiteX26" fmla="*/ 1744914 w 2285015"/>
              <a:gd name="connsiteY26" fmla="*/ 581673 h 921485"/>
              <a:gd name="connsiteX27" fmla="*/ 1682101 w 2285015"/>
              <a:gd name="connsiteY27" fmla="*/ 550757 h 921485"/>
              <a:gd name="connsiteX28" fmla="*/ 1684270 w 2285015"/>
              <a:gd name="connsiteY28" fmla="*/ 498932 h 921485"/>
              <a:gd name="connsiteX29" fmla="*/ 1753941 w 2285015"/>
              <a:gd name="connsiteY29" fmla="*/ 450531 h 921485"/>
              <a:gd name="connsiteX30" fmla="*/ 1873811 w 2285015"/>
              <a:gd name="connsiteY30" fmla="*/ 512843 h 921485"/>
              <a:gd name="connsiteX31" fmla="*/ 1882386 w 2285015"/>
              <a:gd name="connsiteY31" fmla="*/ 569618 h 921485"/>
              <a:gd name="connsiteX32" fmla="*/ 1881483 w 2285015"/>
              <a:gd name="connsiteY32" fmla="*/ 581106 h 921485"/>
              <a:gd name="connsiteX33" fmla="*/ 1890565 w 2285015"/>
              <a:gd name="connsiteY33" fmla="*/ 578931 h 921485"/>
              <a:gd name="connsiteX34" fmla="*/ 1893009 w 2285015"/>
              <a:gd name="connsiteY34" fmla="*/ 578193 h 921485"/>
              <a:gd name="connsiteX35" fmla="*/ 2012780 w 2285015"/>
              <a:gd name="connsiteY35" fmla="*/ 491855 h 921485"/>
              <a:gd name="connsiteX36" fmla="*/ 2016456 w 2285015"/>
              <a:gd name="connsiteY36" fmla="*/ 417076 h 921485"/>
              <a:gd name="connsiteX37" fmla="*/ 1958134 w 2285015"/>
              <a:gd name="connsiteY37" fmla="*/ 365157 h 921485"/>
              <a:gd name="connsiteX38" fmla="*/ 1894737 w 2285015"/>
              <a:gd name="connsiteY38" fmla="*/ 366377 h 921485"/>
              <a:gd name="connsiteX39" fmla="*/ 1879942 w 2285015"/>
              <a:gd name="connsiteY39" fmla="*/ 372225 h 921485"/>
              <a:gd name="connsiteX40" fmla="*/ 1867954 w 2285015"/>
              <a:gd name="connsiteY40" fmla="*/ 378789 h 921485"/>
              <a:gd name="connsiteX41" fmla="*/ 1867855 w 2285015"/>
              <a:gd name="connsiteY41" fmla="*/ 380109 h 921485"/>
              <a:gd name="connsiteX42" fmla="*/ 1867811 w 2285015"/>
              <a:gd name="connsiteY42" fmla="*/ 392126 h 921485"/>
              <a:gd name="connsiteX43" fmla="*/ 1890918 w 2285015"/>
              <a:gd name="connsiteY43" fmla="*/ 449808 h 921485"/>
              <a:gd name="connsiteX44" fmla="*/ 1929623 w 2285015"/>
              <a:gd name="connsiteY44" fmla="*/ 453980 h 921485"/>
              <a:gd name="connsiteX45" fmla="*/ 1938506 w 2285015"/>
              <a:gd name="connsiteY45" fmla="*/ 429123 h 921485"/>
              <a:gd name="connsiteX46" fmla="*/ 1939310 w 2285015"/>
              <a:gd name="connsiteY46" fmla="*/ 429535 h 921485"/>
              <a:gd name="connsiteX47" fmla="*/ 1950197 w 2285015"/>
              <a:gd name="connsiteY47" fmla="*/ 449079 h 921485"/>
              <a:gd name="connsiteX48" fmla="*/ 1943119 w 2285015"/>
              <a:gd name="connsiteY48" fmla="*/ 463534 h 921485"/>
              <a:gd name="connsiteX49" fmla="*/ 1905085 w 2285015"/>
              <a:gd name="connsiteY49" fmla="*/ 473826 h 921485"/>
              <a:gd name="connsiteX50" fmla="*/ 1858564 w 2285015"/>
              <a:gd name="connsiteY50" fmla="*/ 441863 h 921485"/>
              <a:gd name="connsiteX51" fmla="*/ 1843461 w 2285015"/>
              <a:gd name="connsiteY51" fmla="*/ 380413 h 921485"/>
              <a:gd name="connsiteX52" fmla="*/ 1844628 w 2285015"/>
              <a:gd name="connsiteY52" fmla="*/ 369576 h 921485"/>
              <a:gd name="connsiteX53" fmla="*/ 1833905 w 2285015"/>
              <a:gd name="connsiteY53" fmla="*/ 366710 h 921485"/>
              <a:gd name="connsiteX54" fmla="*/ 1808080 w 2285015"/>
              <a:gd name="connsiteY54" fmla="*/ 354064 h 921485"/>
              <a:gd name="connsiteX55" fmla="*/ 1798646 w 2285015"/>
              <a:gd name="connsiteY55" fmla="*/ 348853 h 921485"/>
              <a:gd name="connsiteX56" fmla="*/ 1739520 w 2285015"/>
              <a:gd name="connsiteY56" fmla="*/ 332261 h 921485"/>
              <a:gd name="connsiteX57" fmla="*/ 1804326 w 2285015"/>
              <a:gd name="connsiteY57" fmla="*/ 337326 h 921485"/>
              <a:gd name="connsiteX58" fmla="*/ 1863144 w 2285015"/>
              <a:gd name="connsiteY58" fmla="*/ 345862 h 921485"/>
              <a:gd name="connsiteX59" fmla="*/ 1899262 w 2285015"/>
              <a:gd name="connsiteY59" fmla="*/ 343858 h 921485"/>
              <a:gd name="connsiteX60" fmla="*/ 1915301 w 2285015"/>
              <a:gd name="connsiteY60" fmla="*/ 342638 h 921485"/>
              <a:gd name="connsiteX61" fmla="*/ 2015014 w 2285015"/>
              <a:gd name="connsiteY61" fmla="*/ 362958 h 921485"/>
              <a:gd name="connsiteX62" fmla="*/ 2057935 w 2285015"/>
              <a:gd name="connsiteY62" fmla="*/ 441467 h 921485"/>
              <a:gd name="connsiteX63" fmla="*/ 2006648 w 2285015"/>
              <a:gd name="connsiteY63" fmla="*/ 550983 h 921485"/>
              <a:gd name="connsiteX64" fmla="*/ 1998039 w 2285015"/>
              <a:gd name="connsiteY64" fmla="*/ 559955 h 921485"/>
              <a:gd name="connsiteX65" fmla="*/ 2009653 w 2285015"/>
              <a:gd name="connsiteY65" fmla="*/ 563722 h 921485"/>
              <a:gd name="connsiteX66" fmla="*/ 2091841 w 2285015"/>
              <a:gd name="connsiteY66" fmla="*/ 656055 h 921485"/>
              <a:gd name="connsiteX67" fmla="*/ 2094560 w 2285015"/>
              <a:gd name="connsiteY67" fmla="*/ 670605 h 921485"/>
              <a:gd name="connsiteX68" fmla="*/ 2095848 w 2285015"/>
              <a:gd name="connsiteY68" fmla="*/ 683033 h 921485"/>
              <a:gd name="connsiteX69" fmla="*/ 2106812 w 2285015"/>
              <a:gd name="connsiteY69" fmla="*/ 687477 h 921485"/>
              <a:gd name="connsiteX70" fmla="*/ 2186050 w 2285015"/>
              <a:gd name="connsiteY70" fmla="*/ 704363 h 921485"/>
              <a:gd name="connsiteX71" fmla="*/ 2285015 w 2285015"/>
              <a:gd name="connsiteY71" fmla="*/ 716247 h 921485"/>
              <a:gd name="connsiteX72" fmla="*/ 2244449 w 2285015"/>
              <a:gd name="connsiteY72" fmla="*/ 720955 h 921485"/>
              <a:gd name="connsiteX73" fmla="*/ 2172697 w 2285015"/>
              <a:gd name="connsiteY73" fmla="*/ 725351 h 921485"/>
              <a:gd name="connsiteX74" fmla="*/ 2132979 w 2285015"/>
              <a:gd name="connsiteY74" fmla="*/ 715510 h 921485"/>
              <a:gd name="connsiteX75" fmla="*/ 2105381 w 2285015"/>
              <a:gd name="connsiteY75" fmla="*/ 707571 h 921485"/>
              <a:gd name="connsiteX76" fmla="*/ 2094549 w 2285015"/>
              <a:gd name="connsiteY76" fmla="*/ 705762 h 921485"/>
              <a:gd name="connsiteX77" fmla="*/ 2092447 w 2285015"/>
              <a:gd name="connsiteY77" fmla="*/ 716558 h 921485"/>
              <a:gd name="connsiteX78" fmla="*/ 2047202 w 2285015"/>
              <a:gd name="connsiteY78" fmla="*/ 784898 h 921485"/>
              <a:gd name="connsiteX79" fmla="*/ 1950990 w 2285015"/>
              <a:gd name="connsiteY79" fmla="*/ 809483 h 921485"/>
              <a:gd name="connsiteX80" fmla="*/ 1880504 w 2285015"/>
              <a:gd name="connsiteY80" fmla="*/ 761013 h 921485"/>
              <a:gd name="connsiteX81" fmla="*/ 1912857 w 2285015"/>
              <a:gd name="connsiteY81" fmla="*/ 641966 h 921485"/>
              <a:gd name="connsiteX82" fmla="*/ 2020298 w 2285015"/>
              <a:gd name="connsiteY82" fmla="*/ 668181 h 921485"/>
              <a:gd name="connsiteX83" fmla="*/ 2022731 w 2285015"/>
              <a:gd name="connsiteY83" fmla="*/ 707726 h 921485"/>
              <a:gd name="connsiteX84" fmla="*/ 2007110 w 2285015"/>
              <a:gd name="connsiteY84" fmla="*/ 725274 h 921485"/>
              <a:gd name="connsiteX85" fmla="*/ 1993911 w 2285015"/>
              <a:gd name="connsiteY85" fmla="*/ 725452 h 921485"/>
              <a:gd name="connsiteX86" fmla="*/ 1978918 w 2285015"/>
              <a:gd name="connsiteY86" fmla="*/ 697614 h 921485"/>
              <a:gd name="connsiteX87" fmla="*/ 1973227 w 2285015"/>
              <a:gd name="connsiteY87" fmla="*/ 681635 h 921485"/>
              <a:gd name="connsiteX88" fmla="*/ 1943581 w 2285015"/>
              <a:gd name="connsiteY88" fmla="*/ 661058 h 921485"/>
              <a:gd name="connsiteX89" fmla="*/ 1902785 w 2285015"/>
              <a:gd name="connsiteY89" fmla="*/ 691072 h 921485"/>
              <a:gd name="connsiteX90" fmla="*/ 1902322 w 2285015"/>
              <a:gd name="connsiteY90" fmla="*/ 736024 h 921485"/>
              <a:gd name="connsiteX91" fmla="*/ 1944935 w 2285015"/>
              <a:gd name="connsiteY91" fmla="*/ 776828 h 921485"/>
              <a:gd name="connsiteX92" fmla="*/ 2042788 w 2285015"/>
              <a:gd name="connsiteY92" fmla="*/ 757324 h 921485"/>
              <a:gd name="connsiteX93" fmla="*/ 2071608 w 2285015"/>
              <a:gd name="connsiteY93" fmla="*/ 712520 h 921485"/>
              <a:gd name="connsiteX94" fmla="*/ 2073710 w 2285015"/>
              <a:gd name="connsiteY94" fmla="*/ 705816 h 921485"/>
              <a:gd name="connsiteX95" fmla="*/ 2075912 w 2285015"/>
              <a:gd name="connsiteY95" fmla="*/ 687305 h 921485"/>
              <a:gd name="connsiteX96" fmla="*/ 2074514 w 2285015"/>
              <a:gd name="connsiteY96" fmla="*/ 673650 h 921485"/>
              <a:gd name="connsiteX97" fmla="*/ 2071289 w 2285015"/>
              <a:gd name="connsiteY97" fmla="*/ 660958 h 921485"/>
              <a:gd name="connsiteX98" fmla="*/ 2030668 w 2285015"/>
              <a:gd name="connsiteY98" fmla="*/ 613202 h 921485"/>
              <a:gd name="connsiteX99" fmla="*/ 1889685 w 2285015"/>
              <a:gd name="connsiteY99" fmla="*/ 601061 h 921485"/>
              <a:gd name="connsiteX100" fmla="*/ 1877708 w 2285015"/>
              <a:gd name="connsiteY100" fmla="*/ 603640 h 921485"/>
              <a:gd name="connsiteX101" fmla="*/ 1874636 w 2285015"/>
              <a:gd name="connsiteY101" fmla="*/ 615525 h 921485"/>
              <a:gd name="connsiteX102" fmla="*/ 1842404 w 2285015"/>
              <a:gd name="connsiteY102" fmla="*/ 675017 h 921485"/>
              <a:gd name="connsiteX103" fmla="*/ 1751255 w 2285015"/>
              <a:gd name="connsiteY103" fmla="*/ 715385 h 921485"/>
              <a:gd name="connsiteX104" fmla="*/ 1739564 w 2285015"/>
              <a:gd name="connsiteY104" fmla="*/ 715790 h 921485"/>
              <a:gd name="connsiteX105" fmla="*/ 1701751 w 2285015"/>
              <a:gd name="connsiteY105" fmla="*/ 712115 h 921485"/>
              <a:gd name="connsiteX106" fmla="*/ 1694441 w 2285015"/>
              <a:gd name="connsiteY106" fmla="*/ 710562 h 921485"/>
              <a:gd name="connsiteX107" fmla="*/ 1685646 w 2285015"/>
              <a:gd name="connsiteY107" fmla="*/ 708030 h 921485"/>
              <a:gd name="connsiteX108" fmla="*/ 1590787 w 2285015"/>
              <a:gd name="connsiteY108" fmla="*/ 630570 h 921485"/>
              <a:gd name="connsiteX109" fmla="*/ 1584755 w 2285015"/>
              <a:gd name="connsiteY109" fmla="*/ 617745 h 921485"/>
              <a:gd name="connsiteX110" fmla="*/ 1572084 w 2285015"/>
              <a:gd name="connsiteY110" fmla="*/ 615525 h 921485"/>
              <a:gd name="connsiteX111" fmla="*/ 1491338 w 2285015"/>
              <a:gd name="connsiteY111" fmla="*/ 644692 h 921485"/>
              <a:gd name="connsiteX112" fmla="*/ 1493144 w 2285015"/>
              <a:gd name="connsiteY112" fmla="*/ 722508 h 921485"/>
              <a:gd name="connsiteX113" fmla="*/ 1568903 w 2285015"/>
              <a:gd name="connsiteY113" fmla="*/ 755109 h 921485"/>
              <a:gd name="connsiteX114" fmla="*/ 1570675 w 2285015"/>
              <a:gd name="connsiteY114" fmla="*/ 754651 h 921485"/>
              <a:gd name="connsiteX115" fmla="*/ 1585063 w 2285015"/>
              <a:gd name="connsiteY115" fmla="*/ 750161 h 921485"/>
              <a:gd name="connsiteX116" fmla="*/ 1604536 w 2285015"/>
              <a:gd name="connsiteY116" fmla="*/ 728388 h 921485"/>
              <a:gd name="connsiteX117" fmla="*/ 1577709 w 2285015"/>
              <a:gd name="connsiteY117" fmla="*/ 689395 h 921485"/>
              <a:gd name="connsiteX118" fmla="*/ 1561780 w 2285015"/>
              <a:gd name="connsiteY118" fmla="*/ 683173 h 921485"/>
              <a:gd name="connsiteX119" fmla="*/ 1586076 w 2285015"/>
              <a:gd name="connsiteY119" fmla="*/ 683895 h 921485"/>
              <a:gd name="connsiteX120" fmla="*/ 1622238 w 2285015"/>
              <a:gd name="connsiteY120" fmla="*/ 735869 h 921485"/>
              <a:gd name="connsiteX121" fmla="*/ 1604812 w 2285015"/>
              <a:gd name="connsiteY121" fmla="*/ 766567 h 921485"/>
              <a:gd name="connsiteX122" fmla="*/ 1594915 w 2285015"/>
              <a:gd name="connsiteY122" fmla="*/ 772151 h 921485"/>
              <a:gd name="connsiteX123" fmla="*/ 1602412 w 2285015"/>
              <a:gd name="connsiteY123" fmla="*/ 780727 h 921485"/>
              <a:gd name="connsiteX124" fmla="*/ 1645531 w 2285015"/>
              <a:gd name="connsiteY124" fmla="*/ 921485 h 921485"/>
              <a:gd name="connsiteX125" fmla="*/ 1635536 w 2285015"/>
              <a:gd name="connsiteY125" fmla="*/ 895642 h 921485"/>
              <a:gd name="connsiteX126" fmla="*/ 1610173 w 2285015"/>
              <a:gd name="connsiteY126" fmla="*/ 837221 h 921485"/>
              <a:gd name="connsiteX127" fmla="*/ 1529977 w 2285015"/>
              <a:gd name="connsiteY127" fmla="*/ 774637 h 921485"/>
              <a:gd name="connsiteX128" fmla="*/ 1483687 w 2285015"/>
              <a:gd name="connsiteY128" fmla="*/ 747428 h 921485"/>
              <a:gd name="connsiteX129" fmla="*/ 1447239 w 2285015"/>
              <a:gd name="connsiteY129" fmla="*/ 677604 h 921485"/>
              <a:gd name="connsiteX130" fmla="*/ 1476367 w 2285015"/>
              <a:gd name="connsiteY130" fmla="*/ 612161 h 921485"/>
              <a:gd name="connsiteX131" fmla="*/ 1563244 w 2285015"/>
              <a:gd name="connsiteY131" fmla="*/ 583405 h 921485"/>
              <a:gd name="connsiteX132" fmla="*/ 1574319 w 2285015"/>
              <a:gd name="connsiteY132" fmla="*/ 584088 h 921485"/>
              <a:gd name="connsiteX133" fmla="*/ 1573317 w 2285015"/>
              <a:gd name="connsiteY133" fmla="*/ 573121 h 921485"/>
              <a:gd name="connsiteX134" fmla="*/ 1759225 w 2285015"/>
              <a:gd name="connsiteY134" fmla="*/ 241658 h 921485"/>
              <a:gd name="connsiteX135" fmla="*/ 1877688 w 2285015"/>
              <a:gd name="connsiteY135" fmla="*/ 215102 h 921485"/>
              <a:gd name="connsiteX136" fmla="*/ 221779 w 2285015"/>
              <a:gd name="connsiteY136" fmla="*/ 104909 h 921485"/>
              <a:gd name="connsiteX137" fmla="*/ 284920 w 2285015"/>
              <a:gd name="connsiteY137" fmla="*/ 114532 h 921485"/>
              <a:gd name="connsiteX138" fmla="*/ 583603 w 2285015"/>
              <a:gd name="connsiteY138" fmla="*/ 366136 h 921485"/>
              <a:gd name="connsiteX139" fmla="*/ 651541 w 2285015"/>
              <a:gd name="connsiteY139" fmla="*/ 454562 h 921485"/>
              <a:gd name="connsiteX140" fmla="*/ 1145809 w 2285015"/>
              <a:gd name="connsiteY140" fmla="*/ 694730 h 921485"/>
              <a:gd name="connsiteX141" fmla="*/ 1532663 w 2285015"/>
              <a:gd name="connsiteY141" fmla="*/ 382036 h 921485"/>
              <a:gd name="connsiteX142" fmla="*/ 1376389 w 2285015"/>
              <a:gd name="connsiteY142" fmla="*/ 619936 h 921485"/>
              <a:gd name="connsiteX143" fmla="*/ 745965 w 2285015"/>
              <a:gd name="connsiteY143" fmla="*/ 593006 h 921485"/>
              <a:gd name="connsiteX144" fmla="*/ 576583 w 2285015"/>
              <a:gd name="connsiteY144" fmla="*/ 415188 h 921485"/>
              <a:gd name="connsiteX145" fmla="*/ 264777 w 2285015"/>
              <a:gd name="connsiteY145" fmla="*/ 164635 h 921485"/>
              <a:gd name="connsiteX146" fmla="*/ 170920 w 2285015"/>
              <a:gd name="connsiteY146" fmla="*/ 161512 h 921485"/>
              <a:gd name="connsiteX147" fmla="*/ 54821 w 2285015"/>
              <a:gd name="connsiteY147" fmla="*/ 263182 h 921485"/>
              <a:gd name="connsiteX148" fmla="*/ 119626 w 2285015"/>
              <a:gd name="connsiteY148" fmla="*/ 408345 h 921485"/>
              <a:gd name="connsiteX149" fmla="*/ 257151 w 2285015"/>
              <a:gd name="connsiteY149" fmla="*/ 395917 h 921485"/>
              <a:gd name="connsiteX150" fmla="*/ 287205 w 2285015"/>
              <a:gd name="connsiteY150" fmla="*/ 337915 h 921485"/>
              <a:gd name="connsiteX151" fmla="*/ 268408 w 2285015"/>
              <a:gd name="connsiteY151" fmla="*/ 292389 h 921485"/>
              <a:gd name="connsiteX152" fmla="*/ 160892 w 2285015"/>
              <a:gd name="connsiteY152" fmla="*/ 278882 h 921485"/>
              <a:gd name="connsiteX153" fmla="*/ 150948 w 2285015"/>
              <a:gd name="connsiteY153" fmla="*/ 309665 h 921485"/>
              <a:gd name="connsiteX154" fmla="*/ 217207 w 2285015"/>
              <a:gd name="connsiteY154" fmla="*/ 330218 h 921485"/>
              <a:gd name="connsiteX155" fmla="*/ 188381 w 2285015"/>
              <a:gd name="connsiteY155" fmla="*/ 352208 h 921485"/>
              <a:gd name="connsiteX156" fmla="*/ 119486 w 2285015"/>
              <a:gd name="connsiteY156" fmla="*/ 324229 h 921485"/>
              <a:gd name="connsiteX157" fmla="*/ 118390 w 2285015"/>
              <a:gd name="connsiteY157" fmla="*/ 279821 h 921485"/>
              <a:gd name="connsiteX158" fmla="*/ 186522 w 2285015"/>
              <a:gd name="connsiteY158" fmla="*/ 234566 h 921485"/>
              <a:gd name="connsiteX159" fmla="*/ 305942 w 2285015"/>
              <a:gd name="connsiteY159" fmla="*/ 291752 h 921485"/>
              <a:gd name="connsiteX160" fmla="*/ 290090 w 2285015"/>
              <a:gd name="connsiteY160" fmla="*/ 416921 h 921485"/>
              <a:gd name="connsiteX161" fmla="*/ 258092 w 2285015"/>
              <a:gd name="connsiteY161" fmla="*/ 446523 h 921485"/>
              <a:gd name="connsiteX162" fmla="*/ 241564 w 2285015"/>
              <a:gd name="connsiteY162" fmla="*/ 455650 h 921485"/>
              <a:gd name="connsiteX163" fmla="*/ 260595 w 2285015"/>
              <a:gd name="connsiteY163" fmla="*/ 458090 h 921485"/>
              <a:gd name="connsiteX164" fmla="*/ 387220 w 2285015"/>
              <a:gd name="connsiteY164" fmla="*/ 537723 h 921485"/>
              <a:gd name="connsiteX165" fmla="*/ 409050 w 2285015"/>
              <a:gd name="connsiteY165" fmla="*/ 580671 h 921485"/>
              <a:gd name="connsiteX166" fmla="*/ 412269 w 2285015"/>
              <a:gd name="connsiteY166" fmla="*/ 591685 h 921485"/>
              <a:gd name="connsiteX167" fmla="*/ 423844 w 2285015"/>
              <a:gd name="connsiteY167" fmla="*/ 592695 h 921485"/>
              <a:gd name="connsiteX168" fmla="*/ 507082 w 2285015"/>
              <a:gd name="connsiteY168" fmla="*/ 636139 h 921485"/>
              <a:gd name="connsiteX169" fmla="*/ 582281 w 2285015"/>
              <a:gd name="connsiteY169" fmla="*/ 676718 h 921485"/>
              <a:gd name="connsiteX170" fmla="*/ 637120 w 2285015"/>
              <a:gd name="connsiteY170" fmla="*/ 684936 h 921485"/>
              <a:gd name="connsiteX171" fmla="*/ 646060 w 2285015"/>
              <a:gd name="connsiteY171" fmla="*/ 686031 h 921485"/>
              <a:gd name="connsiteX172" fmla="*/ 576528 w 2285015"/>
              <a:gd name="connsiteY172" fmla="*/ 696090 h 921485"/>
              <a:gd name="connsiteX173" fmla="*/ 505955 w 2285015"/>
              <a:gd name="connsiteY173" fmla="*/ 661811 h 921485"/>
              <a:gd name="connsiteX174" fmla="*/ 425935 w 2285015"/>
              <a:gd name="connsiteY174" fmla="*/ 625847 h 921485"/>
              <a:gd name="connsiteX175" fmla="*/ 414772 w 2285015"/>
              <a:gd name="connsiteY175" fmla="*/ 626663 h 921485"/>
              <a:gd name="connsiteX176" fmla="*/ 413909 w 2285015"/>
              <a:gd name="connsiteY176" fmla="*/ 633412 h 921485"/>
              <a:gd name="connsiteX177" fmla="*/ 412634 w 2285015"/>
              <a:gd name="connsiteY177" fmla="*/ 638268 h 921485"/>
              <a:gd name="connsiteX178" fmla="*/ 373522 w 2285015"/>
              <a:gd name="connsiteY178" fmla="*/ 688424 h 921485"/>
              <a:gd name="connsiteX179" fmla="*/ 321956 w 2285015"/>
              <a:gd name="connsiteY179" fmla="*/ 703758 h 921485"/>
              <a:gd name="connsiteX180" fmla="*/ 224376 w 2285015"/>
              <a:gd name="connsiteY180" fmla="*/ 677627 h 921485"/>
              <a:gd name="connsiteX181" fmla="*/ 209573 w 2285015"/>
              <a:gd name="connsiteY181" fmla="*/ 587203 h 921485"/>
              <a:gd name="connsiteX182" fmla="*/ 278832 w 2285015"/>
              <a:gd name="connsiteY182" fmla="*/ 561997 h 921485"/>
              <a:gd name="connsiteX183" fmla="*/ 307706 w 2285015"/>
              <a:gd name="connsiteY183" fmla="*/ 602172 h 921485"/>
              <a:gd name="connsiteX184" fmla="*/ 276827 w 2285015"/>
              <a:gd name="connsiteY184" fmla="*/ 587522 h 921485"/>
              <a:gd name="connsiteX185" fmla="*/ 246515 w 2285015"/>
              <a:gd name="connsiteY185" fmla="*/ 596913 h 921485"/>
              <a:gd name="connsiteX186" fmla="*/ 233767 w 2285015"/>
              <a:gd name="connsiteY186" fmla="*/ 621443 h 921485"/>
              <a:gd name="connsiteX187" fmla="*/ 277294 w 2285015"/>
              <a:gd name="connsiteY187" fmla="*/ 670053 h 921485"/>
              <a:gd name="connsiteX188" fmla="*/ 365795 w 2285015"/>
              <a:gd name="connsiteY188" fmla="*/ 646968 h 921485"/>
              <a:gd name="connsiteX189" fmla="*/ 366160 w 2285015"/>
              <a:gd name="connsiteY189" fmla="*/ 564078 h 921485"/>
              <a:gd name="connsiteX190" fmla="*/ 262360 w 2285015"/>
              <a:gd name="connsiteY190" fmla="*/ 487210 h 921485"/>
              <a:gd name="connsiteX191" fmla="*/ 223722 w 2285015"/>
              <a:gd name="connsiteY191" fmla="*/ 482355 h 921485"/>
              <a:gd name="connsiteX192" fmla="*/ 72911 w 2285015"/>
              <a:gd name="connsiteY192" fmla="*/ 434561 h 921485"/>
              <a:gd name="connsiteX193" fmla="*/ 5284 w 2285015"/>
              <a:gd name="connsiteY193" fmla="*/ 241557 h 921485"/>
              <a:gd name="connsiteX194" fmla="*/ 165378 w 2285015"/>
              <a:gd name="connsiteY194" fmla="*/ 106780 h 921485"/>
              <a:gd name="connsiteX195" fmla="*/ 221779 w 2285015"/>
              <a:gd name="connsiteY195" fmla="*/ 104909 h 921485"/>
              <a:gd name="connsiteX196" fmla="*/ 1245699 w 2285015"/>
              <a:gd name="connsiteY196" fmla="*/ 1886 h 921485"/>
              <a:gd name="connsiteX197" fmla="*/ 1341912 w 2285015"/>
              <a:gd name="connsiteY197" fmla="*/ 26502 h 921485"/>
              <a:gd name="connsiteX198" fmla="*/ 1387167 w 2285015"/>
              <a:gd name="connsiteY198" fmla="*/ 94850 h 921485"/>
              <a:gd name="connsiteX199" fmla="*/ 1389258 w 2285015"/>
              <a:gd name="connsiteY199" fmla="*/ 105631 h 921485"/>
              <a:gd name="connsiteX200" fmla="*/ 1400112 w 2285015"/>
              <a:gd name="connsiteY200" fmla="*/ 103782 h 921485"/>
              <a:gd name="connsiteX201" fmla="*/ 1427710 w 2285015"/>
              <a:gd name="connsiteY201" fmla="*/ 95883 h 921485"/>
              <a:gd name="connsiteX202" fmla="*/ 1467373 w 2285015"/>
              <a:gd name="connsiteY202" fmla="*/ 86034 h 921485"/>
              <a:gd name="connsiteX203" fmla="*/ 1539081 w 2285015"/>
              <a:gd name="connsiteY203" fmla="*/ 90398 h 921485"/>
              <a:gd name="connsiteX204" fmla="*/ 1579746 w 2285015"/>
              <a:gd name="connsiteY204" fmla="*/ 95106 h 921485"/>
              <a:gd name="connsiteX205" fmla="*/ 1480759 w 2285015"/>
              <a:gd name="connsiteY205" fmla="*/ 106983 h 921485"/>
              <a:gd name="connsiteX206" fmla="*/ 1401554 w 2285015"/>
              <a:gd name="connsiteY206" fmla="*/ 123901 h 921485"/>
              <a:gd name="connsiteX207" fmla="*/ 1390524 w 2285015"/>
              <a:gd name="connsiteY207" fmla="*/ 128337 h 921485"/>
              <a:gd name="connsiteX208" fmla="*/ 1389357 w 2285015"/>
              <a:gd name="connsiteY208" fmla="*/ 140718 h 921485"/>
              <a:gd name="connsiteX209" fmla="*/ 1386550 w 2285015"/>
              <a:gd name="connsiteY209" fmla="*/ 155282 h 921485"/>
              <a:gd name="connsiteX210" fmla="*/ 1304406 w 2285015"/>
              <a:gd name="connsiteY210" fmla="*/ 247702 h 921485"/>
              <a:gd name="connsiteX211" fmla="*/ 1292781 w 2285015"/>
              <a:gd name="connsiteY211" fmla="*/ 251415 h 921485"/>
              <a:gd name="connsiteX212" fmla="*/ 1301368 w 2285015"/>
              <a:gd name="connsiteY212" fmla="*/ 260402 h 921485"/>
              <a:gd name="connsiteX213" fmla="*/ 1352700 w 2285015"/>
              <a:gd name="connsiteY213" fmla="*/ 369872 h 921485"/>
              <a:gd name="connsiteX214" fmla="*/ 1309723 w 2285015"/>
              <a:gd name="connsiteY214" fmla="*/ 448418 h 921485"/>
              <a:gd name="connsiteX215" fmla="*/ 1209999 w 2285015"/>
              <a:gd name="connsiteY215" fmla="*/ 468724 h 921485"/>
              <a:gd name="connsiteX216" fmla="*/ 1194070 w 2285015"/>
              <a:gd name="connsiteY216" fmla="*/ 467512 h 921485"/>
              <a:gd name="connsiteX217" fmla="*/ 1157897 w 2285015"/>
              <a:gd name="connsiteY217" fmla="*/ 465523 h 921485"/>
              <a:gd name="connsiteX218" fmla="*/ 1099024 w 2285015"/>
              <a:gd name="connsiteY218" fmla="*/ 474036 h 921485"/>
              <a:gd name="connsiteX219" fmla="*/ 1034232 w 2285015"/>
              <a:gd name="connsiteY219" fmla="*/ 479070 h 921485"/>
              <a:gd name="connsiteX220" fmla="*/ 1093366 w 2285015"/>
              <a:gd name="connsiteY220" fmla="*/ 462471 h 921485"/>
              <a:gd name="connsiteX221" fmla="*/ 1102855 w 2285015"/>
              <a:gd name="connsiteY221" fmla="*/ 457304 h 921485"/>
              <a:gd name="connsiteX222" fmla="*/ 1128681 w 2285015"/>
              <a:gd name="connsiteY222" fmla="*/ 444613 h 921485"/>
              <a:gd name="connsiteX223" fmla="*/ 1139348 w 2285015"/>
              <a:gd name="connsiteY223" fmla="*/ 441792 h 921485"/>
              <a:gd name="connsiteX224" fmla="*/ 1138159 w 2285015"/>
              <a:gd name="connsiteY224" fmla="*/ 430957 h 921485"/>
              <a:gd name="connsiteX225" fmla="*/ 1153361 w 2285015"/>
              <a:gd name="connsiteY225" fmla="*/ 369522 h 921485"/>
              <a:gd name="connsiteX226" fmla="*/ 1199838 w 2285015"/>
              <a:gd name="connsiteY226" fmla="*/ 337550 h 921485"/>
              <a:gd name="connsiteX227" fmla="*/ 1237872 w 2285015"/>
              <a:gd name="connsiteY227" fmla="*/ 347804 h 921485"/>
              <a:gd name="connsiteX228" fmla="*/ 1244906 w 2285015"/>
              <a:gd name="connsiteY228" fmla="*/ 362260 h 921485"/>
              <a:gd name="connsiteX229" fmla="*/ 1234019 w 2285015"/>
              <a:gd name="connsiteY229" fmla="*/ 381849 h 921485"/>
              <a:gd name="connsiteX230" fmla="*/ 1233216 w 2285015"/>
              <a:gd name="connsiteY230" fmla="*/ 382214 h 921485"/>
              <a:gd name="connsiteX231" fmla="*/ 1224398 w 2285015"/>
              <a:gd name="connsiteY231" fmla="*/ 357405 h 921485"/>
              <a:gd name="connsiteX232" fmla="*/ 1185638 w 2285015"/>
              <a:gd name="connsiteY232" fmla="*/ 361576 h 921485"/>
              <a:gd name="connsiteX233" fmla="*/ 1162542 w 2285015"/>
              <a:gd name="connsiteY233" fmla="*/ 419266 h 921485"/>
              <a:gd name="connsiteX234" fmla="*/ 1162685 w 2285015"/>
              <a:gd name="connsiteY234" fmla="*/ 431283 h 921485"/>
              <a:gd name="connsiteX235" fmla="*/ 1162718 w 2285015"/>
              <a:gd name="connsiteY235" fmla="*/ 432596 h 921485"/>
              <a:gd name="connsiteX236" fmla="*/ 1174706 w 2285015"/>
              <a:gd name="connsiteY236" fmla="*/ 439175 h 921485"/>
              <a:gd name="connsiteX237" fmla="*/ 1189502 w 2285015"/>
              <a:gd name="connsiteY237" fmla="*/ 444938 h 921485"/>
              <a:gd name="connsiteX238" fmla="*/ 1252898 w 2285015"/>
              <a:gd name="connsiteY238" fmla="*/ 446251 h 921485"/>
              <a:gd name="connsiteX239" fmla="*/ 1311176 w 2285015"/>
              <a:gd name="connsiteY239" fmla="*/ 394378 h 921485"/>
              <a:gd name="connsiteX240" fmla="*/ 1307500 w 2285015"/>
              <a:gd name="connsiteY240" fmla="*/ 319545 h 921485"/>
              <a:gd name="connsiteX241" fmla="*/ 1185263 w 2285015"/>
              <a:gd name="connsiteY241" fmla="*/ 232485 h 921485"/>
              <a:gd name="connsiteX242" fmla="*/ 1166076 w 2285015"/>
              <a:gd name="connsiteY242" fmla="*/ 228089 h 921485"/>
              <a:gd name="connsiteX243" fmla="*/ 1154715 w 2285015"/>
              <a:gd name="connsiteY243" fmla="*/ 226085 h 921485"/>
              <a:gd name="connsiteX244" fmla="*/ 1155453 w 2285015"/>
              <a:gd name="connsiteY244" fmla="*/ 237340 h 921485"/>
              <a:gd name="connsiteX245" fmla="*/ 1146833 w 2285015"/>
              <a:gd name="connsiteY245" fmla="*/ 292296 h 921485"/>
              <a:gd name="connsiteX246" fmla="*/ 1026963 w 2285015"/>
              <a:gd name="connsiteY246" fmla="*/ 354609 h 921485"/>
              <a:gd name="connsiteX247" fmla="*/ 957252 w 2285015"/>
              <a:gd name="connsiteY247" fmla="*/ 306224 h 921485"/>
              <a:gd name="connsiteX248" fmla="*/ 955067 w 2285015"/>
              <a:gd name="connsiteY248" fmla="*/ 254436 h 921485"/>
              <a:gd name="connsiteX249" fmla="*/ 1017936 w 2285015"/>
              <a:gd name="connsiteY249" fmla="*/ 223498 h 921485"/>
              <a:gd name="connsiteX250" fmla="*/ 1057776 w 2285015"/>
              <a:gd name="connsiteY250" fmla="*/ 232485 h 921485"/>
              <a:gd name="connsiteX251" fmla="*/ 1027141 w 2285015"/>
              <a:gd name="connsiteY251" fmla="*/ 240012 h 921485"/>
              <a:gd name="connsiteX252" fmla="*/ 1018971 w 2285015"/>
              <a:gd name="connsiteY252" fmla="*/ 241146 h 921485"/>
              <a:gd name="connsiteX253" fmla="*/ 975179 w 2285015"/>
              <a:gd name="connsiteY253" fmla="*/ 274803 h 921485"/>
              <a:gd name="connsiteX254" fmla="*/ 996729 w 2285015"/>
              <a:gd name="connsiteY254" fmla="*/ 313758 h 921485"/>
              <a:gd name="connsiteX255" fmla="*/ 1078615 w 2285015"/>
              <a:gd name="connsiteY255" fmla="*/ 320470 h 921485"/>
              <a:gd name="connsiteX256" fmla="*/ 1127316 w 2285015"/>
              <a:gd name="connsiteY256" fmla="*/ 249053 h 921485"/>
              <a:gd name="connsiteX257" fmla="*/ 1127580 w 2285015"/>
              <a:gd name="connsiteY257" fmla="*/ 233549 h 921485"/>
              <a:gd name="connsiteX258" fmla="*/ 1126358 w 2285015"/>
              <a:gd name="connsiteY258" fmla="*/ 222387 h 921485"/>
              <a:gd name="connsiteX259" fmla="*/ 1116924 w 2285015"/>
              <a:gd name="connsiteY259" fmla="*/ 187362 h 921485"/>
              <a:gd name="connsiteX260" fmla="*/ 1112664 w 2285015"/>
              <a:gd name="connsiteY260" fmla="*/ 178570 h 921485"/>
              <a:gd name="connsiteX261" fmla="*/ 1076799 w 2285015"/>
              <a:gd name="connsiteY261" fmla="*/ 136990 h 921485"/>
              <a:gd name="connsiteX262" fmla="*/ 983629 w 2285015"/>
              <a:gd name="connsiteY262" fmla="*/ 124468 h 921485"/>
              <a:gd name="connsiteX263" fmla="*/ 890083 w 2285015"/>
              <a:gd name="connsiteY263" fmla="*/ 202922 h 921485"/>
              <a:gd name="connsiteX264" fmla="*/ 884004 w 2285015"/>
              <a:gd name="connsiteY264" fmla="*/ 222387 h 921485"/>
              <a:gd name="connsiteX265" fmla="*/ 881640 w 2285015"/>
              <a:gd name="connsiteY265" fmla="*/ 232182 h 921485"/>
              <a:gd name="connsiteX266" fmla="*/ 931744 w 2285015"/>
              <a:gd name="connsiteY266" fmla="*/ 446221 h 921485"/>
              <a:gd name="connsiteX267" fmla="*/ 1244961 w 2285015"/>
              <a:gd name="connsiteY267" fmla="*/ 543946 h 921485"/>
              <a:gd name="connsiteX268" fmla="*/ 1437805 w 2285015"/>
              <a:gd name="connsiteY268" fmla="*/ 349171 h 921485"/>
              <a:gd name="connsiteX269" fmla="*/ 1465997 w 2285015"/>
              <a:gd name="connsiteY269" fmla="*/ 299202 h 921485"/>
              <a:gd name="connsiteX270" fmla="*/ 1737858 w 2285015"/>
              <a:gd name="connsiteY270" fmla="*/ 73769 h 921485"/>
              <a:gd name="connsiteX271" fmla="*/ 2121520 w 2285015"/>
              <a:gd name="connsiteY271" fmla="*/ 183377 h 921485"/>
              <a:gd name="connsiteX272" fmla="*/ 2197543 w 2285015"/>
              <a:gd name="connsiteY272" fmla="*/ 265638 h 921485"/>
              <a:gd name="connsiteX273" fmla="*/ 2281547 w 2285015"/>
              <a:gd name="connsiteY273" fmla="*/ 448489 h 921485"/>
              <a:gd name="connsiteX274" fmla="*/ 2242798 w 2285015"/>
              <a:gd name="connsiteY274" fmla="*/ 371814 h 921485"/>
              <a:gd name="connsiteX275" fmla="*/ 2023436 w 2285015"/>
              <a:gd name="connsiteY275" fmla="*/ 144113 h 921485"/>
              <a:gd name="connsiteX276" fmla="*/ 1722535 w 2285015"/>
              <a:gd name="connsiteY276" fmla="*/ 110641 h 921485"/>
              <a:gd name="connsiteX277" fmla="*/ 1632894 w 2285015"/>
              <a:gd name="connsiteY277" fmla="*/ 154001 h 921485"/>
              <a:gd name="connsiteX278" fmla="*/ 1621269 w 2285015"/>
              <a:gd name="connsiteY278" fmla="*/ 162662 h 921485"/>
              <a:gd name="connsiteX279" fmla="*/ 1451708 w 2285015"/>
              <a:gd name="connsiteY279" fmla="*/ 392181 h 921485"/>
              <a:gd name="connsiteX280" fmla="*/ 1449617 w 2285015"/>
              <a:gd name="connsiteY280" fmla="*/ 395986 h 921485"/>
              <a:gd name="connsiteX281" fmla="*/ 1032249 w 2285015"/>
              <a:gd name="connsiteY281" fmla="*/ 563543 h 921485"/>
              <a:gd name="connsiteX282" fmla="*/ 845343 w 2285015"/>
              <a:gd name="connsiteY282" fmla="*/ 258662 h 921485"/>
              <a:gd name="connsiteX283" fmla="*/ 846307 w 2285015"/>
              <a:gd name="connsiteY283" fmla="*/ 232229 h 921485"/>
              <a:gd name="connsiteX284" fmla="*/ 837133 w 2285015"/>
              <a:gd name="connsiteY284" fmla="*/ 212321 h 921485"/>
              <a:gd name="connsiteX285" fmla="*/ 743765 w 2285015"/>
              <a:gd name="connsiteY285" fmla="*/ 106968 h 921485"/>
              <a:gd name="connsiteX286" fmla="*/ 611831 w 2285015"/>
              <a:gd name="connsiteY286" fmla="*/ 118992 h 921485"/>
              <a:gd name="connsiteX287" fmla="*/ 613697 w 2285015"/>
              <a:gd name="connsiteY287" fmla="*/ 196855 h 921485"/>
              <a:gd name="connsiteX288" fmla="*/ 689487 w 2285015"/>
              <a:gd name="connsiteY288" fmla="*/ 229510 h 921485"/>
              <a:gd name="connsiteX289" fmla="*/ 691299 w 2285015"/>
              <a:gd name="connsiteY289" fmla="*/ 229013 h 921485"/>
              <a:gd name="connsiteX290" fmla="*/ 705649 w 2285015"/>
              <a:gd name="connsiteY290" fmla="*/ 224477 h 921485"/>
              <a:gd name="connsiteX291" fmla="*/ 725116 w 2285015"/>
              <a:gd name="connsiteY291" fmla="*/ 202704 h 921485"/>
              <a:gd name="connsiteX292" fmla="*/ 698256 w 2285015"/>
              <a:gd name="connsiteY292" fmla="*/ 163749 h 921485"/>
              <a:gd name="connsiteX293" fmla="*/ 682366 w 2285015"/>
              <a:gd name="connsiteY293" fmla="*/ 157589 h 921485"/>
              <a:gd name="connsiteX294" fmla="*/ 706652 w 2285015"/>
              <a:gd name="connsiteY294" fmla="*/ 158311 h 921485"/>
              <a:gd name="connsiteX295" fmla="*/ 742787 w 2285015"/>
              <a:gd name="connsiteY295" fmla="*/ 210277 h 921485"/>
              <a:gd name="connsiteX296" fmla="*/ 725388 w 2285015"/>
              <a:gd name="connsiteY296" fmla="*/ 240936 h 921485"/>
              <a:gd name="connsiteX297" fmla="*/ 715460 w 2285015"/>
              <a:gd name="connsiteY297" fmla="*/ 246506 h 921485"/>
              <a:gd name="connsiteX298" fmla="*/ 722994 w 2285015"/>
              <a:gd name="connsiteY298" fmla="*/ 255081 h 921485"/>
              <a:gd name="connsiteX299" fmla="*/ 766109 w 2285015"/>
              <a:gd name="connsiteY299" fmla="*/ 395847 h 921485"/>
              <a:gd name="connsiteX300" fmla="*/ 756088 w 2285015"/>
              <a:gd name="connsiteY300" fmla="*/ 370004 h 921485"/>
              <a:gd name="connsiteX301" fmla="*/ 730697 w 2285015"/>
              <a:gd name="connsiteY301" fmla="*/ 311583 h 921485"/>
              <a:gd name="connsiteX302" fmla="*/ 650508 w 2285015"/>
              <a:gd name="connsiteY302" fmla="*/ 248999 h 921485"/>
              <a:gd name="connsiteX303" fmla="*/ 604259 w 2285015"/>
              <a:gd name="connsiteY303" fmla="*/ 221796 h 921485"/>
              <a:gd name="connsiteX304" fmla="*/ 567775 w 2285015"/>
              <a:gd name="connsiteY304" fmla="*/ 151997 h 921485"/>
              <a:gd name="connsiteX305" fmla="*/ 596874 w 2285015"/>
              <a:gd name="connsiteY305" fmla="*/ 86507 h 921485"/>
              <a:gd name="connsiteX306" fmla="*/ 773743 w 2285015"/>
              <a:gd name="connsiteY306" fmla="*/ 85598 h 921485"/>
              <a:gd name="connsiteX307" fmla="*/ 852037 w 2285015"/>
              <a:gd name="connsiteY307" fmla="*/ 173497 h 921485"/>
              <a:gd name="connsiteX308" fmla="*/ 858349 w 2285015"/>
              <a:gd name="connsiteY308" fmla="*/ 186050 h 921485"/>
              <a:gd name="connsiteX309" fmla="*/ 864374 w 2285015"/>
              <a:gd name="connsiteY309" fmla="*/ 173497 h 921485"/>
              <a:gd name="connsiteX310" fmla="*/ 967443 w 2285015"/>
              <a:gd name="connsiteY310" fmla="*/ 94578 h 921485"/>
              <a:gd name="connsiteX311" fmla="*/ 1115317 w 2285015"/>
              <a:gd name="connsiteY311" fmla="*/ 130138 h 921485"/>
              <a:gd name="connsiteX312" fmla="*/ 1147450 w 2285015"/>
              <a:gd name="connsiteY312" fmla="*/ 189141 h 921485"/>
              <a:gd name="connsiteX313" fmla="*/ 1150719 w 2285015"/>
              <a:gd name="connsiteY313" fmla="*/ 201694 h 921485"/>
              <a:gd name="connsiteX314" fmla="*/ 1162972 w 2285015"/>
              <a:gd name="connsiteY314" fmla="*/ 205275 h 921485"/>
              <a:gd name="connsiteX315" fmla="*/ 1325421 w 2285015"/>
              <a:gd name="connsiteY315" fmla="*/ 198151 h 921485"/>
              <a:gd name="connsiteX316" fmla="*/ 1366075 w 2285015"/>
              <a:gd name="connsiteY316" fmla="*/ 150450 h 921485"/>
              <a:gd name="connsiteX317" fmla="*/ 1369201 w 2285015"/>
              <a:gd name="connsiteY317" fmla="*/ 137751 h 921485"/>
              <a:gd name="connsiteX318" fmla="*/ 1370665 w 2285015"/>
              <a:gd name="connsiteY318" fmla="*/ 124063 h 921485"/>
              <a:gd name="connsiteX319" fmla="*/ 1368386 w 2285015"/>
              <a:gd name="connsiteY319" fmla="*/ 105593 h 921485"/>
              <a:gd name="connsiteX320" fmla="*/ 1366350 w 2285015"/>
              <a:gd name="connsiteY320" fmla="*/ 98850 h 921485"/>
              <a:gd name="connsiteX321" fmla="*/ 1337519 w 2285015"/>
              <a:gd name="connsiteY321" fmla="*/ 54031 h 921485"/>
              <a:gd name="connsiteX322" fmla="*/ 1239622 w 2285015"/>
              <a:gd name="connsiteY322" fmla="*/ 34541 h 921485"/>
              <a:gd name="connsiteX323" fmla="*/ 1197042 w 2285015"/>
              <a:gd name="connsiteY323" fmla="*/ 75400 h 921485"/>
              <a:gd name="connsiteX324" fmla="*/ 1197406 w 2285015"/>
              <a:gd name="connsiteY324" fmla="*/ 120344 h 921485"/>
              <a:gd name="connsiteX325" fmla="*/ 1238268 w 2285015"/>
              <a:gd name="connsiteY325" fmla="*/ 150366 h 921485"/>
              <a:gd name="connsiteX326" fmla="*/ 1267936 w 2285015"/>
              <a:gd name="connsiteY326" fmla="*/ 129773 h 921485"/>
              <a:gd name="connsiteX327" fmla="*/ 1273616 w 2285015"/>
              <a:gd name="connsiteY327" fmla="*/ 113811 h 921485"/>
              <a:gd name="connsiteX328" fmla="*/ 1288587 w 2285015"/>
              <a:gd name="connsiteY328" fmla="*/ 85925 h 921485"/>
              <a:gd name="connsiteX329" fmla="*/ 1301797 w 2285015"/>
              <a:gd name="connsiteY329" fmla="*/ 86189 h 921485"/>
              <a:gd name="connsiteX330" fmla="*/ 1317418 w 2285015"/>
              <a:gd name="connsiteY330" fmla="*/ 103697 h 921485"/>
              <a:gd name="connsiteX331" fmla="*/ 1315007 w 2285015"/>
              <a:gd name="connsiteY331" fmla="*/ 143235 h 921485"/>
              <a:gd name="connsiteX332" fmla="*/ 1207566 w 2285015"/>
              <a:gd name="connsiteY332" fmla="*/ 169450 h 921485"/>
              <a:gd name="connsiteX333" fmla="*/ 1175169 w 2285015"/>
              <a:gd name="connsiteY333" fmla="*/ 50411 h 921485"/>
              <a:gd name="connsiteX334" fmla="*/ 1245699 w 2285015"/>
              <a:gd name="connsiteY334" fmla="*/ 1886 h 921485"/>
            </a:gdLst>
            <a:ahLst/>
            <a:cxnLst/>
            <a:rect l="l" t="t" r="r" b="b"/>
            <a:pathLst>
              <a:path w="2285015" h="921485">
                <a:moveTo>
                  <a:pt x="1877688" y="215102"/>
                </a:moveTo>
                <a:cubicBezTo>
                  <a:pt x="1992997" y="212314"/>
                  <a:pt x="2096520" y="279880"/>
                  <a:pt x="2167292" y="409223"/>
                </a:cubicBezTo>
                <a:cubicBezTo>
                  <a:pt x="2188076" y="447175"/>
                  <a:pt x="2200658" y="480918"/>
                  <a:pt x="2212866" y="513528"/>
                </a:cubicBezTo>
                <a:cubicBezTo>
                  <a:pt x="2213538" y="515423"/>
                  <a:pt x="2214265" y="517333"/>
                  <a:pt x="2215002" y="519244"/>
                </a:cubicBezTo>
                <a:cubicBezTo>
                  <a:pt x="2204170" y="503608"/>
                  <a:pt x="2193690" y="487730"/>
                  <a:pt x="2183584" y="471621"/>
                </a:cubicBezTo>
                <a:lnTo>
                  <a:pt x="2161810" y="435795"/>
                </a:lnTo>
                <a:cubicBezTo>
                  <a:pt x="2120540" y="366486"/>
                  <a:pt x="2077871" y="294899"/>
                  <a:pt x="1971994" y="261194"/>
                </a:cubicBezTo>
                <a:cubicBezTo>
                  <a:pt x="1869330" y="228546"/>
                  <a:pt x="1724120" y="256207"/>
                  <a:pt x="1658785" y="358927"/>
                </a:cubicBezTo>
                <a:cubicBezTo>
                  <a:pt x="1621610" y="417332"/>
                  <a:pt x="1593209" y="507701"/>
                  <a:pt x="1610305" y="580042"/>
                </a:cubicBezTo>
                <a:cubicBezTo>
                  <a:pt x="1611307" y="584257"/>
                  <a:pt x="1612474" y="588432"/>
                  <a:pt x="1613806" y="592555"/>
                </a:cubicBezTo>
                <a:cubicBezTo>
                  <a:pt x="1614840" y="595771"/>
                  <a:pt x="1615853" y="599088"/>
                  <a:pt x="1617108" y="602258"/>
                </a:cubicBezTo>
                <a:cubicBezTo>
                  <a:pt x="1633279" y="642711"/>
                  <a:pt x="1664730" y="669114"/>
                  <a:pt x="1710657" y="680718"/>
                </a:cubicBezTo>
                <a:cubicBezTo>
                  <a:pt x="1714543" y="681666"/>
                  <a:pt x="1718461" y="682467"/>
                  <a:pt x="1722413" y="683119"/>
                </a:cubicBezTo>
                <a:cubicBezTo>
                  <a:pt x="1727048" y="683840"/>
                  <a:pt x="1731660" y="684338"/>
                  <a:pt x="1736251" y="684618"/>
                </a:cubicBezTo>
                <a:cubicBezTo>
                  <a:pt x="1761031" y="686062"/>
                  <a:pt x="1784765" y="680446"/>
                  <a:pt x="1803831" y="668205"/>
                </a:cubicBezTo>
                <a:cubicBezTo>
                  <a:pt x="1818219" y="658954"/>
                  <a:pt x="1830251" y="644528"/>
                  <a:pt x="1839002" y="627805"/>
                </a:cubicBezTo>
                <a:cubicBezTo>
                  <a:pt x="1841512" y="623110"/>
                  <a:pt x="1843703" y="618258"/>
                  <a:pt x="1845585" y="613280"/>
                </a:cubicBezTo>
                <a:cubicBezTo>
                  <a:pt x="1848954" y="604582"/>
                  <a:pt x="1851420" y="595560"/>
                  <a:pt x="1852939" y="586356"/>
                </a:cubicBezTo>
                <a:cubicBezTo>
                  <a:pt x="1853522" y="582628"/>
                  <a:pt x="1854029" y="578861"/>
                  <a:pt x="1854260" y="575102"/>
                </a:cubicBezTo>
                <a:cubicBezTo>
                  <a:pt x="1854711" y="568755"/>
                  <a:pt x="1854843" y="562424"/>
                  <a:pt x="1854348" y="556156"/>
                </a:cubicBezTo>
                <a:cubicBezTo>
                  <a:pt x="1851453" y="522227"/>
                  <a:pt x="1834104" y="496842"/>
                  <a:pt x="1805647" y="484716"/>
                </a:cubicBezTo>
                <a:cubicBezTo>
                  <a:pt x="1784632" y="475830"/>
                  <a:pt x="1747358" y="475830"/>
                  <a:pt x="1723668" y="491436"/>
                </a:cubicBezTo>
                <a:cubicBezTo>
                  <a:pt x="1709600" y="500733"/>
                  <a:pt x="1702169" y="514211"/>
                  <a:pt x="1702169" y="530398"/>
                </a:cubicBezTo>
                <a:cubicBezTo>
                  <a:pt x="1702213" y="554385"/>
                  <a:pt x="1731803" y="560917"/>
                  <a:pt x="1745960" y="563994"/>
                </a:cubicBezTo>
                <a:lnTo>
                  <a:pt x="1754084" y="565166"/>
                </a:lnTo>
                <a:cubicBezTo>
                  <a:pt x="1772677" y="567442"/>
                  <a:pt x="1782948" y="569983"/>
                  <a:pt x="1784765" y="572708"/>
                </a:cubicBezTo>
                <a:cubicBezTo>
                  <a:pt x="1783091" y="576965"/>
                  <a:pt x="1760711" y="581416"/>
                  <a:pt x="1744914" y="581673"/>
                </a:cubicBezTo>
                <a:cubicBezTo>
                  <a:pt x="1733521" y="581875"/>
                  <a:pt x="1695355" y="580143"/>
                  <a:pt x="1682101" y="550757"/>
                </a:cubicBezTo>
                <a:cubicBezTo>
                  <a:pt x="1674428" y="533792"/>
                  <a:pt x="1675188" y="515880"/>
                  <a:pt x="1684270" y="498932"/>
                </a:cubicBezTo>
                <a:cubicBezTo>
                  <a:pt x="1697028" y="475116"/>
                  <a:pt x="1725672" y="455208"/>
                  <a:pt x="1753941" y="450531"/>
                </a:cubicBezTo>
                <a:cubicBezTo>
                  <a:pt x="1802455" y="442553"/>
                  <a:pt x="1856186" y="470494"/>
                  <a:pt x="1873811" y="512843"/>
                </a:cubicBezTo>
                <a:cubicBezTo>
                  <a:pt x="1880614" y="529311"/>
                  <a:pt x="1883256" y="549134"/>
                  <a:pt x="1882386" y="569618"/>
                </a:cubicBezTo>
                <a:cubicBezTo>
                  <a:pt x="1882210" y="573446"/>
                  <a:pt x="1881935" y="577246"/>
                  <a:pt x="1881483" y="581106"/>
                </a:cubicBezTo>
                <a:cubicBezTo>
                  <a:pt x="1884478" y="580384"/>
                  <a:pt x="1887516" y="579785"/>
                  <a:pt x="1890565" y="578931"/>
                </a:cubicBezTo>
                <a:cubicBezTo>
                  <a:pt x="1891380" y="578737"/>
                  <a:pt x="1892150" y="578472"/>
                  <a:pt x="1893009" y="578193"/>
                </a:cubicBezTo>
                <a:cubicBezTo>
                  <a:pt x="1934400" y="566455"/>
                  <a:pt x="1989717" y="537164"/>
                  <a:pt x="2012780" y="491855"/>
                </a:cubicBezTo>
                <a:cubicBezTo>
                  <a:pt x="2024988" y="467775"/>
                  <a:pt x="2026254" y="442601"/>
                  <a:pt x="2016456" y="417076"/>
                </a:cubicBezTo>
                <a:cubicBezTo>
                  <a:pt x="2006560" y="391364"/>
                  <a:pt x="1985897" y="372909"/>
                  <a:pt x="1958134" y="365157"/>
                </a:cubicBezTo>
                <a:cubicBezTo>
                  <a:pt x="1937538" y="359378"/>
                  <a:pt x="1915257" y="360069"/>
                  <a:pt x="1894737" y="366377"/>
                </a:cubicBezTo>
                <a:cubicBezTo>
                  <a:pt x="1889685" y="367997"/>
                  <a:pt x="1884742" y="369951"/>
                  <a:pt x="1879942" y="372225"/>
                </a:cubicBezTo>
                <a:cubicBezTo>
                  <a:pt x="1875803" y="374160"/>
                  <a:pt x="1871862" y="376389"/>
                  <a:pt x="1867954" y="378789"/>
                </a:cubicBezTo>
                <a:cubicBezTo>
                  <a:pt x="1867954" y="379201"/>
                  <a:pt x="1867954" y="379651"/>
                  <a:pt x="1867855" y="380109"/>
                </a:cubicBezTo>
                <a:cubicBezTo>
                  <a:pt x="1867624" y="384112"/>
                  <a:pt x="1867613" y="388123"/>
                  <a:pt x="1867811" y="392126"/>
                </a:cubicBezTo>
                <a:cubicBezTo>
                  <a:pt x="1868956" y="414699"/>
                  <a:pt x="1877036" y="439415"/>
                  <a:pt x="1890918" y="449808"/>
                </a:cubicBezTo>
                <a:cubicBezTo>
                  <a:pt x="1904722" y="460054"/>
                  <a:pt x="1919209" y="461631"/>
                  <a:pt x="1929623" y="453980"/>
                </a:cubicBezTo>
                <a:cubicBezTo>
                  <a:pt x="1937670" y="448077"/>
                  <a:pt x="1941347" y="437637"/>
                  <a:pt x="1938506" y="429123"/>
                </a:cubicBezTo>
                <a:cubicBezTo>
                  <a:pt x="1938771" y="429255"/>
                  <a:pt x="1938991" y="429349"/>
                  <a:pt x="1939310" y="429535"/>
                </a:cubicBezTo>
                <a:cubicBezTo>
                  <a:pt x="1945618" y="432611"/>
                  <a:pt x="1950197" y="440907"/>
                  <a:pt x="1950197" y="449079"/>
                </a:cubicBezTo>
                <a:cubicBezTo>
                  <a:pt x="1950142" y="454562"/>
                  <a:pt x="1947753" y="459465"/>
                  <a:pt x="1943119" y="463534"/>
                </a:cubicBezTo>
                <a:cubicBezTo>
                  <a:pt x="1933443" y="472110"/>
                  <a:pt x="1916281" y="475248"/>
                  <a:pt x="1905085" y="473826"/>
                </a:cubicBezTo>
                <a:cubicBezTo>
                  <a:pt x="1881351" y="470883"/>
                  <a:pt x="1866688" y="454835"/>
                  <a:pt x="1858564" y="441863"/>
                </a:cubicBezTo>
                <a:cubicBezTo>
                  <a:pt x="1847534" y="424136"/>
                  <a:pt x="1842327" y="401549"/>
                  <a:pt x="1843461" y="380413"/>
                </a:cubicBezTo>
                <a:cubicBezTo>
                  <a:pt x="1843582" y="376730"/>
                  <a:pt x="1844044" y="373119"/>
                  <a:pt x="1844628" y="369576"/>
                </a:cubicBezTo>
                <a:cubicBezTo>
                  <a:pt x="1841006" y="368939"/>
                  <a:pt x="1837362" y="367930"/>
                  <a:pt x="1833905" y="366710"/>
                </a:cubicBezTo>
                <a:cubicBezTo>
                  <a:pt x="1825066" y="363587"/>
                  <a:pt x="1816667" y="358919"/>
                  <a:pt x="1808080" y="354064"/>
                </a:cubicBezTo>
                <a:lnTo>
                  <a:pt x="1798646" y="348853"/>
                </a:lnTo>
                <a:cubicBezTo>
                  <a:pt x="1778864" y="338382"/>
                  <a:pt x="1759445" y="332937"/>
                  <a:pt x="1739520" y="332261"/>
                </a:cubicBezTo>
                <a:cubicBezTo>
                  <a:pt x="1759390" y="327266"/>
                  <a:pt x="1780416" y="331926"/>
                  <a:pt x="1804326" y="337326"/>
                </a:cubicBezTo>
                <a:cubicBezTo>
                  <a:pt x="1822974" y="341550"/>
                  <a:pt x="1842228" y="345956"/>
                  <a:pt x="1863144" y="345862"/>
                </a:cubicBezTo>
                <a:lnTo>
                  <a:pt x="1899262" y="343858"/>
                </a:lnTo>
                <a:lnTo>
                  <a:pt x="1915301" y="342638"/>
                </a:lnTo>
                <a:cubicBezTo>
                  <a:pt x="1949162" y="340424"/>
                  <a:pt x="1987405" y="341069"/>
                  <a:pt x="2015014" y="362958"/>
                </a:cubicBezTo>
                <a:cubicBezTo>
                  <a:pt x="2043107" y="385228"/>
                  <a:pt x="2057528" y="411623"/>
                  <a:pt x="2057935" y="441467"/>
                </a:cubicBezTo>
                <a:cubicBezTo>
                  <a:pt x="2058442" y="475706"/>
                  <a:pt x="2039695" y="514933"/>
                  <a:pt x="2006648" y="550983"/>
                </a:cubicBezTo>
                <a:cubicBezTo>
                  <a:pt x="2003874" y="553966"/>
                  <a:pt x="2001034" y="556964"/>
                  <a:pt x="1998039" y="559955"/>
                </a:cubicBezTo>
                <a:cubicBezTo>
                  <a:pt x="2001969" y="561022"/>
                  <a:pt x="2005844" y="562279"/>
                  <a:pt x="2009653" y="563722"/>
                </a:cubicBezTo>
                <a:cubicBezTo>
                  <a:pt x="2049668" y="578861"/>
                  <a:pt x="2080723" y="612969"/>
                  <a:pt x="2091841" y="656055"/>
                </a:cubicBezTo>
                <a:cubicBezTo>
                  <a:pt x="2093019" y="660851"/>
                  <a:pt x="2093922" y="665708"/>
                  <a:pt x="2094560" y="670605"/>
                </a:cubicBezTo>
                <a:cubicBezTo>
                  <a:pt x="2095199" y="674745"/>
                  <a:pt x="2095606" y="678916"/>
                  <a:pt x="2095848" y="683033"/>
                </a:cubicBezTo>
                <a:cubicBezTo>
                  <a:pt x="2099481" y="684564"/>
                  <a:pt x="2103136" y="686046"/>
                  <a:pt x="2106812" y="687477"/>
                </a:cubicBezTo>
                <a:cubicBezTo>
                  <a:pt x="2132506" y="697505"/>
                  <a:pt x="2157473" y="704270"/>
                  <a:pt x="2186050" y="704363"/>
                </a:cubicBezTo>
                <a:cubicBezTo>
                  <a:pt x="2222983" y="704635"/>
                  <a:pt x="2257098" y="706367"/>
                  <a:pt x="2285015" y="716247"/>
                </a:cubicBezTo>
                <a:cubicBezTo>
                  <a:pt x="2271497" y="717195"/>
                  <a:pt x="2257890" y="719098"/>
                  <a:pt x="2244449" y="720955"/>
                </a:cubicBezTo>
                <a:cubicBezTo>
                  <a:pt x="2220407" y="724303"/>
                  <a:pt x="2195572" y="727837"/>
                  <a:pt x="2172697" y="725351"/>
                </a:cubicBezTo>
                <a:cubicBezTo>
                  <a:pt x="2158717" y="723814"/>
                  <a:pt x="2145650" y="719580"/>
                  <a:pt x="2132979" y="715510"/>
                </a:cubicBezTo>
                <a:cubicBezTo>
                  <a:pt x="2124029" y="712612"/>
                  <a:pt x="2114959" y="709653"/>
                  <a:pt x="2105381" y="707571"/>
                </a:cubicBezTo>
                <a:cubicBezTo>
                  <a:pt x="2101848" y="706818"/>
                  <a:pt x="2098215" y="706219"/>
                  <a:pt x="2094549" y="705762"/>
                </a:cubicBezTo>
                <a:cubicBezTo>
                  <a:pt x="2093988" y="709350"/>
                  <a:pt x="2093316" y="712977"/>
                  <a:pt x="2092447" y="716558"/>
                </a:cubicBezTo>
                <a:cubicBezTo>
                  <a:pt x="2086007" y="742774"/>
                  <a:pt x="2070573" y="766583"/>
                  <a:pt x="2047202" y="784898"/>
                </a:cubicBezTo>
                <a:cubicBezTo>
                  <a:pt x="2019428" y="806725"/>
                  <a:pt x="1984334" y="815604"/>
                  <a:pt x="1950990" y="809483"/>
                </a:cubicBezTo>
                <a:cubicBezTo>
                  <a:pt x="1921036" y="803944"/>
                  <a:pt x="1895970" y="786715"/>
                  <a:pt x="1880504" y="761013"/>
                </a:cubicBezTo>
                <a:cubicBezTo>
                  <a:pt x="1852135" y="713894"/>
                  <a:pt x="1876012" y="664461"/>
                  <a:pt x="1912857" y="641966"/>
                </a:cubicBezTo>
                <a:cubicBezTo>
                  <a:pt x="1943273" y="623377"/>
                  <a:pt x="1989563" y="619019"/>
                  <a:pt x="2020298" y="668181"/>
                </a:cubicBezTo>
                <a:cubicBezTo>
                  <a:pt x="2026265" y="677696"/>
                  <a:pt x="2027310" y="694700"/>
                  <a:pt x="2022731" y="707726"/>
                </a:cubicBezTo>
                <a:cubicBezTo>
                  <a:pt x="2020507" y="713987"/>
                  <a:pt x="2016016" y="722190"/>
                  <a:pt x="2007110" y="725274"/>
                </a:cubicBezTo>
                <a:cubicBezTo>
                  <a:pt x="2001672" y="727122"/>
                  <a:pt x="1997313" y="727231"/>
                  <a:pt x="1993911" y="725452"/>
                </a:cubicBezTo>
                <a:cubicBezTo>
                  <a:pt x="1986238" y="721607"/>
                  <a:pt x="1982331" y="708806"/>
                  <a:pt x="1978918" y="697614"/>
                </a:cubicBezTo>
                <a:lnTo>
                  <a:pt x="1973227" y="681635"/>
                </a:lnTo>
                <a:cubicBezTo>
                  <a:pt x="1966633" y="668313"/>
                  <a:pt x="1956054" y="660965"/>
                  <a:pt x="1943581" y="661058"/>
                </a:cubicBezTo>
                <a:cubicBezTo>
                  <a:pt x="1927751" y="661113"/>
                  <a:pt x="1911305" y="673199"/>
                  <a:pt x="1902785" y="691072"/>
                </a:cubicBezTo>
                <a:cubicBezTo>
                  <a:pt x="1896058" y="705047"/>
                  <a:pt x="1895970" y="720605"/>
                  <a:pt x="1902322" y="736024"/>
                </a:cubicBezTo>
                <a:cubicBezTo>
                  <a:pt x="1910072" y="754698"/>
                  <a:pt x="1926408" y="770350"/>
                  <a:pt x="1944935" y="776828"/>
                </a:cubicBezTo>
                <a:cubicBezTo>
                  <a:pt x="1976430" y="787935"/>
                  <a:pt x="2015741" y="780098"/>
                  <a:pt x="2042788" y="757324"/>
                </a:cubicBezTo>
                <a:cubicBezTo>
                  <a:pt x="2054105" y="747854"/>
                  <a:pt x="2065619" y="730571"/>
                  <a:pt x="2071608" y="712520"/>
                </a:cubicBezTo>
                <a:cubicBezTo>
                  <a:pt x="2072389" y="710311"/>
                  <a:pt x="2073094" y="708075"/>
                  <a:pt x="2073710" y="705816"/>
                </a:cubicBezTo>
                <a:cubicBezTo>
                  <a:pt x="2075241" y="699547"/>
                  <a:pt x="2076110" y="693248"/>
                  <a:pt x="2075912" y="687305"/>
                </a:cubicBezTo>
                <a:cubicBezTo>
                  <a:pt x="2075791" y="682582"/>
                  <a:pt x="2075241" y="678061"/>
                  <a:pt x="2074514" y="673650"/>
                </a:cubicBezTo>
                <a:cubicBezTo>
                  <a:pt x="2073710" y="669246"/>
                  <a:pt x="2072665" y="665043"/>
                  <a:pt x="2071289" y="660958"/>
                </a:cubicBezTo>
                <a:cubicBezTo>
                  <a:pt x="2064717" y="640692"/>
                  <a:pt x="2050989" y="624364"/>
                  <a:pt x="2030668" y="613202"/>
                </a:cubicBezTo>
                <a:cubicBezTo>
                  <a:pt x="1992678" y="592400"/>
                  <a:pt x="1937086" y="591848"/>
                  <a:pt x="1889685" y="601061"/>
                </a:cubicBezTo>
                <a:cubicBezTo>
                  <a:pt x="1885678" y="601825"/>
                  <a:pt x="1881682" y="602685"/>
                  <a:pt x="1877708" y="603640"/>
                </a:cubicBezTo>
                <a:cubicBezTo>
                  <a:pt x="1876805" y="607633"/>
                  <a:pt x="1875715" y="611617"/>
                  <a:pt x="1874636" y="615525"/>
                </a:cubicBezTo>
                <a:cubicBezTo>
                  <a:pt x="1867723" y="638470"/>
                  <a:pt x="1856836" y="659645"/>
                  <a:pt x="1842404" y="675017"/>
                </a:cubicBezTo>
                <a:cubicBezTo>
                  <a:pt x="1819837" y="699004"/>
                  <a:pt x="1787671" y="712837"/>
                  <a:pt x="1751255" y="715385"/>
                </a:cubicBezTo>
                <a:cubicBezTo>
                  <a:pt x="1747358" y="715615"/>
                  <a:pt x="1743461" y="715750"/>
                  <a:pt x="1739564" y="715790"/>
                </a:cubicBezTo>
                <a:cubicBezTo>
                  <a:pt x="1727257" y="715836"/>
                  <a:pt x="1714642" y="714608"/>
                  <a:pt x="1701751" y="712115"/>
                </a:cubicBezTo>
                <a:cubicBezTo>
                  <a:pt x="1699351" y="711610"/>
                  <a:pt x="1696885" y="711152"/>
                  <a:pt x="1694441" y="710562"/>
                </a:cubicBezTo>
                <a:cubicBezTo>
                  <a:pt x="1691359" y="709894"/>
                  <a:pt x="1688585" y="708892"/>
                  <a:pt x="1685646" y="708030"/>
                </a:cubicBezTo>
                <a:cubicBezTo>
                  <a:pt x="1642614" y="695920"/>
                  <a:pt x="1611296" y="670403"/>
                  <a:pt x="1590787" y="630570"/>
                </a:cubicBezTo>
                <a:cubicBezTo>
                  <a:pt x="1588607" y="626454"/>
                  <a:pt x="1586659" y="622142"/>
                  <a:pt x="1584755" y="617745"/>
                </a:cubicBezTo>
                <a:cubicBezTo>
                  <a:pt x="1580582" y="616791"/>
                  <a:pt x="1576311" y="616060"/>
                  <a:pt x="1572084" y="615525"/>
                </a:cubicBezTo>
                <a:cubicBezTo>
                  <a:pt x="1541261" y="611765"/>
                  <a:pt x="1508720" y="618476"/>
                  <a:pt x="1491338" y="644692"/>
                </a:cubicBezTo>
                <a:cubicBezTo>
                  <a:pt x="1475816" y="667948"/>
                  <a:pt x="1476543" y="697784"/>
                  <a:pt x="1493144" y="722508"/>
                </a:cubicBezTo>
                <a:cubicBezTo>
                  <a:pt x="1510361" y="748134"/>
                  <a:pt x="1540138" y="760904"/>
                  <a:pt x="1568903" y="755109"/>
                </a:cubicBezTo>
                <a:cubicBezTo>
                  <a:pt x="1569585" y="754962"/>
                  <a:pt x="1570092" y="754790"/>
                  <a:pt x="1570675" y="754651"/>
                </a:cubicBezTo>
                <a:cubicBezTo>
                  <a:pt x="1576311" y="753377"/>
                  <a:pt x="1581177" y="751847"/>
                  <a:pt x="1585063" y="750161"/>
                </a:cubicBezTo>
                <a:cubicBezTo>
                  <a:pt x="1599043" y="743947"/>
                  <a:pt x="1603535" y="735294"/>
                  <a:pt x="1604536" y="728388"/>
                </a:cubicBezTo>
                <a:cubicBezTo>
                  <a:pt x="1606540" y="714702"/>
                  <a:pt x="1595785" y="698996"/>
                  <a:pt x="1577709" y="689395"/>
                </a:cubicBezTo>
                <a:cubicBezTo>
                  <a:pt x="1572899" y="686816"/>
                  <a:pt x="1567505" y="684672"/>
                  <a:pt x="1561780" y="683173"/>
                </a:cubicBezTo>
                <a:cubicBezTo>
                  <a:pt x="1569761" y="680909"/>
                  <a:pt x="1578238" y="681161"/>
                  <a:pt x="1586076" y="683895"/>
                </a:cubicBezTo>
                <a:cubicBezTo>
                  <a:pt x="1607256" y="691150"/>
                  <a:pt x="1623185" y="714057"/>
                  <a:pt x="1622238" y="735869"/>
                </a:cubicBezTo>
                <a:cubicBezTo>
                  <a:pt x="1621654" y="748422"/>
                  <a:pt x="1615655" y="758815"/>
                  <a:pt x="1604812" y="766567"/>
                </a:cubicBezTo>
                <a:cubicBezTo>
                  <a:pt x="1601718" y="768762"/>
                  <a:pt x="1598394" y="770634"/>
                  <a:pt x="1594915" y="772151"/>
                </a:cubicBezTo>
                <a:cubicBezTo>
                  <a:pt x="1597601" y="774840"/>
                  <a:pt x="1600111" y="777705"/>
                  <a:pt x="1602412" y="780727"/>
                </a:cubicBezTo>
                <a:cubicBezTo>
                  <a:pt x="1630373" y="815829"/>
                  <a:pt x="1640897" y="871695"/>
                  <a:pt x="1645531" y="921485"/>
                </a:cubicBezTo>
                <a:cubicBezTo>
                  <a:pt x="1642086" y="912871"/>
                  <a:pt x="1638673" y="904217"/>
                  <a:pt x="1635536" y="895642"/>
                </a:cubicBezTo>
                <a:cubicBezTo>
                  <a:pt x="1628182" y="875998"/>
                  <a:pt x="1620708" y="855686"/>
                  <a:pt x="1610173" y="837221"/>
                </a:cubicBezTo>
                <a:cubicBezTo>
                  <a:pt x="1592978" y="807059"/>
                  <a:pt x="1560977" y="790608"/>
                  <a:pt x="1529977" y="774637"/>
                </a:cubicBezTo>
                <a:cubicBezTo>
                  <a:pt x="1513003" y="765883"/>
                  <a:pt x="1496875" y="757626"/>
                  <a:pt x="1483687" y="747428"/>
                </a:cubicBezTo>
                <a:cubicBezTo>
                  <a:pt x="1461352" y="730199"/>
                  <a:pt x="1448054" y="704720"/>
                  <a:pt x="1447239" y="677604"/>
                </a:cubicBezTo>
                <a:cubicBezTo>
                  <a:pt x="1446512" y="652336"/>
                  <a:pt x="1456860" y="629125"/>
                  <a:pt x="1476367" y="612161"/>
                </a:cubicBezTo>
                <a:cubicBezTo>
                  <a:pt x="1500893" y="590846"/>
                  <a:pt x="1531981" y="582504"/>
                  <a:pt x="1563244" y="583405"/>
                </a:cubicBezTo>
                <a:cubicBezTo>
                  <a:pt x="1566932" y="583499"/>
                  <a:pt x="1570598" y="583778"/>
                  <a:pt x="1574319" y="584088"/>
                </a:cubicBezTo>
                <a:cubicBezTo>
                  <a:pt x="1574010" y="580407"/>
                  <a:pt x="1573603" y="576741"/>
                  <a:pt x="1573317" y="573121"/>
                </a:cubicBezTo>
                <a:cubicBezTo>
                  <a:pt x="1562518" y="416120"/>
                  <a:pt x="1629272" y="296133"/>
                  <a:pt x="1759225" y="241658"/>
                </a:cubicBezTo>
                <a:cubicBezTo>
                  <a:pt x="1799505" y="224777"/>
                  <a:pt x="1839251" y="216031"/>
                  <a:pt x="1877688" y="215102"/>
                </a:cubicBezTo>
                <a:close/>
                <a:moveTo>
                  <a:pt x="221779" y="104909"/>
                </a:moveTo>
                <a:cubicBezTo>
                  <a:pt x="241896" y="106213"/>
                  <a:pt x="263137" y="109433"/>
                  <a:pt x="284920" y="114532"/>
                </a:cubicBezTo>
                <a:cubicBezTo>
                  <a:pt x="420843" y="146333"/>
                  <a:pt x="503591" y="258056"/>
                  <a:pt x="583603" y="366136"/>
                </a:cubicBezTo>
                <a:cubicBezTo>
                  <a:pt x="605620" y="395831"/>
                  <a:pt x="628304" y="426536"/>
                  <a:pt x="651541" y="454562"/>
                </a:cubicBezTo>
                <a:cubicBezTo>
                  <a:pt x="734063" y="554237"/>
                  <a:pt x="908079" y="717949"/>
                  <a:pt x="1145809" y="694730"/>
                </a:cubicBezTo>
                <a:cubicBezTo>
                  <a:pt x="1330319" y="676640"/>
                  <a:pt x="1441140" y="531757"/>
                  <a:pt x="1532663" y="382036"/>
                </a:cubicBezTo>
                <a:cubicBezTo>
                  <a:pt x="1497304" y="477369"/>
                  <a:pt x="1445147" y="556987"/>
                  <a:pt x="1376389" y="619936"/>
                </a:cubicBezTo>
                <a:cubicBezTo>
                  <a:pt x="1176555" y="802640"/>
                  <a:pt x="911951" y="719673"/>
                  <a:pt x="745965" y="593006"/>
                </a:cubicBezTo>
                <a:cubicBezTo>
                  <a:pt x="681829" y="544070"/>
                  <a:pt x="628327" y="478534"/>
                  <a:pt x="576583" y="415188"/>
                </a:cubicBezTo>
                <a:cubicBezTo>
                  <a:pt x="491385" y="310845"/>
                  <a:pt x="403258" y="203046"/>
                  <a:pt x="264777" y="164635"/>
                </a:cubicBezTo>
                <a:cubicBezTo>
                  <a:pt x="235819" y="156657"/>
                  <a:pt x="197297" y="157737"/>
                  <a:pt x="170920" y="161512"/>
                </a:cubicBezTo>
                <a:cubicBezTo>
                  <a:pt x="114223" y="169544"/>
                  <a:pt x="68666" y="209446"/>
                  <a:pt x="54821" y="263182"/>
                </a:cubicBezTo>
                <a:cubicBezTo>
                  <a:pt x="42484" y="311210"/>
                  <a:pt x="67531" y="383488"/>
                  <a:pt x="119626" y="408345"/>
                </a:cubicBezTo>
                <a:cubicBezTo>
                  <a:pt x="157929" y="426521"/>
                  <a:pt x="217308" y="430437"/>
                  <a:pt x="257151" y="395917"/>
                </a:cubicBezTo>
                <a:cubicBezTo>
                  <a:pt x="275257" y="380233"/>
                  <a:pt x="286474" y="358546"/>
                  <a:pt x="287205" y="337915"/>
                </a:cubicBezTo>
                <a:cubicBezTo>
                  <a:pt x="287734" y="320819"/>
                  <a:pt x="281297" y="305043"/>
                  <a:pt x="268408" y="292389"/>
                </a:cubicBezTo>
                <a:cubicBezTo>
                  <a:pt x="238182" y="262499"/>
                  <a:pt x="194927" y="257109"/>
                  <a:pt x="160892" y="278882"/>
                </a:cubicBezTo>
                <a:cubicBezTo>
                  <a:pt x="149845" y="286004"/>
                  <a:pt x="145857" y="298385"/>
                  <a:pt x="150948" y="309665"/>
                </a:cubicBezTo>
                <a:cubicBezTo>
                  <a:pt x="157432" y="324003"/>
                  <a:pt x="178438" y="336525"/>
                  <a:pt x="217207" y="330218"/>
                </a:cubicBezTo>
                <a:cubicBezTo>
                  <a:pt x="211532" y="340875"/>
                  <a:pt x="201674" y="348589"/>
                  <a:pt x="188381" y="352208"/>
                </a:cubicBezTo>
                <a:cubicBezTo>
                  <a:pt x="165284" y="358328"/>
                  <a:pt x="133332" y="350608"/>
                  <a:pt x="119486" y="324229"/>
                </a:cubicBezTo>
                <a:cubicBezTo>
                  <a:pt x="111634" y="309090"/>
                  <a:pt x="111222" y="294105"/>
                  <a:pt x="118390" y="279821"/>
                </a:cubicBezTo>
                <a:cubicBezTo>
                  <a:pt x="130565" y="255469"/>
                  <a:pt x="161871" y="238606"/>
                  <a:pt x="186522" y="234566"/>
                </a:cubicBezTo>
                <a:cubicBezTo>
                  <a:pt x="230043" y="227444"/>
                  <a:pt x="276936" y="249900"/>
                  <a:pt x="305942" y="291752"/>
                </a:cubicBezTo>
                <a:cubicBezTo>
                  <a:pt x="336929" y="336517"/>
                  <a:pt x="309331" y="389392"/>
                  <a:pt x="290090" y="416921"/>
                </a:cubicBezTo>
                <a:cubicBezTo>
                  <a:pt x="286047" y="422769"/>
                  <a:pt x="271929" y="436774"/>
                  <a:pt x="258092" y="446523"/>
                </a:cubicBezTo>
                <a:cubicBezTo>
                  <a:pt x="252276" y="450655"/>
                  <a:pt x="246515" y="453925"/>
                  <a:pt x="241564" y="455650"/>
                </a:cubicBezTo>
                <a:cubicBezTo>
                  <a:pt x="247937" y="456215"/>
                  <a:pt x="254285" y="457029"/>
                  <a:pt x="260595" y="458090"/>
                </a:cubicBezTo>
                <a:cubicBezTo>
                  <a:pt x="314912" y="467115"/>
                  <a:pt x="355906" y="493013"/>
                  <a:pt x="387220" y="537723"/>
                </a:cubicBezTo>
                <a:cubicBezTo>
                  <a:pt x="397062" y="551813"/>
                  <a:pt x="404323" y="566332"/>
                  <a:pt x="409050" y="580671"/>
                </a:cubicBezTo>
                <a:cubicBezTo>
                  <a:pt x="410317" y="584283"/>
                  <a:pt x="411391" y="587960"/>
                  <a:pt x="412269" y="591685"/>
                </a:cubicBezTo>
                <a:cubicBezTo>
                  <a:pt x="416147" y="591732"/>
                  <a:pt x="420016" y="592070"/>
                  <a:pt x="423844" y="592695"/>
                </a:cubicBezTo>
                <a:cubicBezTo>
                  <a:pt x="451341" y="597456"/>
                  <a:pt x="479538" y="617000"/>
                  <a:pt x="507082" y="636139"/>
                </a:cubicBezTo>
                <a:cubicBezTo>
                  <a:pt x="533218" y="654370"/>
                  <a:pt x="557971" y="671552"/>
                  <a:pt x="582281" y="676718"/>
                </a:cubicBezTo>
                <a:cubicBezTo>
                  <a:pt x="600535" y="680625"/>
                  <a:pt x="619154" y="682800"/>
                  <a:pt x="637120" y="684936"/>
                </a:cubicBezTo>
                <a:cubicBezTo>
                  <a:pt x="640113" y="685301"/>
                  <a:pt x="643114" y="685697"/>
                  <a:pt x="646060" y="686031"/>
                </a:cubicBezTo>
                <a:cubicBezTo>
                  <a:pt x="623414" y="692106"/>
                  <a:pt x="600029" y="698048"/>
                  <a:pt x="576528" y="696090"/>
                </a:cubicBezTo>
                <a:cubicBezTo>
                  <a:pt x="551612" y="694055"/>
                  <a:pt x="528422" y="677673"/>
                  <a:pt x="505955" y="661811"/>
                </a:cubicBezTo>
                <a:cubicBezTo>
                  <a:pt x="480991" y="644132"/>
                  <a:pt x="455252" y="625987"/>
                  <a:pt x="425935" y="625847"/>
                </a:cubicBezTo>
                <a:cubicBezTo>
                  <a:pt x="422198" y="625826"/>
                  <a:pt x="418465" y="626099"/>
                  <a:pt x="414772" y="626663"/>
                </a:cubicBezTo>
                <a:cubicBezTo>
                  <a:pt x="414538" y="628970"/>
                  <a:pt x="414368" y="631246"/>
                  <a:pt x="413909" y="633412"/>
                </a:cubicBezTo>
                <a:cubicBezTo>
                  <a:pt x="413597" y="635045"/>
                  <a:pt x="413084" y="636636"/>
                  <a:pt x="412634" y="638268"/>
                </a:cubicBezTo>
                <a:cubicBezTo>
                  <a:pt x="407285" y="658464"/>
                  <a:pt x="394209" y="675319"/>
                  <a:pt x="373522" y="688424"/>
                </a:cubicBezTo>
                <a:cubicBezTo>
                  <a:pt x="361939" y="695725"/>
                  <a:pt x="342651" y="701489"/>
                  <a:pt x="321956" y="703758"/>
                </a:cubicBezTo>
                <a:cubicBezTo>
                  <a:pt x="286382" y="707758"/>
                  <a:pt x="249019" y="697675"/>
                  <a:pt x="224376" y="677627"/>
                </a:cubicBezTo>
                <a:cubicBezTo>
                  <a:pt x="198277" y="656397"/>
                  <a:pt x="191638" y="615858"/>
                  <a:pt x="209573" y="587203"/>
                </a:cubicBezTo>
                <a:cubicBezTo>
                  <a:pt x="225331" y="561997"/>
                  <a:pt x="251188" y="552614"/>
                  <a:pt x="278832" y="561997"/>
                </a:cubicBezTo>
                <a:cubicBezTo>
                  <a:pt x="299442" y="569027"/>
                  <a:pt x="306376" y="585665"/>
                  <a:pt x="307706" y="602172"/>
                </a:cubicBezTo>
                <a:cubicBezTo>
                  <a:pt x="299123" y="594140"/>
                  <a:pt x="288271" y="588702"/>
                  <a:pt x="276827" y="587522"/>
                </a:cubicBezTo>
                <a:cubicBezTo>
                  <a:pt x="265867" y="586415"/>
                  <a:pt x="254927" y="589804"/>
                  <a:pt x="246515" y="596913"/>
                </a:cubicBezTo>
                <a:cubicBezTo>
                  <a:pt x="238890" y="603306"/>
                  <a:pt x="234341" y="612052"/>
                  <a:pt x="233767" y="621443"/>
                </a:cubicBezTo>
                <a:cubicBezTo>
                  <a:pt x="232173" y="645748"/>
                  <a:pt x="254454" y="663388"/>
                  <a:pt x="277294" y="670053"/>
                </a:cubicBezTo>
                <a:cubicBezTo>
                  <a:pt x="309144" y="679444"/>
                  <a:pt x="350488" y="676182"/>
                  <a:pt x="365795" y="646968"/>
                </a:cubicBezTo>
                <a:cubicBezTo>
                  <a:pt x="378591" y="622445"/>
                  <a:pt x="373957" y="586970"/>
                  <a:pt x="366160" y="564078"/>
                </a:cubicBezTo>
                <a:cubicBezTo>
                  <a:pt x="352618" y="524580"/>
                  <a:pt x="311865" y="494426"/>
                  <a:pt x="262360" y="487210"/>
                </a:cubicBezTo>
                <a:lnTo>
                  <a:pt x="223722" y="482355"/>
                </a:lnTo>
                <a:cubicBezTo>
                  <a:pt x="169778" y="476195"/>
                  <a:pt x="118795" y="470338"/>
                  <a:pt x="72911" y="434561"/>
                </a:cubicBezTo>
                <a:cubicBezTo>
                  <a:pt x="17956" y="391714"/>
                  <a:pt x="-13047" y="303326"/>
                  <a:pt x="5284" y="241557"/>
                </a:cubicBezTo>
                <a:cubicBezTo>
                  <a:pt x="25855" y="172131"/>
                  <a:pt x="90209" y="118020"/>
                  <a:pt x="165378" y="106780"/>
                </a:cubicBezTo>
                <a:cubicBezTo>
                  <a:pt x="182667" y="104217"/>
                  <a:pt x="201661" y="103605"/>
                  <a:pt x="221779" y="104909"/>
                </a:cubicBezTo>
                <a:close/>
                <a:moveTo>
                  <a:pt x="1245699" y="1886"/>
                </a:moveTo>
                <a:cubicBezTo>
                  <a:pt x="1279065" y="-4235"/>
                  <a:pt x="1314105" y="4691"/>
                  <a:pt x="1341912" y="26502"/>
                </a:cubicBezTo>
                <a:cubicBezTo>
                  <a:pt x="1365249" y="44826"/>
                  <a:pt x="1380672" y="68634"/>
                  <a:pt x="1387167" y="94850"/>
                </a:cubicBezTo>
                <a:cubicBezTo>
                  <a:pt x="1388047" y="98407"/>
                  <a:pt x="1388741" y="102005"/>
                  <a:pt x="1389258" y="105631"/>
                </a:cubicBezTo>
                <a:cubicBezTo>
                  <a:pt x="1392935" y="105181"/>
                  <a:pt x="1396524" y="104552"/>
                  <a:pt x="1400112" y="103782"/>
                </a:cubicBezTo>
                <a:cubicBezTo>
                  <a:pt x="1409635" y="101732"/>
                  <a:pt x="1418771" y="98787"/>
                  <a:pt x="1427710" y="95883"/>
                </a:cubicBezTo>
                <a:cubicBezTo>
                  <a:pt x="1440326" y="91797"/>
                  <a:pt x="1453393" y="87533"/>
                  <a:pt x="1467373" y="86034"/>
                </a:cubicBezTo>
                <a:cubicBezTo>
                  <a:pt x="1490303" y="83540"/>
                  <a:pt x="1515127" y="87028"/>
                  <a:pt x="1539081" y="90398"/>
                </a:cubicBezTo>
                <a:cubicBezTo>
                  <a:pt x="1552610" y="92295"/>
                  <a:pt x="1566184" y="94198"/>
                  <a:pt x="1579746" y="95106"/>
                </a:cubicBezTo>
                <a:cubicBezTo>
                  <a:pt x="1551807" y="104994"/>
                  <a:pt x="1517670" y="106719"/>
                  <a:pt x="1480759" y="106983"/>
                </a:cubicBezTo>
                <a:cubicBezTo>
                  <a:pt x="1452215" y="107123"/>
                  <a:pt x="1427303" y="113880"/>
                  <a:pt x="1401554" y="123901"/>
                </a:cubicBezTo>
                <a:cubicBezTo>
                  <a:pt x="1397856" y="125326"/>
                  <a:pt x="1394179" y="126806"/>
                  <a:pt x="1390524" y="128337"/>
                </a:cubicBezTo>
                <a:cubicBezTo>
                  <a:pt x="1390370" y="132482"/>
                  <a:pt x="1389974" y="136616"/>
                  <a:pt x="1389357" y="140718"/>
                </a:cubicBezTo>
                <a:cubicBezTo>
                  <a:pt x="1388675" y="145572"/>
                  <a:pt x="1387772" y="150427"/>
                  <a:pt x="1386550" y="155282"/>
                </a:cubicBezTo>
                <a:cubicBezTo>
                  <a:pt x="1375476" y="198369"/>
                  <a:pt x="1344388" y="232508"/>
                  <a:pt x="1304406" y="247702"/>
                </a:cubicBezTo>
                <a:cubicBezTo>
                  <a:pt x="1300586" y="249115"/>
                  <a:pt x="1296711" y="250355"/>
                  <a:pt x="1292781" y="251415"/>
                </a:cubicBezTo>
                <a:cubicBezTo>
                  <a:pt x="1295699" y="254356"/>
                  <a:pt x="1298561" y="257353"/>
                  <a:pt x="1301368" y="260402"/>
                </a:cubicBezTo>
                <a:cubicBezTo>
                  <a:pt x="1334415" y="296452"/>
                  <a:pt x="1353195" y="335686"/>
                  <a:pt x="1352700" y="369872"/>
                </a:cubicBezTo>
                <a:cubicBezTo>
                  <a:pt x="1352248" y="399707"/>
                  <a:pt x="1337816" y="426102"/>
                  <a:pt x="1309723" y="448418"/>
                </a:cubicBezTo>
                <a:cubicBezTo>
                  <a:pt x="1282125" y="470315"/>
                  <a:pt x="1243861" y="470944"/>
                  <a:pt x="1209999" y="468724"/>
                </a:cubicBezTo>
                <a:lnTo>
                  <a:pt x="1194070" y="467512"/>
                </a:lnTo>
                <a:lnTo>
                  <a:pt x="1157897" y="465523"/>
                </a:lnTo>
                <a:cubicBezTo>
                  <a:pt x="1136981" y="465469"/>
                  <a:pt x="1117727" y="469834"/>
                  <a:pt x="1099024" y="474036"/>
                </a:cubicBezTo>
                <a:cubicBezTo>
                  <a:pt x="1075125" y="479435"/>
                  <a:pt x="1054121" y="484103"/>
                  <a:pt x="1034232" y="479070"/>
                </a:cubicBezTo>
                <a:cubicBezTo>
                  <a:pt x="1054154" y="478402"/>
                  <a:pt x="1073628" y="472988"/>
                  <a:pt x="1093366" y="462471"/>
                </a:cubicBezTo>
                <a:lnTo>
                  <a:pt x="1102855" y="457304"/>
                </a:lnTo>
                <a:cubicBezTo>
                  <a:pt x="1111431" y="452451"/>
                  <a:pt x="1119775" y="447743"/>
                  <a:pt x="1128681" y="444613"/>
                </a:cubicBezTo>
                <a:cubicBezTo>
                  <a:pt x="1132148" y="443381"/>
                  <a:pt x="1135715" y="442438"/>
                  <a:pt x="1139348" y="441792"/>
                </a:cubicBezTo>
                <a:cubicBezTo>
                  <a:pt x="1138742" y="438212"/>
                  <a:pt x="1138401" y="434585"/>
                  <a:pt x="1138159" y="430957"/>
                </a:cubicBezTo>
                <a:cubicBezTo>
                  <a:pt x="1136981" y="409821"/>
                  <a:pt x="1142265" y="387248"/>
                  <a:pt x="1153361" y="369522"/>
                </a:cubicBezTo>
                <a:cubicBezTo>
                  <a:pt x="1161452" y="356496"/>
                  <a:pt x="1176049" y="340448"/>
                  <a:pt x="1199838" y="337550"/>
                </a:cubicBezTo>
                <a:cubicBezTo>
                  <a:pt x="1211067" y="336145"/>
                  <a:pt x="1228163" y="339322"/>
                  <a:pt x="1237872" y="347804"/>
                </a:cubicBezTo>
                <a:cubicBezTo>
                  <a:pt x="1242551" y="351921"/>
                  <a:pt x="1244906" y="356814"/>
                  <a:pt x="1244906" y="362260"/>
                </a:cubicBezTo>
                <a:cubicBezTo>
                  <a:pt x="1244961" y="370462"/>
                  <a:pt x="1240382" y="378727"/>
                  <a:pt x="1234019" y="381849"/>
                </a:cubicBezTo>
                <a:cubicBezTo>
                  <a:pt x="1233799" y="382029"/>
                  <a:pt x="1233524" y="382113"/>
                  <a:pt x="1233216" y="382214"/>
                </a:cubicBezTo>
                <a:cubicBezTo>
                  <a:pt x="1236111" y="373678"/>
                  <a:pt x="1232390" y="363308"/>
                  <a:pt x="1224398" y="357405"/>
                </a:cubicBezTo>
                <a:cubicBezTo>
                  <a:pt x="1213973" y="349746"/>
                  <a:pt x="1199442" y="351291"/>
                  <a:pt x="1185638" y="361576"/>
                </a:cubicBezTo>
                <a:cubicBezTo>
                  <a:pt x="1171745" y="371915"/>
                  <a:pt x="1163720" y="396678"/>
                  <a:pt x="1162542" y="419266"/>
                </a:cubicBezTo>
                <a:cubicBezTo>
                  <a:pt x="1162333" y="423271"/>
                  <a:pt x="1162377" y="427284"/>
                  <a:pt x="1162685" y="431283"/>
                </a:cubicBezTo>
                <a:cubicBezTo>
                  <a:pt x="1162685" y="431741"/>
                  <a:pt x="1162718" y="432145"/>
                  <a:pt x="1162718" y="432596"/>
                </a:cubicBezTo>
                <a:cubicBezTo>
                  <a:pt x="1166582" y="435012"/>
                  <a:pt x="1170589" y="437209"/>
                  <a:pt x="1174706" y="439175"/>
                </a:cubicBezTo>
                <a:cubicBezTo>
                  <a:pt x="1179495" y="441436"/>
                  <a:pt x="1184438" y="443362"/>
                  <a:pt x="1189502" y="444938"/>
                </a:cubicBezTo>
                <a:cubicBezTo>
                  <a:pt x="1209966" y="451285"/>
                  <a:pt x="1232258" y="452015"/>
                  <a:pt x="1252898" y="446251"/>
                </a:cubicBezTo>
                <a:cubicBezTo>
                  <a:pt x="1280683" y="438453"/>
                  <a:pt x="1301379" y="420044"/>
                  <a:pt x="1311176" y="394378"/>
                </a:cubicBezTo>
                <a:cubicBezTo>
                  <a:pt x="1320985" y="368792"/>
                  <a:pt x="1319752" y="343625"/>
                  <a:pt x="1307500" y="319545"/>
                </a:cubicBezTo>
                <a:cubicBezTo>
                  <a:pt x="1284041" y="273382"/>
                  <a:pt x="1226974" y="243779"/>
                  <a:pt x="1185263" y="232485"/>
                </a:cubicBezTo>
                <a:cubicBezTo>
                  <a:pt x="1178868" y="230714"/>
                  <a:pt x="1172472" y="229355"/>
                  <a:pt x="1166076" y="228089"/>
                </a:cubicBezTo>
                <a:cubicBezTo>
                  <a:pt x="1162300" y="227366"/>
                  <a:pt x="1158535" y="226682"/>
                  <a:pt x="1154715" y="226085"/>
                </a:cubicBezTo>
                <a:cubicBezTo>
                  <a:pt x="1155068" y="229828"/>
                  <a:pt x="1155321" y="233582"/>
                  <a:pt x="1155453" y="237340"/>
                </a:cubicBezTo>
                <a:cubicBezTo>
                  <a:pt x="1156080" y="257194"/>
                  <a:pt x="1153460" y="276333"/>
                  <a:pt x="1146833" y="292296"/>
                </a:cubicBezTo>
                <a:cubicBezTo>
                  <a:pt x="1129231" y="334700"/>
                  <a:pt x="1075444" y="362640"/>
                  <a:pt x="1026963" y="354609"/>
                </a:cubicBezTo>
                <a:cubicBezTo>
                  <a:pt x="998688" y="349987"/>
                  <a:pt x="970048" y="330071"/>
                  <a:pt x="957252" y="306224"/>
                </a:cubicBezTo>
                <a:cubicBezTo>
                  <a:pt x="948179" y="289306"/>
                  <a:pt x="947449" y="271394"/>
                  <a:pt x="955067" y="254436"/>
                </a:cubicBezTo>
                <a:cubicBezTo>
                  <a:pt x="968314" y="225051"/>
                  <a:pt x="1006531" y="223327"/>
                  <a:pt x="1017936" y="223498"/>
                </a:cubicBezTo>
                <a:cubicBezTo>
                  <a:pt x="1033687" y="223777"/>
                  <a:pt x="1056048" y="228229"/>
                  <a:pt x="1057776" y="232485"/>
                </a:cubicBezTo>
                <a:cubicBezTo>
                  <a:pt x="1055938" y="235157"/>
                  <a:pt x="1045711" y="237697"/>
                  <a:pt x="1027141" y="240012"/>
                </a:cubicBezTo>
                <a:lnTo>
                  <a:pt x="1018971" y="241146"/>
                </a:lnTo>
                <a:cubicBezTo>
                  <a:pt x="1004767" y="244246"/>
                  <a:pt x="975225" y="250816"/>
                  <a:pt x="975179" y="274803"/>
                </a:cubicBezTo>
                <a:cubicBezTo>
                  <a:pt x="975179" y="290991"/>
                  <a:pt x="982626" y="304460"/>
                  <a:pt x="996729" y="313758"/>
                </a:cubicBezTo>
                <a:cubicBezTo>
                  <a:pt x="1020347" y="329356"/>
                  <a:pt x="1057655" y="329356"/>
                  <a:pt x="1078615" y="320470"/>
                </a:cubicBezTo>
                <a:cubicBezTo>
                  <a:pt x="1107115" y="308313"/>
                  <a:pt x="1124453" y="283014"/>
                  <a:pt x="1127316" y="249053"/>
                </a:cubicBezTo>
                <a:cubicBezTo>
                  <a:pt x="1127723" y="243919"/>
                  <a:pt x="1127767" y="238708"/>
                  <a:pt x="1127580" y="233549"/>
                </a:cubicBezTo>
                <a:cubicBezTo>
                  <a:pt x="1127360" y="229821"/>
                  <a:pt x="1126864" y="226093"/>
                  <a:pt x="1126358" y="222387"/>
                </a:cubicBezTo>
                <a:cubicBezTo>
                  <a:pt x="1124817" y="210340"/>
                  <a:pt x="1121635" y="198558"/>
                  <a:pt x="1116924" y="187362"/>
                </a:cubicBezTo>
                <a:cubicBezTo>
                  <a:pt x="1115603" y="184379"/>
                  <a:pt x="1114150" y="181530"/>
                  <a:pt x="1112664" y="178570"/>
                </a:cubicBezTo>
                <a:cubicBezTo>
                  <a:pt x="1103769" y="161341"/>
                  <a:pt x="1091605" y="146505"/>
                  <a:pt x="1076799" y="136990"/>
                </a:cubicBezTo>
                <a:cubicBezTo>
                  <a:pt x="1051303" y="120577"/>
                  <a:pt x="1017354" y="116040"/>
                  <a:pt x="983629" y="124468"/>
                </a:cubicBezTo>
                <a:cubicBezTo>
                  <a:pt x="937700" y="136089"/>
                  <a:pt x="906246" y="162436"/>
                  <a:pt x="890083" y="202922"/>
                </a:cubicBezTo>
                <a:cubicBezTo>
                  <a:pt x="887588" y="209229"/>
                  <a:pt x="885628" y="215761"/>
                  <a:pt x="884004" y="222387"/>
                </a:cubicBezTo>
                <a:cubicBezTo>
                  <a:pt x="883140" y="225642"/>
                  <a:pt x="882277" y="228865"/>
                  <a:pt x="881640" y="232182"/>
                </a:cubicBezTo>
                <a:cubicBezTo>
                  <a:pt x="867981" y="303241"/>
                  <a:pt x="895852" y="389718"/>
                  <a:pt x="931744" y="446221"/>
                </a:cubicBezTo>
                <a:cubicBezTo>
                  <a:pt x="997117" y="548987"/>
                  <a:pt x="1142397" y="576655"/>
                  <a:pt x="1244961" y="543946"/>
                </a:cubicBezTo>
                <a:cubicBezTo>
                  <a:pt x="1348583" y="510979"/>
                  <a:pt x="1391878" y="432386"/>
                  <a:pt x="1437805" y="349171"/>
                </a:cubicBezTo>
                <a:lnTo>
                  <a:pt x="1465997" y="299202"/>
                </a:lnTo>
                <a:cubicBezTo>
                  <a:pt x="1509535" y="225463"/>
                  <a:pt x="1602797" y="98120"/>
                  <a:pt x="1737858" y="73769"/>
                </a:cubicBezTo>
                <a:cubicBezTo>
                  <a:pt x="1873018" y="49323"/>
                  <a:pt x="2012901" y="89234"/>
                  <a:pt x="2121520" y="183377"/>
                </a:cubicBezTo>
                <a:cubicBezTo>
                  <a:pt x="2150934" y="208817"/>
                  <a:pt x="2177222" y="237247"/>
                  <a:pt x="2197543" y="265638"/>
                </a:cubicBezTo>
                <a:cubicBezTo>
                  <a:pt x="2241609" y="327189"/>
                  <a:pt x="2269570" y="388351"/>
                  <a:pt x="2281547" y="448489"/>
                </a:cubicBezTo>
                <a:cubicBezTo>
                  <a:pt x="2269482" y="422509"/>
                  <a:pt x="2256558" y="396937"/>
                  <a:pt x="2242798" y="371814"/>
                </a:cubicBezTo>
                <a:cubicBezTo>
                  <a:pt x="2185709" y="266950"/>
                  <a:pt x="2109906" y="188240"/>
                  <a:pt x="2023436" y="144113"/>
                </a:cubicBezTo>
                <a:cubicBezTo>
                  <a:pt x="1930768" y="96854"/>
                  <a:pt x="1812671" y="83757"/>
                  <a:pt x="1722535" y="110641"/>
                </a:cubicBezTo>
                <a:cubicBezTo>
                  <a:pt x="1690522" y="120207"/>
                  <a:pt x="1660261" y="134847"/>
                  <a:pt x="1632894" y="154001"/>
                </a:cubicBezTo>
                <a:cubicBezTo>
                  <a:pt x="1628909" y="156812"/>
                  <a:pt x="1625078" y="159764"/>
                  <a:pt x="1621269" y="162662"/>
                </a:cubicBezTo>
                <a:cubicBezTo>
                  <a:pt x="1545972" y="220297"/>
                  <a:pt x="1498185" y="307233"/>
                  <a:pt x="1451708" y="392181"/>
                </a:cubicBezTo>
                <a:lnTo>
                  <a:pt x="1449617" y="395986"/>
                </a:lnTo>
                <a:cubicBezTo>
                  <a:pt x="1355518" y="567815"/>
                  <a:pt x="1195633" y="632015"/>
                  <a:pt x="1032249" y="563543"/>
                </a:cubicBezTo>
                <a:cubicBezTo>
                  <a:pt x="909744" y="512168"/>
                  <a:pt x="843485" y="402551"/>
                  <a:pt x="845343" y="258662"/>
                </a:cubicBezTo>
                <a:cubicBezTo>
                  <a:pt x="845417" y="249844"/>
                  <a:pt x="845739" y="241029"/>
                  <a:pt x="846307" y="232229"/>
                </a:cubicBezTo>
                <a:cubicBezTo>
                  <a:pt x="843491" y="225484"/>
                  <a:pt x="840432" y="218843"/>
                  <a:pt x="837133" y="212321"/>
                </a:cubicBezTo>
                <a:cubicBezTo>
                  <a:pt x="814667" y="168060"/>
                  <a:pt x="781043" y="129595"/>
                  <a:pt x="743765" y="106968"/>
                </a:cubicBezTo>
                <a:cubicBezTo>
                  <a:pt x="707725" y="85032"/>
                  <a:pt x="640012" y="76728"/>
                  <a:pt x="611831" y="118992"/>
                </a:cubicBezTo>
                <a:cubicBezTo>
                  <a:pt x="596352" y="142350"/>
                  <a:pt x="597083" y="172146"/>
                  <a:pt x="613697" y="196855"/>
                </a:cubicBezTo>
                <a:cubicBezTo>
                  <a:pt x="630940" y="222488"/>
                  <a:pt x="660714" y="235274"/>
                  <a:pt x="689487" y="229510"/>
                </a:cubicBezTo>
                <a:cubicBezTo>
                  <a:pt x="690124" y="229370"/>
                  <a:pt x="690653" y="229153"/>
                  <a:pt x="691299" y="229013"/>
                </a:cubicBezTo>
                <a:cubicBezTo>
                  <a:pt x="696888" y="227739"/>
                  <a:pt x="701754" y="226240"/>
                  <a:pt x="705649" y="224477"/>
                </a:cubicBezTo>
                <a:cubicBezTo>
                  <a:pt x="719580" y="218402"/>
                  <a:pt x="724074" y="209687"/>
                  <a:pt x="725116" y="202704"/>
                </a:cubicBezTo>
                <a:cubicBezTo>
                  <a:pt x="727113" y="189103"/>
                  <a:pt x="716315" y="173412"/>
                  <a:pt x="698256" y="163749"/>
                </a:cubicBezTo>
                <a:cubicBezTo>
                  <a:pt x="693483" y="161209"/>
                  <a:pt x="688034" y="159034"/>
                  <a:pt x="682366" y="157589"/>
                </a:cubicBezTo>
                <a:cubicBezTo>
                  <a:pt x="690334" y="155264"/>
                  <a:pt x="698836" y="155517"/>
                  <a:pt x="706652" y="158311"/>
                </a:cubicBezTo>
                <a:cubicBezTo>
                  <a:pt x="727844" y="165567"/>
                  <a:pt x="743727" y="188419"/>
                  <a:pt x="742787" y="210277"/>
                </a:cubicBezTo>
                <a:cubicBezTo>
                  <a:pt x="742234" y="222752"/>
                  <a:pt x="736202" y="233270"/>
                  <a:pt x="725388" y="240936"/>
                </a:cubicBezTo>
                <a:cubicBezTo>
                  <a:pt x="722254" y="243088"/>
                  <a:pt x="718931" y="244953"/>
                  <a:pt x="715460" y="246506"/>
                </a:cubicBezTo>
                <a:cubicBezTo>
                  <a:pt x="718123" y="249228"/>
                  <a:pt x="720638" y="252090"/>
                  <a:pt x="722994" y="255081"/>
                </a:cubicBezTo>
                <a:cubicBezTo>
                  <a:pt x="750949" y="290230"/>
                  <a:pt x="761491" y="346048"/>
                  <a:pt x="766109" y="395847"/>
                </a:cubicBezTo>
                <a:cubicBezTo>
                  <a:pt x="762670" y="387271"/>
                  <a:pt x="759329" y="378656"/>
                  <a:pt x="756088" y="370004"/>
                </a:cubicBezTo>
                <a:cubicBezTo>
                  <a:pt x="748764" y="350360"/>
                  <a:pt x="741231" y="330086"/>
                  <a:pt x="730697" y="311583"/>
                </a:cubicBezTo>
                <a:cubicBezTo>
                  <a:pt x="713548" y="281475"/>
                  <a:pt x="681502" y="264961"/>
                  <a:pt x="650508" y="248999"/>
                </a:cubicBezTo>
                <a:cubicBezTo>
                  <a:pt x="633536" y="240291"/>
                  <a:pt x="617467" y="231996"/>
                  <a:pt x="604259" y="221796"/>
                </a:cubicBezTo>
                <a:cubicBezTo>
                  <a:pt x="581877" y="204561"/>
                  <a:pt x="568584" y="179121"/>
                  <a:pt x="567775" y="151997"/>
                </a:cubicBezTo>
                <a:cubicBezTo>
                  <a:pt x="567052" y="126689"/>
                  <a:pt x="577345" y="103426"/>
                  <a:pt x="596874" y="86507"/>
                </a:cubicBezTo>
                <a:cubicBezTo>
                  <a:pt x="646613" y="43296"/>
                  <a:pt x="723491" y="53371"/>
                  <a:pt x="773743" y="85598"/>
                </a:cubicBezTo>
                <a:cubicBezTo>
                  <a:pt x="806317" y="106501"/>
                  <a:pt x="832430" y="136080"/>
                  <a:pt x="852037" y="173497"/>
                </a:cubicBezTo>
                <a:cubicBezTo>
                  <a:pt x="854167" y="177622"/>
                  <a:pt x="856297" y="181700"/>
                  <a:pt x="858349" y="186050"/>
                </a:cubicBezTo>
                <a:cubicBezTo>
                  <a:pt x="860207" y="181700"/>
                  <a:pt x="862243" y="177537"/>
                  <a:pt x="864374" y="173497"/>
                </a:cubicBezTo>
                <a:cubicBezTo>
                  <a:pt x="886344" y="131591"/>
                  <a:pt x="920122" y="105522"/>
                  <a:pt x="967443" y="94578"/>
                </a:cubicBezTo>
                <a:cubicBezTo>
                  <a:pt x="1026364" y="80977"/>
                  <a:pt x="1081697" y="94267"/>
                  <a:pt x="1115317" y="130138"/>
                </a:cubicBezTo>
                <a:cubicBezTo>
                  <a:pt x="1129704" y="145425"/>
                  <a:pt x="1140592" y="166467"/>
                  <a:pt x="1147450" y="189141"/>
                </a:cubicBezTo>
                <a:cubicBezTo>
                  <a:pt x="1148683" y="193289"/>
                  <a:pt x="1149773" y="197475"/>
                  <a:pt x="1150719" y="201694"/>
                </a:cubicBezTo>
                <a:cubicBezTo>
                  <a:pt x="1154770" y="203010"/>
                  <a:pt x="1158854" y="204203"/>
                  <a:pt x="1162972" y="205275"/>
                </a:cubicBezTo>
                <a:cubicBezTo>
                  <a:pt x="1214083" y="219155"/>
                  <a:pt x="1281476" y="222278"/>
                  <a:pt x="1325421" y="198151"/>
                </a:cubicBezTo>
                <a:cubicBezTo>
                  <a:pt x="1345753" y="187045"/>
                  <a:pt x="1359349" y="170716"/>
                  <a:pt x="1366075" y="150450"/>
                </a:cubicBezTo>
                <a:cubicBezTo>
                  <a:pt x="1367341" y="146373"/>
                  <a:pt x="1368431" y="142147"/>
                  <a:pt x="1369201" y="137751"/>
                </a:cubicBezTo>
                <a:cubicBezTo>
                  <a:pt x="1369983" y="133307"/>
                  <a:pt x="1370522" y="128817"/>
                  <a:pt x="1370665" y="124063"/>
                </a:cubicBezTo>
                <a:cubicBezTo>
                  <a:pt x="1370841" y="118114"/>
                  <a:pt x="1369983" y="111861"/>
                  <a:pt x="1368386" y="105593"/>
                </a:cubicBezTo>
                <a:cubicBezTo>
                  <a:pt x="1367792" y="103371"/>
                  <a:pt x="1367077" y="101118"/>
                  <a:pt x="1366350" y="98850"/>
                </a:cubicBezTo>
                <a:cubicBezTo>
                  <a:pt x="1360306" y="80791"/>
                  <a:pt x="1348781" y="63562"/>
                  <a:pt x="1337519" y="54031"/>
                </a:cubicBezTo>
                <a:cubicBezTo>
                  <a:pt x="1310516" y="31325"/>
                  <a:pt x="1271183" y="23473"/>
                  <a:pt x="1239622" y="34541"/>
                </a:cubicBezTo>
                <a:cubicBezTo>
                  <a:pt x="1221106" y="41082"/>
                  <a:pt x="1204814" y="56672"/>
                  <a:pt x="1197042" y="75400"/>
                </a:cubicBezTo>
                <a:cubicBezTo>
                  <a:pt x="1190613" y="90826"/>
                  <a:pt x="1190745" y="106331"/>
                  <a:pt x="1197406" y="120344"/>
                </a:cubicBezTo>
                <a:cubicBezTo>
                  <a:pt x="1206036" y="138208"/>
                  <a:pt x="1222416" y="150326"/>
                  <a:pt x="1238268" y="150366"/>
                </a:cubicBezTo>
                <a:cubicBezTo>
                  <a:pt x="1250829" y="150458"/>
                  <a:pt x="1261364" y="143111"/>
                  <a:pt x="1267936" y="129773"/>
                </a:cubicBezTo>
                <a:lnTo>
                  <a:pt x="1273616" y="113811"/>
                </a:lnTo>
                <a:cubicBezTo>
                  <a:pt x="1277062" y="102563"/>
                  <a:pt x="1280970" y="89817"/>
                  <a:pt x="1288587" y="85925"/>
                </a:cubicBezTo>
                <a:cubicBezTo>
                  <a:pt x="1292033" y="84200"/>
                  <a:pt x="1296348" y="84247"/>
                  <a:pt x="1301797" y="86189"/>
                </a:cubicBezTo>
                <a:cubicBezTo>
                  <a:pt x="1310692" y="89272"/>
                  <a:pt x="1315183" y="97389"/>
                  <a:pt x="1317418" y="103697"/>
                </a:cubicBezTo>
                <a:cubicBezTo>
                  <a:pt x="1321987" y="116701"/>
                  <a:pt x="1320952" y="133712"/>
                  <a:pt x="1315007" y="143235"/>
                </a:cubicBezTo>
                <a:cubicBezTo>
                  <a:pt x="1284327" y="192342"/>
                  <a:pt x="1237938" y="188039"/>
                  <a:pt x="1207566" y="169450"/>
                </a:cubicBezTo>
                <a:cubicBezTo>
                  <a:pt x="1170721" y="146909"/>
                  <a:pt x="1146844" y="97483"/>
                  <a:pt x="1175169" y="50411"/>
                </a:cubicBezTo>
                <a:cubicBezTo>
                  <a:pt x="1190635" y="24653"/>
                  <a:pt x="1215701" y="7456"/>
                  <a:pt x="1245699" y="1886"/>
                </a:cubicBezTo>
                <a:close/>
              </a:path>
            </a:pathLst>
          </a:custGeom>
          <a:gradFill>
            <a:gsLst>
              <a:gs pos="30000">
                <a:schemeClr val="accent1">
                  <a:lumMod val="80000"/>
                  <a:lumOff val="20000"/>
                </a:schemeClr>
              </a:gs>
              <a:gs pos="67000">
                <a:schemeClr val="accent1">
                  <a:alpha val="0"/>
                </a:schemeClr>
              </a:gs>
            </a:gsLst>
            <a:lin ang="3000000" scaled="0"/>
          </a:gradFill>
          <a:ln w="1099" cap="flat">
            <a:noFill/>
            <a:miter/>
          </a:ln>
          <a:effectLst/>
        </p:spPr>
        <p:txBody>
          <a:bodyPr vert="horz" wrap="square" lIns="93269" tIns="46634" rIns="93269" bIns="46634" rtlCol="0" anchor="ctr"/>
          <a:lstStyle/>
          <a:p>
            <a:pPr algn="l"/>
            <a:endParaRPr kumimoji="1" lang="zh-CN" altLang="en-US"/>
          </a:p>
        </p:txBody>
      </p:sp>
      <p:sp>
        <p:nvSpPr>
          <p:cNvPr id="12" name="标题 1"/>
          <p:cNvSpPr txBox="1"/>
          <p:nvPr/>
        </p:nvSpPr>
        <p:spPr>
          <a:xfrm>
            <a:off x="809103" y="5149068"/>
            <a:ext cx="1815855" cy="421799"/>
          </a:xfrm>
          <a:prstGeom prst="plaque">
            <a:avLst>
              <a:gd name="adj" fmla="val 12558"/>
            </a:avLst>
          </a:prstGeom>
          <a:gradFill>
            <a:gsLst>
              <a:gs pos="0">
                <a:schemeClr val="accent1">
                  <a:lumMod val="80000"/>
                  <a:lumOff val="20000"/>
                </a:schemeClr>
              </a:gs>
              <a:gs pos="96000">
                <a:schemeClr val="accent1">
                  <a:lumMod val="100000"/>
                </a:schemeClr>
              </a:gs>
            </a:gsLst>
            <a:lin ang="5400000" scaled="0"/>
          </a:gradFill>
          <a:ln w="12700" cap="sq">
            <a:noFill/>
            <a:miter/>
          </a:ln>
          <a:effectLst>
            <a:outerShdw blurRad="190500" dist="38100" dir="5400000" algn="t"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918512" y="5236857"/>
            <a:ext cx="1597036" cy="246221"/>
          </a:xfrm>
          <a:prstGeom prst="rect">
            <a:avLst/>
          </a:prstGeom>
          <a:noFill/>
          <a:ln>
            <a:noFill/>
          </a:ln>
        </p:spPr>
        <p:txBody>
          <a:bodyPr vert="horz" wrap="square" lIns="0" tIns="0" rIns="0" bIns="0" rtlCol="0" anchor="t"/>
          <a:lstStyle/>
          <a:p>
            <a:pPr algn="ctr"/>
            <a:r>
              <a:rPr kumimoji="1" lang="en-US" altLang="zh-CN" sz="1600" dirty="0" err="1">
                <a:ln w="12700">
                  <a:noFill/>
                </a:ln>
                <a:solidFill>
                  <a:srgbClr val="FFFFFF">
                    <a:alpha val="100000"/>
                  </a:srgbClr>
                </a:solidFill>
                <a:latin typeface="OPPOSans R"/>
                <a:ea typeface="OPPOSans R"/>
                <a:cs typeface="OPPOSans R"/>
              </a:rPr>
              <a:t>主讲人</a:t>
            </a:r>
            <a:r>
              <a:rPr kumimoji="1" lang="en-US" altLang="zh-CN" sz="1600" dirty="0">
                <a:ln w="12700">
                  <a:noFill/>
                </a:ln>
                <a:solidFill>
                  <a:srgbClr val="FFFFFF">
                    <a:alpha val="100000"/>
                  </a:srgbClr>
                </a:solidFill>
                <a:latin typeface="OPPOSans R"/>
                <a:ea typeface="OPPOSans R"/>
                <a:cs typeface="OPPOSans R"/>
              </a:rPr>
              <a:t>：</a:t>
            </a:r>
            <a:endParaRPr kumimoji="1" lang="zh-CN" altLang="en-US" dirty="0"/>
          </a:p>
        </p:txBody>
      </p:sp>
      <p:sp>
        <p:nvSpPr>
          <p:cNvPr id="15" name="标题 1"/>
          <p:cNvSpPr txBox="1"/>
          <p:nvPr/>
        </p:nvSpPr>
        <p:spPr>
          <a:xfrm>
            <a:off x="2991827" y="5149068"/>
            <a:ext cx="1815855" cy="421799"/>
          </a:xfrm>
          <a:prstGeom prst="plaque">
            <a:avLst>
              <a:gd name="adj" fmla="val 12558"/>
            </a:avLst>
          </a:prstGeom>
          <a:gradFill>
            <a:gsLst>
              <a:gs pos="0">
                <a:schemeClr val="accent1">
                  <a:lumMod val="80000"/>
                  <a:lumOff val="20000"/>
                </a:schemeClr>
              </a:gs>
              <a:gs pos="96000">
                <a:schemeClr val="accent1">
                  <a:lumMod val="100000"/>
                </a:schemeClr>
              </a:gs>
            </a:gsLst>
            <a:lin ang="5400000" scaled="0"/>
          </a:gradFill>
          <a:ln w="12700" cap="sq">
            <a:noFill/>
            <a:miter/>
          </a:ln>
          <a:effectLst>
            <a:outerShdw blurRad="190500" dist="38100" dir="5400000" algn="t"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a:off x="3101236" y="5236857"/>
            <a:ext cx="1597036" cy="246221"/>
          </a:xfrm>
          <a:prstGeom prst="rect">
            <a:avLst/>
          </a:prstGeom>
          <a:noFill/>
          <a:ln>
            <a:noFill/>
          </a:ln>
        </p:spPr>
        <p:txBody>
          <a:bodyPr vert="horz" wrap="square" lIns="0" tIns="0" rIns="0" bIns="0" rtlCol="0" anchor="t"/>
          <a:lstStyle/>
          <a:p>
            <a:pPr algn="ctr"/>
            <a:r>
              <a:rPr kumimoji="1" lang="en-US" altLang="zh-CN" sz="1600">
                <a:ln w="12700">
                  <a:noFill/>
                </a:ln>
                <a:solidFill>
                  <a:srgbClr val="FFFFFF">
                    <a:alpha val="100000"/>
                  </a:srgbClr>
                </a:solidFill>
                <a:latin typeface="OPPOSans R"/>
                <a:ea typeface="OPPOSans R"/>
                <a:cs typeface="OPPOSans R"/>
              </a:rPr>
              <a:t>时间：20XX</a:t>
            </a:r>
            <a:endParaRPr kumimoji="1" lang="zh-CN" altLang="en-US"/>
          </a:p>
        </p:txBody>
      </p:sp>
      <p:sp>
        <p:nvSpPr>
          <p:cNvPr id="17" name="标题 1"/>
          <p:cNvSpPr txBox="1"/>
          <p:nvPr/>
        </p:nvSpPr>
        <p:spPr>
          <a:xfrm>
            <a:off x="3027611" y="5185927"/>
            <a:ext cx="1744287" cy="348080"/>
          </a:xfrm>
          <a:prstGeom prst="plaque">
            <a:avLst>
              <a:gd name="adj" fmla="val 12558"/>
            </a:avLst>
          </a:prstGeom>
          <a:noFill/>
          <a:ln w="9525" cap="sq">
            <a:gradFill>
              <a:gsLst>
                <a:gs pos="0">
                  <a:schemeClr val="accent1">
                    <a:lumMod val="20000"/>
                    <a:lumOff val="80000"/>
                  </a:schemeClr>
                </a:gs>
                <a:gs pos="100000">
                  <a:schemeClr val="accent1">
                    <a:lumMod val="40000"/>
                    <a:lumOff val="60000"/>
                  </a:schemeClr>
                </a:gs>
              </a:gsLst>
              <a:lin ang="5400000" scaled="0"/>
            </a:grad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343383" y="4828638"/>
            <a:ext cx="3923817" cy="1770379"/>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3527073" y="6088106"/>
            <a:ext cx="5282161" cy="510911"/>
          </a:xfrm>
          <a:custGeom>
            <a:avLst/>
            <a:gdLst>
              <a:gd name="connsiteX0" fmla="*/ 2969306 w 5282161"/>
              <a:gd name="connsiteY0" fmla="*/ 34 h 510911"/>
              <a:gd name="connsiteX1" fmla="*/ 4130916 w 5282161"/>
              <a:gd name="connsiteY1" fmla="*/ 308046 h 510911"/>
              <a:gd name="connsiteX2" fmla="*/ 5037805 w 5282161"/>
              <a:gd name="connsiteY2" fmla="*/ 418546 h 510911"/>
              <a:gd name="connsiteX3" fmla="*/ 5205485 w 5282161"/>
              <a:gd name="connsiteY3" fmla="*/ 482782 h 510911"/>
              <a:gd name="connsiteX4" fmla="*/ 5282161 w 5282161"/>
              <a:gd name="connsiteY4" fmla="*/ 510911 h 510911"/>
              <a:gd name="connsiteX5" fmla="*/ 0 w 5282161"/>
              <a:gd name="connsiteY5" fmla="*/ 510911 h 510911"/>
              <a:gd name="connsiteX6" fmla="*/ 37981 w 5282161"/>
              <a:gd name="connsiteY6" fmla="*/ 492225 h 510911"/>
              <a:gd name="connsiteX7" fmla="*/ 1060220 w 5282161"/>
              <a:gd name="connsiteY7" fmla="*/ 189927 h 510911"/>
              <a:gd name="connsiteX8" fmla="*/ 2094392 w 5282161"/>
              <a:gd name="connsiteY8" fmla="*/ 287470 h 510911"/>
              <a:gd name="connsiteX9" fmla="*/ 2969306 w 5282161"/>
              <a:gd name="connsiteY9" fmla="*/ 34 h 510911"/>
            </a:gdLst>
            <a:ahLst/>
            <a:cxnLst/>
            <a:rect l="l" t="t" r="r" b="b"/>
            <a:pathLst>
              <a:path w="5282161" h="510911">
                <a:moveTo>
                  <a:pt x="2969306" y="34"/>
                </a:moveTo>
                <a:cubicBezTo>
                  <a:pt x="3382846" y="3465"/>
                  <a:pt x="3594780" y="270191"/>
                  <a:pt x="4130916" y="308046"/>
                </a:cubicBezTo>
                <a:cubicBezTo>
                  <a:pt x="4667052" y="345901"/>
                  <a:pt x="4563147" y="275751"/>
                  <a:pt x="5037805" y="418546"/>
                </a:cubicBezTo>
                <a:cubicBezTo>
                  <a:pt x="5077249" y="435079"/>
                  <a:pt x="5135463" y="456975"/>
                  <a:pt x="5205485" y="482782"/>
                </a:cubicBezTo>
                <a:lnTo>
                  <a:pt x="5282161" y="510911"/>
                </a:lnTo>
                <a:lnTo>
                  <a:pt x="0" y="510911"/>
                </a:lnTo>
                <a:lnTo>
                  <a:pt x="37981" y="492225"/>
                </a:lnTo>
                <a:cubicBezTo>
                  <a:pt x="348233" y="351554"/>
                  <a:pt x="821565" y="221888"/>
                  <a:pt x="1060220" y="189927"/>
                </a:cubicBezTo>
                <a:cubicBezTo>
                  <a:pt x="1505632" y="126005"/>
                  <a:pt x="1701783" y="319119"/>
                  <a:pt x="2094392" y="287470"/>
                </a:cubicBezTo>
                <a:cubicBezTo>
                  <a:pt x="2487001" y="255821"/>
                  <a:pt x="2555766" y="-3397"/>
                  <a:pt x="2969306" y="34"/>
                </a:cubicBezTo>
                <a:close/>
              </a:path>
            </a:pathLst>
          </a:custGeom>
          <a:gradFill>
            <a:gsLst>
              <a:gs pos="0">
                <a:schemeClr val="accent1">
                  <a:lumMod val="40000"/>
                  <a:lumOff val="60000"/>
                  <a:alpha val="8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flipH="1">
            <a:off x="7924800" y="4983480"/>
            <a:ext cx="3923817" cy="1615537"/>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10845478" y="873341"/>
            <a:ext cx="677017" cy="637753"/>
          </a:xfrm>
          <a:custGeom>
            <a:avLst/>
            <a:gdLst>
              <a:gd name="connsiteX0" fmla="*/ 714771 w 750373"/>
              <a:gd name="connsiteY0" fmla="*/ 635651 h 706855"/>
              <a:gd name="connsiteX1" fmla="*/ 750373 w 750373"/>
              <a:gd name="connsiteY1" fmla="*/ 671253 h 706855"/>
              <a:gd name="connsiteX2" fmla="*/ 714771 w 750373"/>
              <a:gd name="connsiteY2" fmla="*/ 706855 h 706855"/>
              <a:gd name="connsiteX3" fmla="*/ 679169 w 750373"/>
              <a:gd name="connsiteY3" fmla="*/ 671253 h 706855"/>
              <a:gd name="connsiteX4" fmla="*/ 714771 w 750373"/>
              <a:gd name="connsiteY4" fmla="*/ 635651 h 706855"/>
              <a:gd name="connsiteX5" fmla="*/ 544979 w 750373"/>
              <a:gd name="connsiteY5" fmla="*/ 635651 h 706855"/>
              <a:gd name="connsiteX6" fmla="*/ 580581 w 750373"/>
              <a:gd name="connsiteY6" fmla="*/ 671253 h 706855"/>
              <a:gd name="connsiteX7" fmla="*/ 544979 w 750373"/>
              <a:gd name="connsiteY7" fmla="*/ 706855 h 706855"/>
              <a:gd name="connsiteX8" fmla="*/ 509377 w 750373"/>
              <a:gd name="connsiteY8" fmla="*/ 671253 h 706855"/>
              <a:gd name="connsiteX9" fmla="*/ 544979 w 750373"/>
              <a:gd name="connsiteY9" fmla="*/ 635651 h 706855"/>
              <a:gd name="connsiteX10" fmla="*/ 375186 w 750373"/>
              <a:gd name="connsiteY10" fmla="*/ 635651 h 706855"/>
              <a:gd name="connsiteX11" fmla="*/ 410788 w 750373"/>
              <a:gd name="connsiteY11" fmla="*/ 671253 h 706855"/>
              <a:gd name="connsiteX12" fmla="*/ 375186 w 750373"/>
              <a:gd name="connsiteY12" fmla="*/ 706855 h 706855"/>
              <a:gd name="connsiteX13" fmla="*/ 339584 w 750373"/>
              <a:gd name="connsiteY13" fmla="*/ 671253 h 706855"/>
              <a:gd name="connsiteX14" fmla="*/ 375186 w 750373"/>
              <a:gd name="connsiteY14" fmla="*/ 635651 h 706855"/>
              <a:gd name="connsiteX15" fmla="*/ 205394 w 750373"/>
              <a:gd name="connsiteY15" fmla="*/ 635651 h 706855"/>
              <a:gd name="connsiteX16" fmla="*/ 240996 w 750373"/>
              <a:gd name="connsiteY16" fmla="*/ 671253 h 706855"/>
              <a:gd name="connsiteX17" fmla="*/ 205394 w 750373"/>
              <a:gd name="connsiteY17" fmla="*/ 706855 h 706855"/>
              <a:gd name="connsiteX18" fmla="*/ 169792 w 750373"/>
              <a:gd name="connsiteY18" fmla="*/ 671253 h 706855"/>
              <a:gd name="connsiteX19" fmla="*/ 205394 w 750373"/>
              <a:gd name="connsiteY19" fmla="*/ 635651 h 706855"/>
              <a:gd name="connsiteX20" fmla="*/ 35602 w 750373"/>
              <a:gd name="connsiteY20" fmla="*/ 635651 h 706855"/>
              <a:gd name="connsiteX21" fmla="*/ 71204 w 750373"/>
              <a:gd name="connsiteY21" fmla="*/ 671253 h 706855"/>
              <a:gd name="connsiteX22" fmla="*/ 35602 w 750373"/>
              <a:gd name="connsiteY22" fmla="*/ 706855 h 706855"/>
              <a:gd name="connsiteX23" fmla="*/ 0 w 750373"/>
              <a:gd name="connsiteY23" fmla="*/ 671253 h 706855"/>
              <a:gd name="connsiteX24" fmla="*/ 35602 w 750373"/>
              <a:gd name="connsiteY24" fmla="*/ 635651 h 706855"/>
              <a:gd name="connsiteX25" fmla="*/ 714771 w 750373"/>
              <a:gd name="connsiteY25" fmla="*/ 508521 h 706855"/>
              <a:gd name="connsiteX26" fmla="*/ 750373 w 750373"/>
              <a:gd name="connsiteY26" fmla="*/ 544123 h 706855"/>
              <a:gd name="connsiteX27" fmla="*/ 714771 w 750373"/>
              <a:gd name="connsiteY27" fmla="*/ 579725 h 706855"/>
              <a:gd name="connsiteX28" fmla="*/ 679169 w 750373"/>
              <a:gd name="connsiteY28" fmla="*/ 544123 h 706855"/>
              <a:gd name="connsiteX29" fmla="*/ 714771 w 750373"/>
              <a:gd name="connsiteY29" fmla="*/ 508521 h 706855"/>
              <a:gd name="connsiteX30" fmla="*/ 544979 w 750373"/>
              <a:gd name="connsiteY30" fmla="*/ 508521 h 706855"/>
              <a:gd name="connsiteX31" fmla="*/ 580581 w 750373"/>
              <a:gd name="connsiteY31" fmla="*/ 544123 h 706855"/>
              <a:gd name="connsiteX32" fmla="*/ 544979 w 750373"/>
              <a:gd name="connsiteY32" fmla="*/ 579725 h 706855"/>
              <a:gd name="connsiteX33" fmla="*/ 509377 w 750373"/>
              <a:gd name="connsiteY33" fmla="*/ 544123 h 706855"/>
              <a:gd name="connsiteX34" fmla="*/ 544979 w 750373"/>
              <a:gd name="connsiteY34" fmla="*/ 508521 h 706855"/>
              <a:gd name="connsiteX35" fmla="*/ 375186 w 750373"/>
              <a:gd name="connsiteY35" fmla="*/ 508521 h 706855"/>
              <a:gd name="connsiteX36" fmla="*/ 410788 w 750373"/>
              <a:gd name="connsiteY36" fmla="*/ 544123 h 706855"/>
              <a:gd name="connsiteX37" fmla="*/ 375186 w 750373"/>
              <a:gd name="connsiteY37" fmla="*/ 579725 h 706855"/>
              <a:gd name="connsiteX38" fmla="*/ 339584 w 750373"/>
              <a:gd name="connsiteY38" fmla="*/ 544123 h 706855"/>
              <a:gd name="connsiteX39" fmla="*/ 375186 w 750373"/>
              <a:gd name="connsiteY39" fmla="*/ 508521 h 706855"/>
              <a:gd name="connsiteX40" fmla="*/ 205394 w 750373"/>
              <a:gd name="connsiteY40" fmla="*/ 508521 h 706855"/>
              <a:gd name="connsiteX41" fmla="*/ 240996 w 750373"/>
              <a:gd name="connsiteY41" fmla="*/ 544123 h 706855"/>
              <a:gd name="connsiteX42" fmla="*/ 205394 w 750373"/>
              <a:gd name="connsiteY42" fmla="*/ 579725 h 706855"/>
              <a:gd name="connsiteX43" fmla="*/ 169792 w 750373"/>
              <a:gd name="connsiteY43" fmla="*/ 544123 h 706855"/>
              <a:gd name="connsiteX44" fmla="*/ 205394 w 750373"/>
              <a:gd name="connsiteY44" fmla="*/ 508521 h 706855"/>
              <a:gd name="connsiteX45" fmla="*/ 35602 w 750373"/>
              <a:gd name="connsiteY45" fmla="*/ 508521 h 706855"/>
              <a:gd name="connsiteX46" fmla="*/ 71204 w 750373"/>
              <a:gd name="connsiteY46" fmla="*/ 544123 h 706855"/>
              <a:gd name="connsiteX47" fmla="*/ 35602 w 750373"/>
              <a:gd name="connsiteY47" fmla="*/ 579725 h 706855"/>
              <a:gd name="connsiteX48" fmla="*/ 0 w 750373"/>
              <a:gd name="connsiteY48" fmla="*/ 544123 h 706855"/>
              <a:gd name="connsiteX49" fmla="*/ 35602 w 750373"/>
              <a:gd name="connsiteY49" fmla="*/ 508521 h 706855"/>
              <a:gd name="connsiteX50" fmla="*/ 714771 w 750373"/>
              <a:gd name="connsiteY50" fmla="*/ 381391 h 706855"/>
              <a:gd name="connsiteX51" fmla="*/ 750373 w 750373"/>
              <a:gd name="connsiteY51" fmla="*/ 416993 h 706855"/>
              <a:gd name="connsiteX52" fmla="*/ 714771 w 750373"/>
              <a:gd name="connsiteY52" fmla="*/ 452595 h 706855"/>
              <a:gd name="connsiteX53" fmla="*/ 679169 w 750373"/>
              <a:gd name="connsiteY53" fmla="*/ 416993 h 706855"/>
              <a:gd name="connsiteX54" fmla="*/ 714771 w 750373"/>
              <a:gd name="connsiteY54" fmla="*/ 381391 h 706855"/>
              <a:gd name="connsiteX55" fmla="*/ 544979 w 750373"/>
              <a:gd name="connsiteY55" fmla="*/ 381391 h 706855"/>
              <a:gd name="connsiteX56" fmla="*/ 580581 w 750373"/>
              <a:gd name="connsiteY56" fmla="*/ 416993 h 706855"/>
              <a:gd name="connsiteX57" fmla="*/ 544979 w 750373"/>
              <a:gd name="connsiteY57" fmla="*/ 452595 h 706855"/>
              <a:gd name="connsiteX58" fmla="*/ 509377 w 750373"/>
              <a:gd name="connsiteY58" fmla="*/ 416993 h 706855"/>
              <a:gd name="connsiteX59" fmla="*/ 544979 w 750373"/>
              <a:gd name="connsiteY59" fmla="*/ 381391 h 706855"/>
              <a:gd name="connsiteX60" fmla="*/ 375186 w 750373"/>
              <a:gd name="connsiteY60" fmla="*/ 381391 h 706855"/>
              <a:gd name="connsiteX61" fmla="*/ 410788 w 750373"/>
              <a:gd name="connsiteY61" fmla="*/ 416993 h 706855"/>
              <a:gd name="connsiteX62" fmla="*/ 375186 w 750373"/>
              <a:gd name="connsiteY62" fmla="*/ 452595 h 706855"/>
              <a:gd name="connsiteX63" fmla="*/ 339584 w 750373"/>
              <a:gd name="connsiteY63" fmla="*/ 416993 h 706855"/>
              <a:gd name="connsiteX64" fmla="*/ 375186 w 750373"/>
              <a:gd name="connsiteY64" fmla="*/ 381391 h 706855"/>
              <a:gd name="connsiteX65" fmla="*/ 205394 w 750373"/>
              <a:gd name="connsiteY65" fmla="*/ 381391 h 706855"/>
              <a:gd name="connsiteX66" fmla="*/ 240996 w 750373"/>
              <a:gd name="connsiteY66" fmla="*/ 416993 h 706855"/>
              <a:gd name="connsiteX67" fmla="*/ 205394 w 750373"/>
              <a:gd name="connsiteY67" fmla="*/ 452595 h 706855"/>
              <a:gd name="connsiteX68" fmla="*/ 169792 w 750373"/>
              <a:gd name="connsiteY68" fmla="*/ 416993 h 706855"/>
              <a:gd name="connsiteX69" fmla="*/ 205394 w 750373"/>
              <a:gd name="connsiteY69" fmla="*/ 381391 h 706855"/>
              <a:gd name="connsiteX70" fmla="*/ 35602 w 750373"/>
              <a:gd name="connsiteY70" fmla="*/ 381391 h 706855"/>
              <a:gd name="connsiteX71" fmla="*/ 71204 w 750373"/>
              <a:gd name="connsiteY71" fmla="*/ 416993 h 706855"/>
              <a:gd name="connsiteX72" fmla="*/ 35602 w 750373"/>
              <a:gd name="connsiteY72" fmla="*/ 452595 h 706855"/>
              <a:gd name="connsiteX73" fmla="*/ 0 w 750373"/>
              <a:gd name="connsiteY73" fmla="*/ 416993 h 706855"/>
              <a:gd name="connsiteX74" fmla="*/ 35602 w 750373"/>
              <a:gd name="connsiteY74" fmla="*/ 381391 h 706855"/>
              <a:gd name="connsiteX75" fmla="*/ 714771 w 750373"/>
              <a:gd name="connsiteY75" fmla="*/ 254260 h 706855"/>
              <a:gd name="connsiteX76" fmla="*/ 750373 w 750373"/>
              <a:gd name="connsiteY76" fmla="*/ 289862 h 706855"/>
              <a:gd name="connsiteX77" fmla="*/ 714771 w 750373"/>
              <a:gd name="connsiteY77" fmla="*/ 325464 h 706855"/>
              <a:gd name="connsiteX78" fmla="*/ 679169 w 750373"/>
              <a:gd name="connsiteY78" fmla="*/ 289862 h 706855"/>
              <a:gd name="connsiteX79" fmla="*/ 714771 w 750373"/>
              <a:gd name="connsiteY79" fmla="*/ 254260 h 706855"/>
              <a:gd name="connsiteX80" fmla="*/ 544979 w 750373"/>
              <a:gd name="connsiteY80" fmla="*/ 254260 h 706855"/>
              <a:gd name="connsiteX81" fmla="*/ 580581 w 750373"/>
              <a:gd name="connsiteY81" fmla="*/ 289862 h 706855"/>
              <a:gd name="connsiteX82" fmla="*/ 544979 w 750373"/>
              <a:gd name="connsiteY82" fmla="*/ 325464 h 706855"/>
              <a:gd name="connsiteX83" fmla="*/ 509377 w 750373"/>
              <a:gd name="connsiteY83" fmla="*/ 289862 h 706855"/>
              <a:gd name="connsiteX84" fmla="*/ 544979 w 750373"/>
              <a:gd name="connsiteY84" fmla="*/ 254260 h 706855"/>
              <a:gd name="connsiteX85" fmla="*/ 375186 w 750373"/>
              <a:gd name="connsiteY85" fmla="*/ 254260 h 706855"/>
              <a:gd name="connsiteX86" fmla="*/ 410788 w 750373"/>
              <a:gd name="connsiteY86" fmla="*/ 289862 h 706855"/>
              <a:gd name="connsiteX87" fmla="*/ 375186 w 750373"/>
              <a:gd name="connsiteY87" fmla="*/ 325464 h 706855"/>
              <a:gd name="connsiteX88" fmla="*/ 339584 w 750373"/>
              <a:gd name="connsiteY88" fmla="*/ 289862 h 706855"/>
              <a:gd name="connsiteX89" fmla="*/ 375186 w 750373"/>
              <a:gd name="connsiteY89" fmla="*/ 254260 h 706855"/>
              <a:gd name="connsiteX90" fmla="*/ 205394 w 750373"/>
              <a:gd name="connsiteY90" fmla="*/ 254260 h 706855"/>
              <a:gd name="connsiteX91" fmla="*/ 240996 w 750373"/>
              <a:gd name="connsiteY91" fmla="*/ 289862 h 706855"/>
              <a:gd name="connsiteX92" fmla="*/ 205394 w 750373"/>
              <a:gd name="connsiteY92" fmla="*/ 325464 h 706855"/>
              <a:gd name="connsiteX93" fmla="*/ 169792 w 750373"/>
              <a:gd name="connsiteY93" fmla="*/ 289862 h 706855"/>
              <a:gd name="connsiteX94" fmla="*/ 205394 w 750373"/>
              <a:gd name="connsiteY94" fmla="*/ 254260 h 706855"/>
              <a:gd name="connsiteX95" fmla="*/ 35602 w 750373"/>
              <a:gd name="connsiteY95" fmla="*/ 254260 h 706855"/>
              <a:gd name="connsiteX96" fmla="*/ 71204 w 750373"/>
              <a:gd name="connsiteY96" fmla="*/ 289862 h 706855"/>
              <a:gd name="connsiteX97" fmla="*/ 35602 w 750373"/>
              <a:gd name="connsiteY97" fmla="*/ 325464 h 706855"/>
              <a:gd name="connsiteX98" fmla="*/ 0 w 750373"/>
              <a:gd name="connsiteY98" fmla="*/ 289862 h 706855"/>
              <a:gd name="connsiteX99" fmla="*/ 35602 w 750373"/>
              <a:gd name="connsiteY99" fmla="*/ 254260 h 706855"/>
              <a:gd name="connsiteX100" fmla="*/ 714771 w 750373"/>
              <a:gd name="connsiteY100" fmla="*/ 127130 h 706855"/>
              <a:gd name="connsiteX101" fmla="*/ 750373 w 750373"/>
              <a:gd name="connsiteY101" fmla="*/ 162732 h 706855"/>
              <a:gd name="connsiteX102" fmla="*/ 714771 w 750373"/>
              <a:gd name="connsiteY102" fmla="*/ 198334 h 706855"/>
              <a:gd name="connsiteX103" fmla="*/ 679169 w 750373"/>
              <a:gd name="connsiteY103" fmla="*/ 162732 h 706855"/>
              <a:gd name="connsiteX104" fmla="*/ 714771 w 750373"/>
              <a:gd name="connsiteY104" fmla="*/ 127130 h 706855"/>
              <a:gd name="connsiteX105" fmla="*/ 544979 w 750373"/>
              <a:gd name="connsiteY105" fmla="*/ 127130 h 706855"/>
              <a:gd name="connsiteX106" fmla="*/ 580581 w 750373"/>
              <a:gd name="connsiteY106" fmla="*/ 162732 h 706855"/>
              <a:gd name="connsiteX107" fmla="*/ 544979 w 750373"/>
              <a:gd name="connsiteY107" fmla="*/ 198334 h 706855"/>
              <a:gd name="connsiteX108" fmla="*/ 509377 w 750373"/>
              <a:gd name="connsiteY108" fmla="*/ 162732 h 706855"/>
              <a:gd name="connsiteX109" fmla="*/ 544979 w 750373"/>
              <a:gd name="connsiteY109" fmla="*/ 127130 h 706855"/>
              <a:gd name="connsiteX110" fmla="*/ 375186 w 750373"/>
              <a:gd name="connsiteY110" fmla="*/ 127130 h 706855"/>
              <a:gd name="connsiteX111" fmla="*/ 410788 w 750373"/>
              <a:gd name="connsiteY111" fmla="*/ 162732 h 706855"/>
              <a:gd name="connsiteX112" fmla="*/ 375186 w 750373"/>
              <a:gd name="connsiteY112" fmla="*/ 198334 h 706855"/>
              <a:gd name="connsiteX113" fmla="*/ 339584 w 750373"/>
              <a:gd name="connsiteY113" fmla="*/ 162732 h 706855"/>
              <a:gd name="connsiteX114" fmla="*/ 375186 w 750373"/>
              <a:gd name="connsiteY114" fmla="*/ 127130 h 706855"/>
              <a:gd name="connsiteX115" fmla="*/ 205394 w 750373"/>
              <a:gd name="connsiteY115" fmla="*/ 127130 h 706855"/>
              <a:gd name="connsiteX116" fmla="*/ 240996 w 750373"/>
              <a:gd name="connsiteY116" fmla="*/ 162732 h 706855"/>
              <a:gd name="connsiteX117" fmla="*/ 205394 w 750373"/>
              <a:gd name="connsiteY117" fmla="*/ 198334 h 706855"/>
              <a:gd name="connsiteX118" fmla="*/ 169792 w 750373"/>
              <a:gd name="connsiteY118" fmla="*/ 162732 h 706855"/>
              <a:gd name="connsiteX119" fmla="*/ 205394 w 750373"/>
              <a:gd name="connsiteY119" fmla="*/ 127130 h 706855"/>
              <a:gd name="connsiteX120" fmla="*/ 35602 w 750373"/>
              <a:gd name="connsiteY120" fmla="*/ 127130 h 706855"/>
              <a:gd name="connsiteX121" fmla="*/ 71204 w 750373"/>
              <a:gd name="connsiteY121" fmla="*/ 162732 h 706855"/>
              <a:gd name="connsiteX122" fmla="*/ 35602 w 750373"/>
              <a:gd name="connsiteY122" fmla="*/ 198334 h 706855"/>
              <a:gd name="connsiteX123" fmla="*/ 0 w 750373"/>
              <a:gd name="connsiteY123" fmla="*/ 162732 h 706855"/>
              <a:gd name="connsiteX124" fmla="*/ 35602 w 750373"/>
              <a:gd name="connsiteY124" fmla="*/ 127130 h 706855"/>
              <a:gd name="connsiteX125" fmla="*/ 375186 w 750373"/>
              <a:gd name="connsiteY125" fmla="*/ 2 h 706855"/>
              <a:gd name="connsiteX126" fmla="*/ 410788 w 750373"/>
              <a:gd name="connsiteY126" fmla="*/ 35604 h 706855"/>
              <a:gd name="connsiteX127" fmla="*/ 375186 w 750373"/>
              <a:gd name="connsiteY127" fmla="*/ 71206 h 706855"/>
              <a:gd name="connsiteX128" fmla="*/ 339584 w 750373"/>
              <a:gd name="connsiteY128" fmla="*/ 35604 h 706855"/>
              <a:gd name="connsiteX129" fmla="*/ 375186 w 750373"/>
              <a:gd name="connsiteY129" fmla="*/ 2 h 706855"/>
              <a:gd name="connsiteX130" fmla="*/ 35602 w 750373"/>
              <a:gd name="connsiteY130" fmla="*/ 1 h 706855"/>
              <a:gd name="connsiteX131" fmla="*/ 71204 w 750373"/>
              <a:gd name="connsiteY131" fmla="*/ 35603 h 706855"/>
              <a:gd name="connsiteX132" fmla="*/ 35602 w 750373"/>
              <a:gd name="connsiteY132" fmla="*/ 71205 h 706855"/>
              <a:gd name="connsiteX133" fmla="*/ 0 w 750373"/>
              <a:gd name="connsiteY133" fmla="*/ 35603 h 706855"/>
              <a:gd name="connsiteX134" fmla="*/ 35602 w 750373"/>
              <a:gd name="connsiteY134" fmla="*/ 1 h 706855"/>
              <a:gd name="connsiteX135" fmla="*/ 714771 w 750373"/>
              <a:gd name="connsiteY135" fmla="*/ 0 h 706855"/>
              <a:gd name="connsiteX136" fmla="*/ 750373 w 750373"/>
              <a:gd name="connsiteY136" fmla="*/ 35602 h 706855"/>
              <a:gd name="connsiteX137" fmla="*/ 714771 w 750373"/>
              <a:gd name="connsiteY137" fmla="*/ 71204 h 706855"/>
              <a:gd name="connsiteX138" fmla="*/ 679169 w 750373"/>
              <a:gd name="connsiteY138" fmla="*/ 35602 h 706855"/>
              <a:gd name="connsiteX139" fmla="*/ 714771 w 750373"/>
              <a:gd name="connsiteY139" fmla="*/ 0 h 706855"/>
              <a:gd name="connsiteX140" fmla="*/ 544979 w 750373"/>
              <a:gd name="connsiteY140" fmla="*/ 0 h 706855"/>
              <a:gd name="connsiteX141" fmla="*/ 580581 w 750373"/>
              <a:gd name="connsiteY141" fmla="*/ 35602 h 706855"/>
              <a:gd name="connsiteX142" fmla="*/ 544979 w 750373"/>
              <a:gd name="connsiteY142" fmla="*/ 71204 h 706855"/>
              <a:gd name="connsiteX143" fmla="*/ 509377 w 750373"/>
              <a:gd name="connsiteY143" fmla="*/ 35602 h 706855"/>
              <a:gd name="connsiteX144" fmla="*/ 544979 w 750373"/>
              <a:gd name="connsiteY144" fmla="*/ 0 h 706855"/>
              <a:gd name="connsiteX145" fmla="*/ 205394 w 750373"/>
              <a:gd name="connsiteY145" fmla="*/ 0 h 706855"/>
              <a:gd name="connsiteX146" fmla="*/ 240996 w 750373"/>
              <a:gd name="connsiteY146" fmla="*/ 35602 h 706855"/>
              <a:gd name="connsiteX147" fmla="*/ 205394 w 750373"/>
              <a:gd name="connsiteY147" fmla="*/ 71204 h 706855"/>
              <a:gd name="connsiteX148" fmla="*/ 169792 w 750373"/>
              <a:gd name="connsiteY148" fmla="*/ 35602 h 706855"/>
              <a:gd name="connsiteX149" fmla="*/ 205394 w 750373"/>
              <a:gd name="connsiteY149" fmla="*/ 0 h 706855"/>
            </a:gdLst>
            <a:ahLst/>
            <a:cxnLst/>
            <a:rect l="l" t="t" r="r" b="b"/>
            <a:pathLst>
              <a:path w="750373" h="706855">
                <a:moveTo>
                  <a:pt x="714771" y="635651"/>
                </a:moveTo>
                <a:cubicBezTo>
                  <a:pt x="734433" y="635651"/>
                  <a:pt x="750373" y="651591"/>
                  <a:pt x="750373" y="671253"/>
                </a:cubicBezTo>
                <a:cubicBezTo>
                  <a:pt x="750373" y="690915"/>
                  <a:pt x="734433" y="706855"/>
                  <a:pt x="714771" y="706855"/>
                </a:cubicBezTo>
                <a:cubicBezTo>
                  <a:pt x="695109" y="706855"/>
                  <a:pt x="679169" y="690915"/>
                  <a:pt x="679169" y="671253"/>
                </a:cubicBezTo>
                <a:cubicBezTo>
                  <a:pt x="679169" y="651591"/>
                  <a:pt x="695109" y="635651"/>
                  <a:pt x="714771" y="635651"/>
                </a:cubicBezTo>
                <a:close/>
                <a:moveTo>
                  <a:pt x="544979" y="635651"/>
                </a:moveTo>
                <a:cubicBezTo>
                  <a:pt x="564641" y="635651"/>
                  <a:pt x="580581" y="651591"/>
                  <a:pt x="580581" y="671253"/>
                </a:cubicBezTo>
                <a:cubicBezTo>
                  <a:pt x="580581" y="690915"/>
                  <a:pt x="564641" y="706855"/>
                  <a:pt x="544979" y="706855"/>
                </a:cubicBezTo>
                <a:cubicBezTo>
                  <a:pt x="525317" y="706855"/>
                  <a:pt x="509377" y="690915"/>
                  <a:pt x="509377" y="671253"/>
                </a:cubicBezTo>
                <a:cubicBezTo>
                  <a:pt x="509377" y="651591"/>
                  <a:pt x="525317" y="635651"/>
                  <a:pt x="544979" y="635651"/>
                </a:cubicBezTo>
                <a:close/>
                <a:moveTo>
                  <a:pt x="375186" y="635651"/>
                </a:moveTo>
                <a:cubicBezTo>
                  <a:pt x="394848" y="635651"/>
                  <a:pt x="410788" y="651591"/>
                  <a:pt x="410788" y="671253"/>
                </a:cubicBezTo>
                <a:cubicBezTo>
                  <a:pt x="410788" y="690915"/>
                  <a:pt x="394848" y="706855"/>
                  <a:pt x="375186" y="706855"/>
                </a:cubicBezTo>
                <a:cubicBezTo>
                  <a:pt x="355524" y="706855"/>
                  <a:pt x="339584" y="690915"/>
                  <a:pt x="339584" y="671253"/>
                </a:cubicBezTo>
                <a:cubicBezTo>
                  <a:pt x="339584" y="651591"/>
                  <a:pt x="355524" y="635651"/>
                  <a:pt x="375186" y="635651"/>
                </a:cubicBezTo>
                <a:close/>
                <a:moveTo>
                  <a:pt x="205394" y="635651"/>
                </a:moveTo>
                <a:cubicBezTo>
                  <a:pt x="225056" y="635651"/>
                  <a:pt x="240996" y="651591"/>
                  <a:pt x="240996" y="671253"/>
                </a:cubicBezTo>
                <a:cubicBezTo>
                  <a:pt x="240996" y="690915"/>
                  <a:pt x="225056" y="706855"/>
                  <a:pt x="205394" y="706855"/>
                </a:cubicBezTo>
                <a:cubicBezTo>
                  <a:pt x="185732" y="706855"/>
                  <a:pt x="169792" y="690915"/>
                  <a:pt x="169792" y="671253"/>
                </a:cubicBezTo>
                <a:cubicBezTo>
                  <a:pt x="169792" y="651591"/>
                  <a:pt x="185732" y="635651"/>
                  <a:pt x="205394" y="635651"/>
                </a:cubicBezTo>
                <a:close/>
                <a:moveTo>
                  <a:pt x="35602" y="635651"/>
                </a:moveTo>
                <a:cubicBezTo>
                  <a:pt x="55264" y="635651"/>
                  <a:pt x="71204" y="651591"/>
                  <a:pt x="71204" y="671253"/>
                </a:cubicBezTo>
                <a:cubicBezTo>
                  <a:pt x="71204" y="690915"/>
                  <a:pt x="55264" y="706855"/>
                  <a:pt x="35602" y="706855"/>
                </a:cubicBezTo>
                <a:cubicBezTo>
                  <a:pt x="15940" y="706855"/>
                  <a:pt x="0" y="690915"/>
                  <a:pt x="0" y="671253"/>
                </a:cubicBezTo>
                <a:cubicBezTo>
                  <a:pt x="0" y="651591"/>
                  <a:pt x="15940" y="635651"/>
                  <a:pt x="35602" y="635651"/>
                </a:cubicBezTo>
                <a:close/>
                <a:moveTo>
                  <a:pt x="714771" y="508521"/>
                </a:moveTo>
                <a:cubicBezTo>
                  <a:pt x="734433" y="508521"/>
                  <a:pt x="750373" y="524461"/>
                  <a:pt x="750373" y="544123"/>
                </a:cubicBezTo>
                <a:cubicBezTo>
                  <a:pt x="750373" y="563785"/>
                  <a:pt x="734433" y="579725"/>
                  <a:pt x="714771" y="579725"/>
                </a:cubicBezTo>
                <a:cubicBezTo>
                  <a:pt x="695109" y="579725"/>
                  <a:pt x="679169" y="563785"/>
                  <a:pt x="679169" y="544123"/>
                </a:cubicBezTo>
                <a:cubicBezTo>
                  <a:pt x="679169" y="524461"/>
                  <a:pt x="695109" y="508521"/>
                  <a:pt x="714771" y="508521"/>
                </a:cubicBezTo>
                <a:close/>
                <a:moveTo>
                  <a:pt x="544979" y="508521"/>
                </a:moveTo>
                <a:cubicBezTo>
                  <a:pt x="564641" y="508521"/>
                  <a:pt x="580581" y="524461"/>
                  <a:pt x="580581" y="544123"/>
                </a:cubicBezTo>
                <a:cubicBezTo>
                  <a:pt x="580581" y="563785"/>
                  <a:pt x="564641" y="579725"/>
                  <a:pt x="544979" y="579725"/>
                </a:cubicBezTo>
                <a:cubicBezTo>
                  <a:pt x="525317" y="579725"/>
                  <a:pt x="509377" y="563785"/>
                  <a:pt x="509377" y="544123"/>
                </a:cubicBezTo>
                <a:cubicBezTo>
                  <a:pt x="509377" y="524461"/>
                  <a:pt x="525317" y="508521"/>
                  <a:pt x="544979" y="508521"/>
                </a:cubicBezTo>
                <a:close/>
                <a:moveTo>
                  <a:pt x="375186" y="508521"/>
                </a:moveTo>
                <a:cubicBezTo>
                  <a:pt x="394848" y="508521"/>
                  <a:pt x="410788" y="524461"/>
                  <a:pt x="410788" y="544123"/>
                </a:cubicBezTo>
                <a:cubicBezTo>
                  <a:pt x="410788" y="563785"/>
                  <a:pt x="394848" y="579725"/>
                  <a:pt x="375186" y="579725"/>
                </a:cubicBezTo>
                <a:cubicBezTo>
                  <a:pt x="355524" y="579725"/>
                  <a:pt x="339584" y="563785"/>
                  <a:pt x="339584" y="544123"/>
                </a:cubicBezTo>
                <a:cubicBezTo>
                  <a:pt x="339584" y="524461"/>
                  <a:pt x="355524" y="508521"/>
                  <a:pt x="375186" y="508521"/>
                </a:cubicBezTo>
                <a:close/>
                <a:moveTo>
                  <a:pt x="205394" y="508521"/>
                </a:moveTo>
                <a:cubicBezTo>
                  <a:pt x="225056" y="508521"/>
                  <a:pt x="240996" y="524461"/>
                  <a:pt x="240996" y="544123"/>
                </a:cubicBezTo>
                <a:cubicBezTo>
                  <a:pt x="240996" y="563785"/>
                  <a:pt x="225056" y="579725"/>
                  <a:pt x="205394" y="579725"/>
                </a:cubicBezTo>
                <a:cubicBezTo>
                  <a:pt x="185732" y="579725"/>
                  <a:pt x="169792" y="563785"/>
                  <a:pt x="169792" y="544123"/>
                </a:cubicBezTo>
                <a:cubicBezTo>
                  <a:pt x="169792" y="524461"/>
                  <a:pt x="185732" y="508521"/>
                  <a:pt x="205394" y="508521"/>
                </a:cubicBezTo>
                <a:close/>
                <a:moveTo>
                  <a:pt x="35602" y="508521"/>
                </a:moveTo>
                <a:cubicBezTo>
                  <a:pt x="55264" y="508521"/>
                  <a:pt x="71204" y="524461"/>
                  <a:pt x="71204" y="544123"/>
                </a:cubicBezTo>
                <a:cubicBezTo>
                  <a:pt x="71204" y="563785"/>
                  <a:pt x="55264" y="579725"/>
                  <a:pt x="35602" y="579725"/>
                </a:cubicBezTo>
                <a:cubicBezTo>
                  <a:pt x="15940" y="579725"/>
                  <a:pt x="0" y="563785"/>
                  <a:pt x="0" y="544123"/>
                </a:cubicBezTo>
                <a:cubicBezTo>
                  <a:pt x="0" y="524461"/>
                  <a:pt x="15940" y="508521"/>
                  <a:pt x="35602" y="508521"/>
                </a:cubicBezTo>
                <a:close/>
                <a:moveTo>
                  <a:pt x="714771" y="381391"/>
                </a:moveTo>
                <a:cubicBezTo>
                  <a:pt x="734433" y="381391"/>
                  <a:pt x="750373" y="397331"/>
                  <a:pt x="750373" y="416993"/>
                </a:cubicBezTo>
                <a:cubicBezTo>
                  <a:pt x="750373" y="436655"/>
                  <a:pt x="734433" y="452595"/>
                  <a:pt x="714771" y="452595"/>
                </a:cubicBezTo>
                <a:cubicBezTo>
                  <a:pt x="695109" y="452595"/>
                  <a:pt x="679169" y="436655"/>
                  <a:pt x="679169" y="416993"/>
                </a:cubicBezTo>
                <a:cubicBezTo>
                  <a:pt x="679169" y="397331"/>
                  <a:pt x="695109" y="381391"/>
                  <a:pt x="714771" y="381391"/>
                </a:cubicBezTo>
                <a:close/>
                <a:moveTo>
                  <a:pt x="544979" y="381391"/>
                </a:moveTo>
                <a:cubicBezTo>
                  <a:pt x="564641" y="381391"/>
                  <a:pt x="580581" y="397331"/>
                  <a:pt x="580581" y="416993"/>
                </a:cubicBezTo>
                <a:cubicBezTo>
                  <a:pt x="580581" y="436655"/>
                  <a:pt x="564641" y="452595"/>
                  <a:pt x="544979" y="452595"/>
                </a:cubicBezTo>
                <a:cubicBezTo>
                  <a:pt x="525317" y="452595"/>
                  <a:pt x="509377" y="436655"/>
                  <a:pt x="509377" y="416993"/>
                </a:cubicBezTo>
                <a:cubicBezTo>
                  <a:pt x="509377" y="397331"/>
                  <a:pt x="525317" y="381391"/>
                  <a:pt x="544979" y="381391"/>
                </a:cubicBezTo>
                <a:close/>
                <a:moveTo>
                  <a:pt x="375186" y="381391"/>
                </a:moveTo>
                <a:cubicBezTo>
                  <a:pt x="394848" y="381391"/>
                  <a:pt x="410788" y="397331"/>
                  <a:pt x="410788" y="416993"/>
                </a:cubicBezTo>
                <a:cubicBezTo>
                  <a:pt x="410788" y="436655"/>
                  <a:pt x="394848" y="452595"/>
                  <a:pt x="375186" y="452595"/>
                </a:cubicBezTo>
                <a:cubicBezTo>
                  <a:pt x="355524" y="452595"/>
                  <a:pt x="339584" y="436655"/>
                  <a:pt x="339584" y="416993"/>
                </a:cubicBezTo>
                <a:cubicBezTo>
                  <a:pt x="339584" y="397331"/>
                  <a:pt x="355524" y="381391"/>
                  <a:pt x="375186" y="381391"/>
                </a:cubicBezTo>
                <a:close/>
                <a:moveTo>
                  <a:pt x="205394" y="381391"/>
                </a:moveTo>
                <a:cubicBezTo>
                  <a:pt x="225056" y="381391"/>
                  <a:pt x="240996" y="397331"/>
                  <a:pt x="240996" y="416993"/>
                </a:cubicBezTo>
                <a:cubicBezTo>
                  <a:pt x="240996" y="436655"/>
                  <a:pt x="225056" y="452595"/>
                  <a:pt x="205394" y="452595"/>
                </a:cubicBezTo>
                <a:cubicBezTo>
                  <a:pt x="185732" y="452595"/>
                  <a:pt x="169792" y="436655"/>
                  <a:pt x="169792" y="416993"/>
                </a:cubicBezTo>
                <a:cubicBezTo>
                  <a:pt x="169792" y="397331"/>
                  <a:pt x="185732" y="381391"/>
                  <a:pt x="205394" y="381391"/>
                </a:cubicBezTo>
                <a:close/>
                <a:moveTo>
                  <a:pt x="35602" y="381391"/>
                </a:moveTo>
                <a:cubicBezTo>
                  <a:pt x="55264" y="381391"/>
                  <a:pt x="71204" y="397331"/>
                  <a:pt x="71204" y="416993"/>
                </a:cubicBezTo>
                <a:cubicBezTo>
                  <a:pt x="71204" y="436655"/>
                  <a:pt x="55264" y="452595"/>
                  <a:pt x="35602" y="452595"/>
                </a:cubicBezTo>
                <a:cubicBezTo>
                  <a:pt x="15940" y="452595"/>
                  <a:pt x="0" y="436655"/>
                  <a:pt x="0" y="416993"/>
                </a:cubicBezTo>
                <a:cubicBezTo>
                  <a:pt x="0" y="397331"/>
                  <a:pt x="15940" y="381391"/>
                  <a:pt x="35602" y="381391"/>
                </a:cubicBezTo>
                <a:close/>
                <a:moveTo>
                  <a:pt x="714771" y="254260"/>
                </a:moveTo>
                <a:cubicBezTo>
                  <a:pt x="734433" y="254260"/>
                  <a:pt x="750373" y="270200"/>
                  <a:pt x="750373" y="289862"/>
                </a:cubicBezTo>
                <a:cubicBezTo>
                  <a:pt x="750373" y="309524"/>
                  <a:pt x="734433" y="325464"/>
                  <a:pt x="714771" y="325464"/>
                </a:cubicBezTo>
                <a:cubicBezTo>
                  <a:pt x="695109" y="325464"/>
                  <a:pt x="679169" y="309524"/>
                  <a:pt x="679169" y="289862"/>
                </a:cubicBezTo>
                <a:cubicBezTo>
                  <a:pt x="679169" y="270200"/>
                  <a:pt x="695109" y="254260"/>
                  <a:pt x="714771" y="254260"/>
                </a:cubicBezTo>
                <a:close/>
                <a:moveTo>
                  <a:pt x="544979" y="254260"/>
                </a:moveTo>
                <a:cubicBezTo>
                  <a:pt x="564641" y="254260"/>
                  <a:pt x="580581" y="270200"/>
                  <a:pt x="580581" y="289862"/>
                </a:cubicBezTo>
                <a:cubicBezTo>
                  <a:pt x="580581" y="309524"/>
                  <a:pt x="564641" y="325464"/>
                  <a:pt x="544979" y="325464"/>
                </a:cubicBezTo>
                <a:cubicBezTo>
                  <a:pt x="525317" y="325464"/>
                  <a:pt x="509377" y="309524"/>
                  <a:pt x="509377" y="289862"/>
                </a:cubicBezTo>
                <a:cubicBezTo>
                  <a:pt x="509377" y="270200"/>
                  <a:pt x="525317" y="254260"/>
                  <a:pt x="544979" y="254260"/>
                </a:cubicBezTo>
                <a:close/>
                <a:moveTo>
                  <a:pt x="375186" y="254260"/>
                </a:moveTo>
                <a:cubicBezTo>
                  <a:pt x="394848" y="254260"/>
                  <a:pt x="410788" y="270200"/>
                  <a:pt x="410788" y="289862"/>
                </a:cubicBezTo>
                <a:cubicBezTo>
                  <a:pt x="410788" y="309524"/>
                  <a:pt x="394848" y="325464"/>
                  <a:pt x="375186" y="325464"/>
                </a:cubicBezTo>
                <a:cubicBezTo>
                  <a:pt x="355524" y="325464"/>
                  <a:pt x="339584" y="309524"/>
                  <a:pt x="339584" y="289862"/>
                </a:cubicBezTo>
                <a:cubicBezTo>
                  <a:pt x="339584" y="270200"/>
                  <a:pt x="355524" y="254260"/>
                  <a:pt x="375186" y="254260"/>
                </a:cubicBezTo>
                <a:close/>
                <a:moveTo>
                  <a:pt x="205394" y="254260"/>
                </a:moveTo>
                <a:cubicBezTo>
                  <a:pt x="225056" y="254260"/>
                  <a:pt x="240996" y="270200"/>
                  <a:pt x="240996" y="289862"/>
                </a:cubicBezTo>
                <a:cubicBezTo>
                  <a:pt x="240996" y="309524"/>
                  <a:pt x="225056" y="325464"/>
                  <a:pt x="205394" y="325464"/>
                </a:cubicBezTo>
                <a:cubicBezTo>
                  <a:pt x="185732" y="325464"/>
                  <a:pt x="169792" y="309524"/>
                  <a:pt x="169792" y="289862"/>
                </a:cubicBezTo>
                <a:cubicBezTo>
                  <a:pt x="169792" y="270200"/>
                  <a:pt x="185732" y="254260"/>
                  <a:pt x="205394" y="254260"/>
                </a:cubicBezTo>
                <a:close/>
                <a:moveTo>
                  <a:pt x="35602" y="254260"/>
                </a:moveTo>
                <a:cubicBezTo>
                  <a:pt x="55264" y="254260"/>
                  <a:pt x="71204" y="270200"/>
                  <a:pt x="71204" y="289862"/>
                </a:cubicBezTo>
                <a:cubicBezTo>
                  <a:pt x="71204" y="309524"/>
                  <a:pt x="55264" y="325464"/>
                  <a:pt x="35602" y="325464"/>
                </a:cubicBezTo>
                <a:cubicBezTo>
                  <a:pt x="15940" y="325464"/>
                  <a:pt x="0" y="309524"/>
                  <a:pt x="0" y="289862"/>
                </a:cubicBezTo>
                <a:cubicBezTo>
                  <a:pt x="0" y="270200"/>
                  <a:pt x="15940" y="254260"/>
                  <a:pt x="35602" y="254260"/>
                </a:cubicBezTo>
                <a:close/>
                <a:moveTo>
                  <a:pt x="714771" y="127130"/>
                </a:moveTo>
                <a:cubicBezTo>
                  <a:pt x="734433" y="127130"/>
                  <a:pt x="750373" y="143070"/>
                  <a:pt x="750373" y="162732"/>
                </a:cubicBezTo>
                <a:cubicBezTo>
                  <a:pt x="750373" y="182394"/>
                  <a:pt x="734433" y="198334"/>
                  <a:pt x="714771" y="198334"/>
                </a:cubicBezTo>
                <a:cubicBezTo>
                  <a:pt x="695109" y="198334"/>
                  <a:pt x="679169" y="182394"/>
                  <a:pt x="679169" y="162732"/>
                </a:cubicBezTo>
                <a:cubicBezTo>
                  <a:pt x="679169" y="143070"/>
                  <a:pt x="695109" y="127130"/>
                  <a:pt x="714771" y="127130"/>
                </a:cubicBezTo>
                <a:close/>
                <a:moveTo>
                  <a:pt x="544979" y="127130"/>
                </a:moveTo>
                <a:cubicBezTo>
                  <a:pt x="564641" y="127130"/>
                  <a:pt x="580581" y="143070"/>
                  <a:pt x="580581" y="162732"/>
                </a:cubicBezTo>
                <a:cubicBezTo>
                  <a:pt x="580581" y="182394"/>
                  <a:pt x="564641" y="198334"/>
                  <a:pt x="544979" y="198334"/>
                </a:cubicBezTo>
                <a:cubicBezTo>
                  <a:pt x="525317" y="198334"/>
                  <a:pt x="509377" y="182394"/>
                  <a:pt x="509377" y="162732"/>
                </a:cubicBezTo>
                <a:cubicBezTo>
                  <a:pt x="509377" y="143070"/>
                  <a:pt x="525317" y="127130"/>
                  <a:pt x="544979" y="127130"/>
                </a:cubicBezTo>
                <a:close/>
                <a:moveTo>
                  <a:pt x="375186" y="127130"/>
                </a:moveTo>
                <a:cubicBezTo>
                  <a:pt x="394848" y="127130"/>
                  <a:pt x="410788" y="143070"/>
                  <a:pt x="410788" y="162732"/>
                </a:cubicBezTo>
                <a:cubicBezTo>
                  <a:pt x="410788" y="182394"/>
                  <a:pt x="394848" y="198334"/>
                  <a:pt x="375186" y="198334"/>
                </a:cubicBezTo>
                <a:cubicBezTo>
                  <a:pt x="355524" y="198334"/>
                  <a:pt x="339584" y="182394"/>
                  <a:pt x="339584" y="162732"/>
                </a:cubicBezTo>
                <a:cubicBezTo>
                  <a:pt x="339584" y="143070"/>
                  <a:pt x="355524" y="127130"/>
                  <a:pt x="375186" y="127130"/>
                </a:cubicBezTo>
                <a:close/>
                <a:moveTo>
                  <a:pt x="205394" y="127130"/>
                </a:moveTo>
                <a:cubicBezTo>
                  <a:pt x="225056" y="127130"/>
                  <a:pt x="240996" y="143070"/>
                  <a:pt x="240996" y="162732"/>
                </a:cubicBezTo>
                <a:cubicBezTo>
                  <a:pt x="240996" y="182394"/>
                  <a:pt x="225056" y="198334"/>
                  <a:pt x="205394" y="198334"/>
                </a:cubicBezTo>
                <a:cubicBezTo>
                  <a:pt x="185732" y="198334"/>
                  <a:pt x="169792" y="182394"/>
                  <a:pt x="169792" y="162732"/>
                </a:cubicBezTo>
                <a:cubicBezTo>
                  <a:pt x="169792" y="143070"/>
                  <a:pt x="185732" y="127130"/>
                  <a:pt x="205394" y="127130"/>
                </a:cubicBezTo>
                <a:close/>
                <a:moveTo>
                  <a:pt x="35602" y="127130"/>
                </a:moveTo>
                <a:cubicBezTo>
                  <a:pt x="55264" y="127130"/>
                  <a:pt x="71204" y="143070"/>
                  <a:pt x="71204" y="162732"/>
                </a:cubicBezTo>
                <a:cubicBezTo>
                  <a:pt x="71204" y="182394"/>
                  <a:pt x="55264" y="198334"/>
                  <a:pt x="35602" y="198334"/>
                </a:cubicBezTo>
                <a:cubicBezTo>
                  <a:pt x="15940" y="198334"/>
                  <a:pt x="0" y="182394"/>
                  <a:pt x="0" y="162732"/>
                </a:cubicBezTo>
                <a:cubicBezTo>
                  <a:pt x="0" y="143070"/>
                  <a:pt x="15940" y="127130"/>
                  <a:pt x="35602" y="127130"/>
                </a:cubicBezTo>
                <a:close/>
                <a:moveTo>
                  <a:pt x="375186" y="2"/>
                </a:moveTo>
                <a:cubicBezTo>
                  <a:pt x="394848" y="2"/>
                  <a:pt x="410788" y="15942"/>
                  <a:pt x="410788" y="35604"/>
                </a:cubicBezTo>
                <a:cubicBezTo>
                  <a:pt x="410788" y="55266"/>
                  <a:pt x="394848" y="71206"/>
                  <a:pt x="375186" y="71206"/>
                </a:cubicBezTo>
                <a:cubicBezTo>
                  <a:pt x="355524" y="71206"/>
                  <a:pt x="339584" y="55266"/>
                  <a:pt x="339584" y="35604"/>
                </a:cubicBezTo>
                <a:cubicBezTo>
                  <a:pt x="339584" y="15942"/>
                  <a:pt x="355524" y="2"/>
                  <a:pt x="375186" y="2"/>
                </a:cubicBezTo>
                <a:close/>
                <a:moveTo>
                  <a:pt x="35602" y="1"/>
                </a:moveTo>
                <a:cubicBezTo>
                  <a:pt x="55264" y="1"/>
                  <a:pt x="71204" y="15941"/>
                  <a:pt x="71204" y="35603"/>
                </a:cubicBezTo>
                <a:cubicBezTo>
                  <a:pt x="71204" y="55265"/>
                  <a:pt x="55264" y="71205"/>
                  <a:pt x="35602" y="71205"/>
                </a:cubicBezTo>
                <a:cubicBezTo>
                  <a:pt x="15940" y="71205"/>
                  <a:pt x="0" y="55265"/>
                  <a:pt x="0" y="35603"/>
                </a:cubicBezTo>
                <a:cubicBezTo>
                  <a:pt x="0" y="15941"/>
                  <a:pt x="15940" y="1"/>
                  <a:pt x="35602" y="1"/>
                </a:cubicBezTo>
                <a:close/>
                <a:moveTo>
                  <a:pt x="714771" y="0"/>
                </a:moveTo>
                <a:cubicBezTo>
                  <a:pt x="734433" y="0"/>
                  <a:pt x="750373" y="15940"/>
                  <a:pt x="750373" y="35602"/>
                </a:cubicBezTo>
                <a:cubicBezTo>
                  <a:pt x="750373" y="55264"/>
                  <a:pt x="734433" y="71204"/>
                  <a:pt x="714771" y="71204"/>
                </a:cubicBezTo>
                <a:cubicBezTo>
                  <a:pt x="695109" y="71204"/>
                  <a:pt x="679169" y="55264"/>
                  <a:pt x="679169" y="35602"/>
                </a:cubicBezTo>
                <a:cubicBezTo>
                  <a:pt x="679169" y="15940"/>
                  <a:pt x="695109" y="0"/>
                  <a:pt x="714771" y="0"/>
                </a:cubicBezTo>
                <a:close/>
                <a:moveTo>
                  <a:pt x="544979" y="0"/>
                </a:moveTo>
                <a:cubicBezTo>
                  <a:pt x="564641" y="0"/>
                  <a:pt x="580581" y="15940"/>
                  <a:pt x="580581" y="35602"/>
                </a:cubicBezTo>
                <a:cubicBezTo>
                  <a:pt x="580581" y="55264"/>
                  <a:pt x="564641" y="71204"/>
                  <a:pt x="544979" y="71204"/>
                </a:cubicBezTo>
                <a:cubicBezTo>
                  <a:pt x="525317" y="71204"/>
                  <a:pt x="509377" y="55264"/>
                  <a:pt x="509377" y="35602"/>
                </a:cubicBezTo>
                <a:cubicBezTo>
                  <a:pt x="509377" y="15940"/>
                  <a:pt x="525317" y="0"/>
                  <a:pt x="544979" y="0"/>
                </a:cubicBezTo>
                <a:close/>
                <a:moveTo>
                  <a:pt x="205394" y="0"/>
                </a:moveTo>
                <a:cubicBezTo>
                  <a:pt x="225056" y="0"/>
                  <a:pt x="240996" y="15940"/>
                  <a:pt x="240996" y="35602"/>
                </a:cubicBezTo>
                <a:cubicBezTo>
                  <a:pt x="240996" y="55264"/>
                  <a:pt x="225056" y="71204"/>
                  <a:pt x="205394" y="71204"/>
                </a:cubicBezTo>
                <a:cubicBezTo>
                  <a:pt x="185732" y="71204"/>
                  <a:pt x="169792" y="55264"/>
                  <a:pt x="169792" y="35602"/>
                </a:cubicBezTo>
                <a:cubicBezTo>
                  <a:pt x="169792" y="15940"/>
                  <a:pt x="185732" y="0"/>
                  <a:pt x="205394" y="0"/>
                </a:cubicBezTo>
                <a:close/>
              </a:path>
            </a:pathLst>
          </a:custGeom>
          <a:gradFill>
            <a:gsLst>
              <a:gs pos="0">
                <a:schemeClr val="accent1">
                  <a:lumMod val="80000"/>
                  <a:lumOff val="20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rot="16200000" flipH="1">
            <a:off x="3086432" y="713523"/>
            <a:ext cx="430013" cy="619730"/>
          </a:xfrm>
          <a:custGeom>
            <a:avLst/>
            <a:gdLst>
              <a:gd name="connsiteX0" fmla="*/ 468160 w 502177"/>
              <a:gd name="connsiteY0" fmla="*/ 655698 h 723732"/>
              <a:gd name="connsiteX1" fmla="*/ 502177 w 502177"/>
              <a:gd name="connsiteY1" fmla="*/ 689715 h 723732"/>
              <a:gd name="connsiteX2" fmla="*/ 468160 w 502177"/>
              <a:gd name="connsiteY2" fmla="*/ 723732 h 723732"/>
              <a:gd name="connsiteX3" fmla="*/ 434143 w 502177"/>
              <a:gd name="connsiteY3" fmla="*/ 689715 h 723732"/>
              <a:gd name="connsiteX4" fmla="*/ 468160 w 502177"/>
              <a:gd name="connsiteY4" fmla="*/ 655698 h 723732"/>
              <a:gd name="connsiteX5" fmla="*/ 323445 w 502177"/>
              <a:gd name="connsiteY5" fmla="*/ 655698 h 723732"/>
              <a:gd name="connsiteX6" fmla="*/ 357462 w 502177"/>
              <a:gd name="connsiteY6" fmla="*/ 689715 h 723732"/>
              <a:gd name="connsiteX7" fmla="*/ 323445 w 502177"/>
              <a:gd name="connsiteY7" fmla="*/ 723732 h 723732"/>
              <a:gd name="connsiteX8" fmla="*/ 289428 w 502177"/>
              <a:gd name="connsiteY8" fmla="*/ 689715 h 723732"/>
              <a:gd name="connsiteX9" fmla="*/ 323445 w 502177"/>
              <a:gd name="connsiteY9" fmla="*/ 655698 h 723732"/>
              <a:gd name="connsiteX10" fmla="*/ 178732 w 502177"/>
              <a:gd name="connsiteY10" fmla="*/ 655698 h 723732"/>
              <a:gd name="connsiteX11" fmla="*/ 212749 w 502177"/>
              <a:gd name="connsiteY11" fmla="*/ 689715 h 723732"/>
              <a:gd name="connsiteX12" fmla="*/ 178732 w 502177"/>
              <a:gd name="connsiteY12" fmla="*/ 723732 h 723732"/>
              <a:gd name="connsiteX13" fmla="*/ 144715 w 502177"/>
              <a:gd name="connsiteY13" fmla="*/ 689715 h 723732"/>
              <a:gd name="connsiteX14" fmla="*/ 178732 w 502177"/>
              <a:gd name="connsiteY14" fmla="*/ 655698 h 723732"/>
              <a:gd name="connsiteX15" fmla="*/ 34017 w 502177"/>
              <a:gd name="connsiteY15" fmla="*/ 655698 h 723732"/>
              <a:gd name="connsiteX16" fmla="*/ 68034 w 502177"/>
              <a:gd name="connsiteY16" fmla="*/ 689715 h 723732"/>
              <a:gd name="connsiteX17" fmla="*/ 34017 w 502177"/>
              <a:gd name="connsiteY17" fmla="*/ 723732 h 723732"/>
              <a:gd name="connsiteX18" fmla="*/ 0 w 502177"/>
              <a:gd name="connsiteY18" fmla="*/ 689715 h 723732"/>
              <a:gd name="connsiteX19" fmla="*/ 34017 w 502177"/>
              <a:gd name="connsiteY19" fmla="*/ 655698 h 723732"/>
              <a:gd name="connsiteX20" fmla="*/ 468160 w 502177"/>
              <a:gd name="connsiteY20" fmla="*/ 524558 h 723732"/>
              <a:gd name="connsiteX21" fmla="*/ 502177 w 502177"/>
              <a:gd name="connsiteY21" fmla="*/ 558575 h 723732"/>
              <a:gd name="connsiteX22" fmla="*/ 468160 w 502177"/>
              <a:gd name="connsiteY22" fmla="*/ 592592 h 723732"/>
              <a:gd name="connsiteX23" fmla="*/ 434143 w 502177"/>
              <a:gd name="connsiteY23" fmla="*/ 558575 h 723732"/>
              <a:gd name="connsiteX24" fmla="*/ 468160 w 502177"/>
              <a:gd name="connsiteY24" fmla="*/ 524558 h 723732"/>
              <a:gd name="connsiteX25" fmla="*/ 323445 w 502177"/>
              <a:gd name="connsiteY25" fmla="*/ 524558 h 723732"/>
              <a:gd name="connsiteX26" fmla="*/ 357462 w 502177"/>
              <a:gd name="connsiteY26" fmla="*/ 558575 h 723732"/>
              <a:gd name="connsiteX27" fmla="*/ 323445 w 502177"/>
              <a:gd name="connsiteY27" fmla="*/ 592592 h 723732"/>
              <a:gd name="connsiteX28" fmla="*/ 289428 w 502177"/>
              <a:gd name="connsiteY28" fmla="*/ 558575 h 723732"/>
              <a:gd name="connsiteX29" fmla="*/ 323445 w 502177"/>
              <a:gd name="connsiteY29" fmla="*/ 524558 h 723732"/>
              <a:gd name="connsiteX30" fmla="*/ 178732 w 502177"/>
              <a:gd name="connsiteY30" fmla="*/ 524558 h 723732"/>
              <a:gd name="connsiteX31" fmla="*/ 212749 w 502177"/>
              <a:gd name="connsiteY31" fmla="*/ 558575 h 723732"/>
              <a:gd name="connsiteX32" fmla="*/ 178732 w 502177"/>
              <a:gd name="connsiteY32" fmla="*/ 592592 h 723732"/>
              <a:gd name="connsiteX33" fmla="*/ 144715 w 502177"/>
              <a:gd name="connsiteY33" fmla="*/ 558575 h 723732"/>
              <a:gd name="connsiteX34" fmla="*/ 178732 w 502177"/>
              <a:gd name="connsiteY34" fmla="*/ 524558 h 723732"/>
              <a:gd name="connsiteX35" fmla="*/ 34017 w 502177"/>
              <a:gd name="connsiteY35" fmla="*/ 524558 h 723732"/>
              <a:gd name="connsiteX36" fmla="*/ 68034 w 502177"/>
              <a:gd name="connsiteY36" fmla="*/ 558575 h 723732"/>
              <a:gd name="connsiteX37" fmla="*/ 34017 w 502177"/>
              <a:gd name="connsiteY37" fmla="*/ 592592 h 723732"/>
              <a:gd name="connsiteX38" fmla="*/ 0 w 502177"/>
              <a:gd name="connsiteY38" fmla="*/ 558575 h 723732"/>
              <a:gd name="connsiteX39" fmla="*/ 34017 w 502177"/>
              <a:gd name="connsiteY39" fmla="*/ 524558 h 723732"/>
              <a:gd name="connsiteX40" fmla="*/ 468160 w 502177"/>
              <a:gd name="connsiteY40" fmla="*/ 393419 h 723732"/>
              <a:gd name="connsiteX41" fmla="*/ 502177 w 502177"/>
              <a:gd name="connsiteY41" fmla="*/ 427436 h 723732"/>
              <a:gd name="connsiteX42" fmla="*/ 468160 w 502177"/>
              <a:gd name="connsiteY42" fmla="*/ 461453 h 723732"/>
              <a:gd name="connsiteX43" fmla="*/ 434143 w 502177"/>
              <a:gd name="connsiteY43" fmla="*/ 427436 h 723732"/>
              <a:gd name="connsiteX44" fmla="*/ 468160 w 502177"/>
              <a:gd name="connsiteY44" fmla="*/ 393419 h 723732"/>
              <a:gd name="connsiteX45" fmla="*/ 323445 w 502177"/>
              <a:gd name="connsiteY45" fmla="*/ 393419 h 723732"/>
              <a:gd name="connsiteX46" fmla="*/ 357462 w 502177"/>
              <a:gd name="connsiteY46" fmla="*/ 427436 h 723732"/>
              <a:gd name="connsiteX47" fmla="*/ 323445 w 502177"/>
              <a:gd name="connsiteY47" fmla="*/ 461453 h 723732"/>
              <a:gd name="connsiteX48" fmla="*/ 289428 w 502177"/>
              <a:gd name="connsiteY48" fmla="*/ 427436 h 723732"/>
              <a:gd name="connsiteX49" fmla="*/ 323445 w 502177"/>
              <a:gd name="connsiteY49" fmla="*/ 393419 h 723732"/>
              <a:gd name="connsiteX50" fmla="*/ 178732 w 502177"/>
              <a:gd name="connsiteY50" fmla="*/ 393419 h 723732"/>
              <a:gd name="connsiteX51" fmla="*/ 212749 w 502177"/>
              <a:gd name="connsiteY51" fmla="*/ 427436 h 723732"/>
              <a:gd name="connsiteX52" fmla="*/ 178732 w 502177"/>
              <a:gd name="connsiteY52" fmla="*/ 461453 h 723732"/>
              <a:gd name="connsiteX53" fmla="*/ 144715 w 502177"/>
              <a:gd name="connsiteY53" fmla="*/ 427436 h 723732"/>
              <a:gd name="connsiteX54" fmla="*/ 178732 w 502177"/>
              <a:gd name="connsiteY54" fmla="*/ 393419 h 723732"/>
              <a:gd name="connsiteX55" fmla="*/ 34017 w 502177"/>
              <a:gd name="connsiteY55" fmla="*/ 393419 h 723732"/>
              <a:gd name="connsiteX56" fmla="*/ 68034 w 502177"/>
              <a:gd name="connsiteY56" fmla="*/ 427436 h 723732"/>
              <a:gd name="connsiteX57" fmla="*/ 34017 w 502177"/>
              <a:gd name="connsiteY57" fmla="*/ 461453 h 723732"/>
              <a:gd name="connsiteX58" fmla="*/ 0 w 502177"/>
              <a:gd name="connsiteY58" fmla="*/ 427436 h 723732"/>
              <a:gd name="connsiteX59" fmla="*/ 34017 w 502177"/>
              <a:gd name="connsiteY59" fmla="*/ 393419 h 723732"/>
              <a:gd name="connsiteX60" fmla="*/ 468160 w 502177"/>
              <a:gd name="connsiteY60" fmla="*/ 262279 h 723732"/>
              <a:gd name="connsiteX61" fmla="*/ 502177 w 502177"/>
              <a:gd name="connsiteY61" fmla="*/ 296296 h 723732"/>
              <a:gd name="connsiteX62" fmla="*/ 468160 w 502177"/>
              <a:gd name="connsiteY62" fmla="*/ 330313 h 723732"/>
              <a:gd name="connsiteX63" fmla="*/ 434143 w 502177"/>
              <a:gd name="connsiteY63" fmla="*/ 296296 h 723732"/>
              <a:gd name="connsiteX64" fmla="*/ 468160 w 502177"/>
              <a:gd name="connsiteY64" fmla="*/ 262279 h 723732"/>
              <a:gd name="connsiteX65" fmla="*/ 323445 w 502177"/>
              <a:gd name="connsiteY65" fmla="*/ 262279 h 723732"/>
              <a:gd name="connsiteX66" fmla="*/ 357462 w 502177"/>
              <a:gd name="connsiteY66" fmla="*/ 296296 h 723732"/>
              <a:gd name="connsiteX67" fmla="*/ 323445 w 502177"/>
              <a:gd name="connsiteY67" fmla="*/ 330313 h 723732"/>
              <a:gd name="connsiteX68" fmla="*/ 289428 w 502177"/>
              <a:gd name="connsiteY68" fmla="*/ 296296 h 723732"/>
              <a:gd name="connsiteX69" fmla="*/ 323445 w 502177"/>
              <a:gd name="connsiteY69" fmla="*/ 262279 h 723732"/>
              <a:gd name="connsiteX70" fmla="*/ 178732 w 502177"/>
              <a:gd name="connsiteY70" fmla="*/ 262279 h 723732"/>
              <a:gd name="connsiteX71" fmla="*/ 212749 w 502177"/>
              <a:gd name="connsiteY71" fmla="*/ 296296 h 723732"/>
              <a:gd name="connsiteX72" fmla="*/ 178732 w 502177"/>
              <a:gd name="connsiteY72" fmla="*/ 330313 h 723732"/>
              <a:gd name="connsiteX73" fmla="*/ 144715 w 502177"/>
              <a:gd name="connsiteY73" fmla="*/ 296296 h 723732"/>
              <a:gd name="connsiteX74" fmla="*/ 178732 w 502177"/>
              <a:gd name="connsiteY74" fmla="*/ 262279 h 723732"/>
              <a:gd name="connsiteX75" fmla="*/ 34017 w 502177"/>
              <a:gd name="connsiteY75" fmla="*/ 262279 h 723732"/>
              <a:gd name="connsiteX76" fmla="*/ 68034 w 502177"/>
              <a:gd name="connsiteY76" fmla="*/ 296296 h 723732"/>
              <a:gd name="connsiteX77" fmla="*/ 34017 w 502177"/>
              <a:gd name="connsiteY77" fmla="*/ 330313 h 723732"/>
              <a:gd name="connsiteX78" fmla="*/ 0 w 502177"/>
              <a:gd name="connsiteY78" fmla="*/ 296296 h 723732"/>
              <a:gd name="connsiteX79" fmla="*/ 34017 w 502177"/>
              <a:gd name="connsiteY79" fmla="*/ 262279 h 723732"/>
              <a:gd name="connsiteX80" fmla="*/ 468160 w 502177"/>
              <a:gd name="connsiteY80" fmla="*/ 131140 h 723732"/>
              <a:gd name="connsiteX81" fmla="*/ 502177 w 502177"/>
              <a:gd name="connsiteY81" fmla="*/ 165157 h 723732"/>
              <a:gd name="connsiteX82" fmla="*/ 468160 w 502177"/>
              <a:gd name="connsiteY82" fmla="*/ 199174 h 723732"/>
              <a:gd name="connsiteX83" fmla="*/ 434143 w 502177"/>
              <a:gd name="connsiteY83" fmla="*/ 165157 h 723732"/>
              <a:gd name="connsiteX84" fmla="*/ 468160 w 502177"/>
              <a:gd name="connsiteY84" fmla="*/ 131140 h 723732"/>
              <a:gd name="connsiteX85" fmla="*/ 323445 w 502177"/>
              <a:gd name="connsiteY85" fmla="*/ 131140 h 723732"/>
              <a:gd name="connsiteX86" fmla="*/ 357462 w 502177"/>
              <a:gd name="connsiteY86" fmla="*/ 165157 h 723732"/>
              <a:gd name="connsiteX87" fmla="*/ 323445 w 502177"/>
              <a:gd name="connsiteY87" fmla="*/ 199174 h 723732"/>
              <a:gd name="connsiteX88" fmla="*/ 289428 w 502177"/>
              <a:gd name="connsiteY88" fmla="*/ 165157 h 723732"/>
              <a:gd name="connsiteX89" fmla="*/ 323445 w 502177"/>
              <a:gd name="connsiteY89" fmla="*/ 131140 h 723732"/>
              <a:gd name="connsiteX90" fmla="*/ 178732 w 502177"/>
              <a:gd name="connsiteY90" fmla="*/ 131140 h 723732"/>
              <a:gd name="connsiteX91" fmla="*/ 212749 w 502177"/>
              <a:gd name="connsiteY91" fmla="*/ 165157 h 723732"/>
              <a:gd name="connsiteX92" fmla="*/ 178732 w 502177"/>
              <a:gd name="connsiteY92" fmla="*/ 199174 h 723732"/>
              <a:gd name="connsiteX93" fmla="*/ 144715 w 502177"/>
              <a:gd name="connsiteY93" fmla="*/ 165157 h 723732"/>
              <a:gd name="connsiteX94" fmla="*/ 178732 w 502177"/>
              <a:gd name="connsiteY94" fmla="*/ 131140 h 723732"/>
              <a:gd name="connsiteX95" fmla="*/ 34017 w 502177"/>
              <a:gd name="connsiteY95" fmla="*/ 131140 h 723732"/>
              <a:gd name="connsiteX96" fmla="*/ 68034 w 502177"/>
              <a:gd name="connsiteY96" fmla="*/ 165157 h 723732"/>
              <a:gd name="connsiteX97" fmla="*/ 34017 w 502177"/>
              <a:gd name="connsiteY97" fmla="*/ 199174 h 723732"/>
              <a:gd name="connsiteX98" fmla="*/ 0 w 502177"/>
              <a:gd name="connsiteY98" fmla="*/ 165157 h 723732"/>
              <a:gd name="connsiteX99" fmla="*/ 34017 w 502177"/>
              <a:gd name="connsiteY99" fmla="*/ 131140 h 723732"/>
              <a:gd name="connsiteX100" fmla="*/ 468160 w 502177"/>
              <a:gd name="connsiteY100" fmla="*/ 0 h 723732"/>
              <a:gd name="connsiteX101" fmla="*/ 502177 w 502177"/>
              <a:gd name="connsiteY101" fmla="*/ 34017 h 723732"/>
              <a:gd name="connsiteX102" fmla="*/ 468160 w 502177"/>
              <a:gd name="connsiteY102" fmla="*/ 68034 h 723732"/>
              <a:gd name="connsiteX103" fmla="*/ 434143 w 502177"/>
              <a:gd name="connsiteY103" fmla="*/ 34017 h 723732"/>
              <a:gd name="connsiteX104" fmla="*/ 468160 w 502177"/>
              <a:gd name="connsiteY104" fmla="*/ 0 h 723732"/>
              <a:gd name="connsiteX105" fmla="*/ 323445 w 502177"/>
              <a:gd name="connsiteY105" fmla="*/ 0 h 723732"/>
              <a:gd name="connsiteX106" fmla="*/ 357462 w 502177"/>
              <a:gd name="connsiteY106" fmla="*/ 34017 h 723732"/>
              <a:gd name="connsiteX107" fmla="*/ 323445 w 502177"/>
              <a:gd name="connsiteY107" fmla="*/ 68034 h 723732"/>
              <a:gd name="connsiteX108" fmla="*/ 289428 w 502177"/>
              <a:gd name="connsiteY108" fmla="*/ 34017 h 723732"/>
              <a:gd name="connsiteX109" fmla="*/ 323445 w 502177"/>
              <a:gd name="connsiteY109" fmla="*/ 0 h 723732"/>
              <a:gd name="connsiteX110" fmla="*/ 178732 w 502177"/>
              <a:gd name="connsiteY110" fmla="*/ 0 h 723732"/>
              <a:gd name="connsiteX111" fmla="*/ 212749 w 502177"/>
              <a:gd name="connsiteY111" fmla="*/ 34017 h 723732"/>
              <a:gd name="connsiteX112" fmla="*/ 178732 w 502177"/>
              <a:gd name="connsiteY112" fmla="*/ 68034 h 723732"/>
              <a:gd name="connsiteX113" fmla="*/ 144715 w 502177"/>
              <a:gd name="connsiteY113" fmla="*/ 34017 h 723732"/>
              <a:gd name="connsiteX114" fmla="*/ 178732 w 502177"/>
              <a:gd name="connsiteY114" fmla="*/ 0 h 723732"/>
              <a:gd name="connsiteX115" fmla="*/ 34017 w 502177"/>
              <a:gd name="connsiteY115" fmla="*/ 0 h 723732"/>
              <a:gd name="connsiteX116" fmla="*/ 68034 w 502177"/>
              <a:gd name="connsiteY116" fmla="*/ 34017 h 723732"/>
              <a:gd name="connsiteX117" fmla="*/ 34017 w 502177"/>
              <a:gd name="connsiteY117" fmla="*/ 68034 h 723732"/>
              <a:gd name="connsiteX118" fmla="*/ 0 w 502177"/>
              <a:gd name="connsiteY118" fmla="*/ 34017 h 723732"/>
              <a:gd name="connsiteX119" fmla="*/ 34017 w 502177"/>
              <a:gd name="connsiteY119" fmla="*/ 0 h 723732"/>
            </a:gdLst>
            <a:ahLst/>
            <a:cxnLst/>
            <a:rect l="l" t="t" r="r" b="b"/>
            <a:pathLst>
              <a:path w="502177" h="723732">
                <a:moveTo>
                  <a:pt x="468160" y="655698"/>
                </a:moveTo>
                <a:cubicBezTo>
                  <a:pt x="486947" y="655698"/>
                  <a:pt x="502177" y="670928"/>
                  <a:pt x="502177" y="689715"/>
                </a:cubicBezTo>
                <a:cubicBezTo>
                  <a:pt x="502177" y="708502"/>
                  <a:pt x="486947" y="723732"/>
                  <a:pt x="468160" y="723732"/>
                </a:cubicBezTo>
                <a:cubicBezTo>
                  <a:pt x="449373" y="723732"/>
                  <a:pt x="434143" y="708502"/>
                  <a:pt x="434143" y="689715"/>
                </a:cubicBezTo>
                <a:cubicBezTo>
                  <a:pt x="434143" y="670928"/>
                  <a:pt x="449373" y="655698"/>
                  <a:pt x="468160" y="655698"/>
                </a:cubicBezTo>
                <a:close/>
                <a:moveTo>
                  <a:pt x="323445" y="655698"/>
                </a:moveTo>
                <a:cubicBezTo>
                  <a:pt x="342232" y="655698"/>
                  <a:pt x="357462" y="670928"/>
                  <a:pt x="357462" y="689715"/>
                </a:cubicBezTo>
                <a:cubicBezTo>
                  <a:pt x="357462" y="708502"/>
                  <a:pt x="342232" y="723732"/>
                  <a:pt x="323445" y="723732"/>
                </a:cubicBezTo>
                <a:cubicBezTo>
                  <a:pt x="304658" y="723732"/>
                  <a:pt x="289428" y="708502"/>
                  <a:pt x="289428" y="689715"/>
                </a:cubicBezTo>
                <a:cubicBezTo>
                  <a:pt x="289428" y="670928"/>
                  <a:pt x="304658" y="655698"/>
                  <a:pt x="323445" y="655698"/>
                </a:cubicBezTo>
                <a:close/>
                <a:moveTo>
                  <a:pt x="178732" y="655698"/>
                </a:moveTo>
                <a:cubicBezTo>
                  <a:pt x="197519" y="655698"/>
                  <a:pt x="212749" y="670928"/>
                  <a:pt x="212749" y="689715"/>
                </a:cubicBezTo>
                <a:cubicBezTo>
                  <a:pt x="212749" y="708502"/>
                  <a:pt x="197519" y="723732"/>
                  <a:pt x="178732" y="723732"/>
                </a:cubicBezTo>
                <a:cubicBezTo>
                  <a:pt x="159945" y="723732"/>
                  <a:pt x="144715" y="708502"/>
                  <a:pt x="144715" y="689715"/>
                </a:cubicBezTo>
                <a:cubicBezTo>
                  <a:pt x="144715" y="670928"/>
                  <a:pt x="159945" y="655698"/>
                  <a:pt x="178732" y="655698"/>
                </a:cubicBezTo>
                <a:close/>
                <a:moveTo>
                  <a:pt x="34017" y="655698"/>
                </a:moveTo>
                <a:cubicBezTo>
                  <a:pt x="52804" y="655698"/>
                  <a:pt x="68034" y="670928"/>
                  <a:pt x="68034" y="689715"/>
                </a:cubicBezTo>
                <a:cubicBezTo>
                  <a:pt x="68034" y="708502"/>
                  <a:pt x="52804" y="723732"/>
                  <a:pt x="34017" y="723732"/>
                </a:cubicBezTo>
                <a:cubicBezTo>
                  <a:pt x="15230" y="723732"/>
                  <a:pt x="0" y="708502"/>
                  <a:pt x="0" y="689715"/>
                </a:cubicBezTo>
                <a:cubicBezTo>
                  <a:pt x="0" y="670928"/>
                  <a:pt x="15230" y="655698"/>
                  <a:pt x="34017" y="655698"/>
                </a:cubicBezTo>
                <a:close/>
                <a:moveTo>
                  <a:pt x="468160" y="524558"/>
                </a:moveTo>
                <a:cubicBezTo>
                  <a:pt x="486947" y="524558"/>
                  <a:pt x="502177" y="539788"/>
                  <a:pt x="502177" y="558575"/>
                </a:cubicBezTo>
                <a:cubicBezTo>
                  <a:pt x="502177" y="577362"/>
                  <a:pt x="486947" y="592592"/>
                  <a:pt x="468160" y="592592"/>
                </a:cubicBezTo>
                <a:cubicBezTo>
                  <a:pt x="449373" y="592592"/>
                  <a:pt x="434143" y="577362"/>
                  <a:pt x="434143" y="558575"/>
                </a:cubicBezTo>
                <a:cubicBezTo>
                  <a:pt x="434143" y="539788"/>
                  <a:pt x="449373" y="524558"/>
                  <a:pt x="468160" y="524558"/>
                </a:cubicBezTo>
                <a:close/>
                <a:moveTo>
                  <a:pt x="323445" y="524558"/>
                </a:moveTo>
                <a:cubicBezTo>
                  <a:pt x="342232" y="524558"/>
                  <a:pt x="357462" y="539788"/>
                  <a:pt x="357462" y="558575"/>
                </a:cubicBezTo>
                <a:cubicBezTo>
                  <a:pt x="357462" y="577362"/>
                  <a:pt x="342232" y="592592"/>
                  <a:pt x="323445" y="592592"/>
                </a:cubicBezTo>
                <a:cubicBezTo>
                  <a:pt x="304658" y="592592"/>
                  <a:pt x="289428" y="577362"/>
                  <a:pt x="289428" y="558575"/>
                </a:cubicBezTo>
                <a:cubicBezTo>
                  <a:pt x="289428" y="539788"/>
                  <a:pt x="304658" y="524558"/>
                  <a:pt x="323445" y="524558"/>
                </a:cubicBezTo>
                <a:close/>
                <a:moveTo>
                  <a:pt x="178732" y="524558"/>
                </a:moveTo>
                <a:cubicBezTo>
                  <a:pt x="197519" y="524558"/>
                  <a:pt x="212749" y="539788"/>
                  <a:pt x="212749" y="558575"/>
                </a:cubicBezTo>
                <a:cubicBezTo>
                  <a:pt x="212749" y="577362"/>
                  <a:pt x="197519" y="592592"/>
                  <a:pt x="178732" y="592592"/>
                </a:cubicBezTo>
                <a:cubicBezTo>
                  <a:pt x="159945" y="592592"/>
                  <a:pt x="144715" y="577362"/>
                  <a:pt x="144715" y="558575"/>
                </a:cubicBezTo>
                <a:cubicBezTo>
                  <a:pt x="144715" y="539788"/>
                  <a:pt x="159945" y="524558"/>
                  <a:pt x="178732" y="524558"/>
                </a:cubicBezTo>
                <a:close/>
                <a:moveTo>
                  <a:pt x="34017" y="524558"/>
                </a:moveTo>
                <a:cubicBezTo>
                  <a:pt x="52804" y="524558"/>
                  <a:pt x="68034" y="539788"/>
                  <a:pt x="68034" y="558575"/>
                </a:cubicBezTo>
                <a:cubicBezTo>
                  <a:pt x="68034" y="577362"/>
                  <a:pt x="52804" y="592592"/>
                  <a:pt x="34017" y="592592"/>
                </a:cubicBezTo>
                <a:cubicBezTo>
                  <a:pt x="15230" y="592592"/>
                  <a:pt x="0" y="577362"/>
                  <a:pt x="0" y="558575"/>
                </a:cubicBezTo>
                <a:cubicBezTo>
                  <a:pt x="0" y="539788"/>
                  <a:pt x="15230" y="524558"/>
                  <a:pt x="34017" y="524558"/>
                </a:cubicBezTo>
                <a:close/>
                <a:moveTo>
                  <a:pt x="468160" y="393419"/>
                </a:moveTo>
                <a:cubicBezTo>
                  <a:pt x="486947" y="393419"/>
                  <a:pt x="502177" y="408649"/>
                  <a:pt x="502177" y="427436"/>
                </a:cubicBezTo>
                <a:cubicBezTo>
                  <a:pt x="502177" y="446223"/>
                  <a:pt x="486947" y="461453"/>
                  <a:pt x="468160" y="461453"/>
                </a:cubicBezTo>
                <a:cubicBezTo>
                  <a:pt x="449373" y="461453"/>
                  <a:pt x="434143" y="446223"/>
                  <a:pt x="434143" y="427436"/>
                </a:cubicBezTo>
                <a:cubicBezTo>
                  <a:pt x="434143" y="408649"/>
                  <a:pt x="449373" y="393419"/>
                  <a:pt x="468160" y="393419"/>
                </a:cubicBezTo>
                <a:close/>
                <a:moveTo>
                  <a:pt x="323445" y="393419"/>
                </a:moveTo>
                <a:cubicBezTo>
                  <a:pt x="342232" y="393419"/>
                  <a:pt x="357462" y="408649"/>
                  <a:pt x="357462" y="427436"/>
                </a:cubicBezTo>
                <a:cubicBezTo>
                  <a:pt x="357462" y="446223"/>
                  <a:pt x="342232" y="461453"/>
                  <a:pt x="323445" y="461453"/>
                </a:cubicBezTo>
                <a:cubicBezTo>
                  <a:pt x="304658" y="461453"/>
                  <a:pt x="289428" y="446223"/>
                  <a:pt x="289428" y="427436"/>
                </a:cubicBezTo>
                <a:cubicBezTo>
                  <a:pt x="289428" y="408649"/>
                  <a:pt x="304658" y="393419"/>
                  <a:pt x="323445" y="393419"/>
                </a:cubicBezTo>
                <a:close/>
                <a:moveTo>
                  <a:pt x="178732" y="393419"/>
                </a:moveTo>
                <a:cubicBezTo>
                  <a:pt x="197519" y="393419"/>
                  <a:pt x="212749" y="408649"/>
                  <a:pt x="212749" y="427436"/>
                </a:cubicBezTo>
                <a:cubicBezTo>
                  <a:pt x="212749" y="446223"/>
                  <a:pt x="197519" y="461453"/>
                  <a:pt x="178732" y="461453"/>
                </a:cubicBezTo>
                <a:cubicBezTo>
                  <a:pt x="159945" y="461453"/>
                  <a:pt x="144715" y="446223"/>
                  <a:pt x="144715" y="427436"/>
                </a:cubicBezTo>
                <a:cubicBezTo>
                  <a:pt x="144715" y="408649"/>
                  <a:pt x="159945" y="393419"/>
                  <a:pt x="178732" y="393419"/>
                </a:cubicBezTo>
                <a:close/>
                <a:moveTo>
                  <a:pt x="34017" y="393419"/>
                </a:moveTo>
                <a:cubicBezTo>
                  <a:pt x="52804" y="393419"/>
                  <a:pt x="68034" y="408649"/>
                  <a:pt x="68034" y="427436"/>
                </a:cubicBezTo>
                <a:cubicBezTo>
                  <a:pt x="68034" y="446223"/>
                  <a:pt x="52804" y="461453"/>
                  <a:pt x="34017" y="461453"/>
                </a:cubicBezTo>
                <a:cubicBezTo>
                  <a:pt x="15230" y="461453"/>
                  <a:pt x="0" y="446223"/>
                  <a:pt x="0" y="427436"/>
                </a:cubicBezTo>
                <a:cubicBezTo>
                  <a:pt x="0" y="408649"/>
                  <a:pt x="15230" y="393419"/>
                  <a:pt x="34017" y="393419"/>
                </a:cubicBezTo>
                <a:close/>
                <a:moveTo>
                  <a:pt x="468160" y="262279"/>
                </a:moveTo>
                <a:cubicBezTo>
                  <a:pt x="486947" y="262279"/>
                  <a:pt x="502177" y="277509"/>
                  <a:pt x="502177" y="296296"/>
                </a:cubicBezTo>
                <a:cubicBezTo>
                  <a:pt x="502177" y="315083"/>
                  <a:pt x="486947" y="330313"/>
                  <a:pt x="468160" y="330313"/>
                </a:cubicBezTo>
                <a:cubicBezTo>
                  <a:pt x="449373" y="330313"/>
                  <a:pt x="434143" y="315083"/>
                  <a:pt x="434143" y="296296"/>
                </a:cubicBezTo>
                <a:cubicBezTo>
                  <a:pt x="434143" y="277509"/>
                  <a:pt x="449373" y="262279"/>
                  <a:pt x="468160" y="262279"/>
                </a:cubicBezTo>
                <a:close/>
                <a:moveTo>
                  <a:pt x="323445" y="262279"/>
                </a:moveTo>
                <a:cubicBezTo>
                  <a:pt x="342232" y="262279"/>
                  <a:pt x="357462" y="277509"/>
                  <a:pt x="357462" y="296296"/>
                </a:cubicBezTo>
                <a:cubicBezTo>
                  <a:pt x="357462" y="315083"/>
                  <a:pt x="342232" y="330313"/>
                  <a:pt x="323445" y="330313"/>
                </a:cubicBezTo>
                <a:cubicBezTo>
                  <a:pt x="304658" y="330313"/>
                  <a:pt x="289428" y="315083"/>
                  <a:pt x="289428" y="296296"/>
                </a:cubicBezTo>
                <a:cubicBezTo>
                  <a:pt x="289428" y="277509"/>
                  <a:pt x="304658" y="262279"/>
                  <a:pt x="323445" y="262279"/>
                </a:cubicBezTo>
                <a:close/>
                <a:moveTo>
                  <a:pt x="178732" y="262279"/>
                </a:moveTo>
                <a:cubicBezTo>
                  <a:pt x="197519" y="262279"/>
                  <a:pt x="212749" y="277509"/>
                  <a:pt x="212749" y="296296"/>
                </a:cubicBezTo>
                <a:cubicBezTo>
                  <a:pt x="212749" y="315083"/>
                  <a:pt x="197519" y="330313"/>
                  <a:pt x="178732" y="330313"/>
                </a:cubicBezTo>
                <a:cubicBezTo>
                  <a:pt x="159945" y="330313"/>
                  <a:pt x="144715" y="315083"/>
                  <a:pt x="144715" y="296296"/>
                </a:cubicBezTo>
                <a:cubicBezTo>
                  <a:pt x="144715" y="277509"/>
                  <a:pt x="159945" y="262279"/>
                  <a:pt x="178732" y="262279"/>
                </a:cubicBezTo>
                <a:close/>
                <a:moveTo>
                  <a:pt x="34017" y="262279"/>
                </a:moveTo>
                <a:cubicBezTo>
                  <a:pt x="52804" y="262279"/>
                  <a:pt x="68034" y="277509"/>
                  <a:pt x="68034" y="296296"/>
                </a:cubicBezTo>
                <a:cubicBezTo>
                  <a:pt x="68034" y="315083"/>
                  <a:pt x="52804" y="330313"/>
                  <a:pt x="34017" y="330313"/>
                </a:cubicBezTo>
                <a:cubicBezTo>
                  <a:pt x="15230" y="330313"/>
                  <a:pt x="0" y="315083"/>
                  <a:pt x="0" y="296296"/>
                </a:cubicBezTo>
                <a:cubicBezTo>
                  <a:pt x="0" y="277509"/>
                  <a:pt x="15230" y="262279"/>
                  <a:pt x="34017" y="262279"/>
                </a:cubicBezTo>
                <a:close/>
                <a:moveTo>
                  <a:pt x="468160" y="131140"/>
                </a:moveTo>
                <a:cubicBezTo>
                  <a:pt x="486947" y="131140"/>
                  <a:pt x="502177" y="146370"/>
                  <a:pt x="502177" y="165157"/>
                </a:cubicBezTo>
                <a:cubicBezTo>
                  <a:pt x="502177" y="183944"/>
                  <a:pt x="486947" y="199174"/>
                  <a:pt x="468160" y="199174"/>
                </a:cubicBezTo>
                <a:cubicBezTo>
                  <a:pt x="449373" y="199174"/>
                  <a:pt x="434143" y="183944"/>
                  <a:pt x="434143" y="165157"/>
                </a:cubicBezTo>
                <a:cubicBezTo>
                  <a:pt x="434143" y="146370"/>
                  <a:pt x="449373" y="131140"/>
                  <a:pt x="468160" y="131140"/>
                </a:cubicBezTo>
                <a:close/>
                <a:moveTo>
                  <a:pt x="323445" y="131140"/>
                </a:moveTo>
                <a:cubicBezTo>
                  <a:pt x="342232" y="131140"/>
                  <a:pt x="357462" y="146370"/>
                  <a:pt x="357462" y="165157"/>
                </a:cubicBezTo>
                <a:cubicBezTo>
                  <a:pt x="357462" y="183944"/>
                  <a:pt x="342232" y="199174"/>
                  <a:pt x="323445" y="199174"/>
                </a:cubicBezTo>
                <a:cubicBezTo>
                  <a:pt x="304658" y="199174"/>
                  <a:pt x="289428" y="183944"/>
                  <a:pt x="289428" y="165157"/>
                </a:cubicBezTo>
                <a:cubicBezTo>
                  <a:pt x="289428" y="146370"/>
                  <a:pt x="304658" y="131140"/>
                  <a:pt x="323445" y="131140"/>
                </a:cubicBezTo>
                <a:close/>
                <a:moveTo>
                  <a:pt x="178732" y="131140"/>
                </a:moveTo>
                <a:cubicBezTo>
                  <a:pt x="197519" y="131140"/>
                  <a:pt x="212749" y="146370"/>
                  <a:pt x="212749" y="165157"/>
                </a:cubicBezTo>
                <a:cubicBezTo>
                  <a:pt x="212749" y="183944"/>
                  <a:pt x="197519" y="199174"/>
                  <a:pt x="178732" y="199174"/>
                </a:cubicBezTo>
                <a:cubicBezTo>
                  <a:pt x="159945" y="199174"/>
                  <a:pt x="144715" y="183944"/>
                  <a:pt x="144715" y="165157"/>
                </a:cubicBezTo>
                <a:cubicBezTo>
                  <a:pt x="144715" y="146370"/>
                  <a:pt x="159945" y="131140"/>
                  <a:pt x="178732" y="131140"/>
                </a:cubicBezTo>
                <a:close/>
                <a:moveTo>
                  <a:pt x="34017" y="131140"/>
                </a:moveTo>
                <a:cubicBezTo>
                  <a:pt x="52804" y="131140"/>
                  <a:pt x="68034" y="146370"/>
                  <a:pt x="68034" y="165157"/>
                </a:cubicBezTo>
                <a:cubicBezTo>
                  <a:pt x="68034" y="183944"/>
                  <a:pt x="52804" y="199174"/>
                  <a:pt x="34017" y="199174"/>
                </a:cubicBezTo>
                <a:cubicBezTo>
                  <a:pt x="15230" y="199174"/>
                  <a:pt x="0" y="183944"/>
                  <a:pt x="0" y="165157"/>
                </a:cubicBezTo>
                <a:cubicBezTo>
                  <a:pt x="0" y="146370"/>
                  <a:pt x="15230" y="131140"/>
                  <a:pt x="34017" y="131140"/>
                </a:cubicBezTo>
                <a:close/>
                <a:moveTo>
                  <a:pt x="468160" y="0"/>
                </a:moveTo>
                <a:cubicBezTo>
                  <a:pt x="486947" y="0"/>
                  <a:pt x="502177" y="15230"/>
                  <a:pt x="502177" y="34017"/>
                </a:cubicBezTo>
                <a:cubicBezTo>
                  <a:pt x="502177" y="52804"/>
                  <a:pt x="486947" y="68034"/>
                  <a:pt x="468160" y="68034"/>
                </a:cubicBezTo>
                <a:cubicBezTo>
                  <a:pt x="449373" y="68034"/>
                  <a:pt x="434143" y="52804"/>
                  <a:pt x="434143" y="34017"/>
                </a:cubicBezTo>
                <a:cubicBezTo>
                  <a:pt x="434143" y="15230"/>
                  <a:pt x="449373" y="0"/>
                  <a:pt x="468160" y="0"/>
                </a:cubicBezTo>
                <a:close/>
                <a:moveTo>
                  <a:pt x="323445" y="0"/>
                </a:moveTo>
                <a:cubicBezTo>
                  <a:pt x="342232" y="0"/>
                  <a:pt x="357462" y="15230"/>
                  <a:pt x="357462" y="34017"/>
                </a:cubicBezTo>
                <a:cubicBezTo>
                  <a:pt x="357462" y="52804"/>
                  <a:pt x="342232" y="68034"/>
                  <a:pt x="323445" y="68034"/>
                </a:cubicBezTo>
                <a:cubicBezTo>
                  <a:pt x="304658" y="68034"/>
                  <a:pt x="289428" y="52804"/>
                  <a:pt x="289428" y="34017"/>
                </a:cubicBezTo>
                <a:cubicBezTo>
                  <a:pt x="289428" y="15230"/>
                  <a:pt x="304658" y="0"/>
                  <a:pt x="323445" y="0"/>
                </a:cubicBezTo>
                <a:close/>
                <a:moveTo>
                  <a:pt x="178732" y="0"/>
                </a:moveTo>
                <a:cubicBezTo>
                  <a:pt x="197519" y="0"/>
                  <a:pt x="212749" y="15230"/>
                  <a:pt x="212749" y="34017"/>
                </a:cubicBezTo>
                <a:cubicBezTo>
                  <a:pt x="212749" y="52804"/>
                  <a:pt x="197519" y="68034"/>
                  <a:pt x="178732" y="68034"/>
                </a:cubicBezTo>
                <a:cubicBezTo>
                  <a:pt x="159945" y="68034"/>
                  <a:pt x="144715" y="52804"/>
                  <a:pt x="144715" y="34017"/>
                </a:cubicBezTo>
                <a:cubicBezTo>
                  <a:pt x="144715" y="15230"/>
                  <a:pt x="159945" y="0"/>
                  <a:pt x="178732" y="0"/>
                </a:cubicBezTo>
                <a:close/>
                <a:moveTo>
                  <a:pt x="34017" y="0"/>
                </a:moveTo>
                <a:cubicBezTo>
                  <a:pt x="52804" y="0"/>
                  <a:pt x="68034" y="15230"/>
                  <a:pt x="68034" y="34017"/>
                </a:cubicBezTo>
                <a:cubicBezTo>
                  <a:pt x="68034" y="52804"/>
                  <a:pt x="52804" y="68034"/>
                  <a:pt x="34017" y="68034"/>
                </a:cubicBezTo>
                <a:cubicBezTo>
                  <a:pt x="15230" y="68034"/>
                  <a:pt x="0" y="52804"/>
                  <a:pt x="0" y="34017"/>
                </a:cubicBezTo>
                <a:cubicBezTo>
                  <a:pt x="0" y="15230"/>
                  <a:pt x="15230" y="0"/>
                  <a:pt x="34017" y="0"/>
                </a:cubicBezTo>
                <a:close/>
              </a:path>
            </a:pathLst>
          </a:custGeom>
          <a:gradFill>
            <a:gsLst>
              <a:gs pos="0">
                <a:schemeClr val="accent1">
                  <a:lumMod val="80000"/>
                  <a:lumOff val="2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4557178" y="1701478"/>
            <a:ext cx="663004" cy="663004"/>
          </a:xfrm>
          <a:prstGeom prst="ellipse">
            <a:avLst/>
          </a:prstGeom>
          <a:gradFill>
            <a:gsLst>
              <a:gs pos="18000">
                <a:schemeClr val="accent1">
                  <a:lumMod val="60000"/>
                  <a:lumOff val="40000"/>
                  <a:alpha val="0"/>
                </a:schemeClr>
              </a:gs>
              <a:gs pos="55000">
                <a:schemeClr val="accent1">
                  <a:lumMod val="60000"/>
                  <a:lumOff val="40000"/>
                  <a:alpha val="40000"/>
                </a:schemeClr>
              </a:gs>
              <a:gs pos="100000">
                <a:schemeClr val="accent1">
                  <a:lumMod val="80000"/>
                  <a:lumOff val="20000"/>
                </a:schemeClr>
              </a:gs>
            </a:gsLst>
            <a:lin ang="18900000" scaled="0"/>
          </a:gra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5109890" y="5177221"/>
            <a:ext cx="932095" cy="365493"/>
          </a:xfrm>
          <a:custGeom>
            <a:avLst/>
            <a:gdLst>
              <a:gd name="connsiteX0" fmla="*/ 0 w 4857534"/>
              <a:gd name="connsiteY0" fmla="*/ 1267179 h 1904737"/>
              <a:gd name="connsiteX1" fmla="*/ 893482 w 4857534"/>
              <a:gd name="connsiteY1" fmla="*/ 1037470 h 1904737"/>
              <a:gd name="connsiteX2" fmla="*/ 1893480 w 4857534"/>
              <a:gd name="connsiteY2" fmla="*/ 1435425 h 1904737"/>
              <a:gd name="connsiteX3" fmla="*/ 3627660 w 4857534"/>
              <a:gd name="connsiteY3" fmla="*/ 1214408 h 1904737"/>
              <a:gd name="connsiteX4" fmla="*/ 3963682 w 4857534"/>
              <a:gd name="connsiteY4" fmla="*/ 692596 h 1904737"/>
              <a:gd name="connsiteX5" fmla="*/ 3857463 w 4857534"/>
              <a:gd name="connsiteY5" fmla="*/ 223865 h 1904737"/>
              <a:gd name="connsiteX6" fmla="*/ 3371130 w 4857534"/>
              <a:gd name="connsiteY6" fmla="*/ 188478 h 1904737"/>
              <a:gd name="connsiteX7" fmla="*/ 3450640 w 4857534"/>
              <a:gd name="connsiteY7" fmla="*/ 630512 h 1904737"/>
              <a:gd name="connsiteX8" fmla="*/ 3556841 w 4857534"/>
              <a:gd name="connsiteY8" fmla="*/ 471268 h 1904737"/>
              <a:gd name="connsiteX9" fmla="*/ 3512749 w 4857534"/>
              <a:gd name="connsiteY9" fmla="*/ 374107 h 1904737"/>
              <a:gd name="connsiteX10" fmla="*/ 3654368 w 4857534"/>
              <a:gd name="connsiteY10" fmla="*/ 435880 h 1904737"/>
              <a:gd name="connsiteX11" fmla="*/ 3521757 w 4857534"/>
              <a:gd name="connsiteY11" fmla="*/ 754369 h 1904737"/>
              <a:gd name="connsiteX12" fmla="*/ 3353430 w 4857534"/>
              <a:gd name="connsiteY12" fmla="*/ 736675 h 1904737"/>
              <a:gd name="connsiteX13" fmla="*/ 3353430 w 4857534"/>
              <a:gd name="connsiteY13" fmla="*/ 993080 h 1904737"/>
              <a:gd name="connsiteX14" fmla="*/ 2636660 w 4857534"/>
              <a:gd name="connsiteY14" fmla="*/ 1514892 h 1904737"/>
              <a:gd name="connsiteX15" fmla="*/ 1663361 w 4857534"/>
              <a:gd name="connsiteY15" fmla="*/ 993080 h 1904737"/>
              <a:gd name="connsiteX16" fmla="*/ 796276 w 4857534"/>
              <a:gd name="connsiteY16" fmla="*/ 975386 h 1904737"/>
              <a:gd name="connsiteX17" fmla="*/ 185715 w 4857534"/>
              <a:gd name="connsiteY17" fmla="*/ 1223099 h 1904737"/>
              <a:gd name="connsiteX18" fmla="*/ 707767 w 4857534"/>
              <a:gd name="connsiteY18" fmla="*/ 984388 h 1904737"/>
              <a:gd name="connsiteX19" fmla="*/ 1247521 w 4857534"/>
              <a:gd name="connsiteY19" fmla="*/ 727983 h 1904737"/>
              <a:gd name="connsiteX20" fmla="*/ 1964299 w 4857534"/>
              <a:gd name="connsiteY20" fmla="*/ 1108245 h 1904737"/>
              <a:gd name="connsiteX21" fmla="*/ 3043483 w 4857534"/>
              <a:gd name="connsiteY21" fmla="*/ 1276181 h 1904737"/>
              <a:gd name="connsiteX22" fmla="*/ 3185102 w 4857534"/>
              <a:gd name="connsiteY22" fmla="*/ 595125 h 1904737"/>
              <a:gd name="connsiteX23" fmla="*/ 2751571 w 4857534"/>
              <a:gd name="connsiteY23" fmla="*/ 506656 h 1904737"/>
              <a:gd name="connsiteX24" fmla="*/ 2760263 w 4857534"/>
              <a:gd name="connsiteY24" fmla="*/ 930996 h 1904737"/>
              <a:gd name="connsiteX25" fmla="*/ 2892874 w 4857534"/>
              <a:gd name="connsiteY25" fmla="*/ 789446 h 1904737"/>
              <a:gd name="connsiteX26" fmla="*/ 2866463 w 4857534"/>
              <a:gd name="connsiteY26" fmla="*/ 692285 h 1904737"/>
              <a:gd name="connsiteX27" fmla="*/ 2990383 w 4857534"/>
              <a:gd name="connsiteY27" fmla="*/ 772063 h 1904737"/>
              <a:gd name="connsiteX28" fmla="*/ 2813680 w 4857534"/>
              <a:gd name="connsiteY28" fmla="*/ 1063855 h 1904737"/>
              <a:gd name="connsiteX29" fmla="*/ 2504049 w 4857534"/>
              <a:gd name="connsiteY29" fmla="*/ 727983 h 1904737"/>
              <a:gd name="connsiteX30" fmla="*/ 2504049 w 4857534"/>
              <a:gd name="connsiteY30" fmla="*/ 692596 h 1904737"/>
              <a:gd name="connsiteX31" fmla="*/ 2273930 w 4857534"/>
              <a:gd name="connsiteY31" fmla="*/ 701598 h 1904737"/>
              <a:gd name="connsiteX32" fmla="*/ 1849076 w 4857534"/>
              <a:gd name="connsiteY32" fmla="*/ 701598 h 1904737"/>
              <a:gd name="connsiteX33" fmla="*/ 981991 w 4857534"/>
              <a:gd name="connsiteY33" fmla="*/ 630823 h 1904737"/>
              <a:gd name="connsiteX34" fmla="*/ 707767 w 4857534"/>
              <a:gd name="connsiteY34" fmla="*/ 834146 h 1904737"/>
              <a:gd name="connsiteX35" fmla="*/ 291927 w 4857534"/>
              <a:gd name="connsiteY35" fmla="*/ 1117247 h 1904737"/>
              <a:gd name="connsiteX36" fmla="*/ 698760 w 4857534"/>
              <a:gd name="connsiteY36" fmla="*/ 745677 h 1904737"/>
              <a:gd name="connsiteX37" fmla="*/ 1778268 w 4857534"/>
              <a:gd name="connsiteY37" fmla="*/ 560048 h 1904737"/>
              <a:gd name="connsiteX38" fmla="*/ 2202813 w 4857534"/>
              <a:gd name="connsiteY38" fmla="*/ 621821 h 1904737"/>
              <a:gd name="connsiteX39" fmla="*/ 2539133 w 4857534"/>
              <a:gd name="connsiteY39" fmla="*/ 577741 h 1904737"/>
              <a:gd name="connsiteX40" fmla="*/ 2919582 w 4857534"/>
              <a:gd name="connsiteY40" fmla="*/ 356414 h 1904737"/>
              <a:gd name="connsiteX41" fmla="*/ 3158394 w 4857534"/>
              <a:gd name="connsiteY41" fmla="*/ 427189 h 1904737"/>
              <a:gd name="connsiteX42" fmla="*/ 3512433 w 4857534"/>
              <a:gd name="connsiteY42" fmla="*/ 2847 h 1904737"/>
              <a:gd name="connsiteX43" fmla="*/ 4096293 w 4857534"/>
              <a:gd name="connsiteY43" fmla="*/ 568739 h 1904737"/>
              <a:gd name="connsiteX44" fmla="*/ 4220212 w 4857534"/>
              <a:gd name="connsiteY44" fmla="*/ 515658 h 1904737"/>
              <a:gd name="connsiteX45" fmla="*/ 4857173 w 4857534"/>
              <a:gd name="connsiteY45" fmla="*/ 931307 h 1904737"/>
              <a:gd name="connsiteX46" fmla="*/ 4441324 w 4857534"/>
              <a:gd name="connsiteY46" fmla="*/ 1400037 h 1904737"/>
              <a:gd name="connsiteX47" fmla="*/ 4087601 w 4857534"/>
              <a:gd name="connsiteY47" fmla="*/ 1567973 h 1904737"/>
              <a:gd name="connsiteX48" fmla="*/ 3822063 w 4857534"/>
              <a:gd name="connsiteY48" fmla="*/ 1691830 h 1904737"/>
              <a:gd name="connsiteX49" fmla="*/ 2901882 w 4857534"/>
              <a:gd name="connsiteY49" fmla="*/ 1904148 h 1904737"/>
              <a:gd name="connsiteX50" fmla="*/ 3751263 w 4857534"/>
              <a:gd name="connsiteY50" fmla="*/ 1612363 h 1904737"/>
              <a:gd name="connsiteX51" fmla="*/ 4016782 w 4857534"/>
              <a:gd name="connsiteY51" fmla="*/ 1470813 h 1904737"/>
              <a:gd name="connsiteX52" fmla="*/ 4326413 w 4857534"/>
              <a:gd name="connsiteY52" fmla="*/ 1373652 h 1904737"/>
              <a:gd name="connsiteX53" fmla="*/ 4317405 w 4857534"/>
              <a:gd name="connsiteY53" fmla="*/ 1364960 h 1904737"/>
              <a:gd name="connsiteX54" fmla="*/ 4344113 w 4857534"/>
              <a:gd name="connsiteY54" fmla="*/ 913924 h 1904737"/>
              <a:gd name="connsiteX55" fmla="*/ 4450332 w 4857534"/>
              <a:gd name="connsiteY55" fmla="*/ 958003 h 1904737"/>
              <a:gd name="connsiteX56" fmla="*/ 4362129 w 4857534"/>
              <a:gd name="connsiteY56" fmla="*/ 1028778 h 1904737"/>
              <a:gd name="connsiteX57" fmla="*/ 4300337 w 4857534"/>
              <a:gd name="connsiteY57" fmla="*/ 1214408 h 1904737"/>
              <a:gd name="connsiteX58" fmla="*/ 4671760 w 4857534"/>
              <a:gd name="connsiteY58" fmla="*/ 763371 h 1904737"/>
              <a:gd name="connsiteX59" fmla="*/ 3999399 w 4857534"/>
              <a:gd name="connsiteY59" fmla="*/ 834146 h 1904737"/>
              <a:gd name="connsiteX60" fmla="*/ 3618968 w 4857534"/>
              <a:gd name="connsiteY60" fmla="*/ 1417731 h 1904737"/>
              <a:gd name="connsiteX61" fmla="*/ 1610566 w 4857534"/>
              <a:gd name="connsiteY61" fmla="*/ 1320571 h 1904737"/>
              <a:gd name="connsiteX62" fmla="*/ 822985 w 4857534"/>
              <a:gd name="connsiteY62" fmla="*/ 1196714 h 1904737"/>
              <a:gd name="connsiteX63" fmla="*/ 318635 w 4857534"/>
              <a:gd name="connsiteY63" fmla="*/ 1364960 h 1904737"/>
              <a:gd name="connsiteX64" fmla="*/ 311 w 4857534"/>
              <a:gd name="connsiteY64" fmla="*/ 1267489 h 1904737"/>
              <a:gd name="connsiteX65" fmla="*/ 0 w 4857534"/>
              <a:gd name="connsiteY65" fmla="*/ 1267489 h 1904737"/>
            </a:gdLst>
            <a:ahLst/>
            <a:cxnLst/>
            <a:rect l="l" t="t" r="r" b="b"/>
            <a:pathLst>
              <a:path w="4857534" h="1904737">
                <a:moveTo>
                  <a:pt x="0" y="1267179"/>
                </a:moveTo>
                <a:cubicBezTo>
                  <a:pt x="318324" y="1391035"/>
                  <a:pt x="636959" y="1267179"/>
                  <a:pt x="893482" y="1037470"/>
                </a:cubicBezTo>
                <a:cubicBezTo>
                  <a:pt x="1256216" y="727983"/>
                  <a:pt x="1627957" y="1196403"/>
                  <a:pt x="1893480" y="1435425"/>
                </a:cubicBezTo>
                <a:cubicBezTo>
                  <a:pt x="2397830" y="1886456"/>
                  <a:pt x="3087910" y="1930546"/>
                  <a:pt x="3627660" y="1214408"/>
                </a:cubicBezTo>
                <a:cubicBezTo>
                  <a:pt x="3751560" y="1046472"/>
                  <a:pt x="3840079" y="834146"/>
                  <a:pt x="3963682" y="692596"/>
                </a:cubicBezTo>
                <a:cubicBezTo>
                  <a:pt x="4007774" y="489272"/>
                  <a:pt x="3963682" y="330028"/>
                  <a:pt x="3857463" y="223865"/>
                </a:cubicBezTo>
                <a:cubicBezTo>
                  <a:pt x="3725168" y="109010"/>
                  <a:pt x="3486041" y="91316"/>
                  <a:pt x="3371130" y="188478"/>
                </a:cubicBezTo>
                <a:cubicBezTo>
                  <a:pt x="3211810" y="321026"/>
                  <a:pt x="3238221" y="612818"/>
                  <a:pt x="3450640" y="630512"/>
                </a:cubicBezTo>
                <a:cubicBezTo>
                  <a:pt x="3556841" y="639514"/>
                  <a:pt x="3609960" y="524349"/>
                  <a:pt x="3556841" y="471268"/>
                </a:cubicBezTo>
                <a:cubicBezTo>
                  <a:pt x="3530133" y="444883"/>
                  <a:pt x="3477032" y="435880"/>
                  <a:pt x="3512749" y="374107"/>
                </a:cubicBezTo>
                <a:cubicBezTo>
                  <a:pt x="3539141" y="338720"/>
                  <a:pt x="3627660" y="400493"/>
                  <a:pt x="3654368" y="435880"/>
                </a:cubicBezTo>
                <a:cubicBezTo>
                  <a:pt x="3725168" y="524349"/>
                  <a:pt x="3698460" y="727673"/>
                  <a:pt x="3521757" y="754369"/>
                </a:cubicBezTo>
                <a:cubicBezTo>
                  <a:pt x="3459946" y="763371"/>
                  <a:pt x="3406530" y="754369"/>
                  <a:pt x="3353430" y="736675"/>
                </a:cubicBezTo>
                <a:cubicBezTo>
                  <a:pt x="3371130" y="825144"/>
                  <a:pt x="3371130" y="913613"/>
                  <a:pt x="3353430" y="993080"/>
                </a:cubicBezTo>
                <a:cubicBezTo>
                  <a:pt x="3282629" y="1328951"/>
                  <a:pt x="2946291" y="1514892"/>
                  <a:pt x="2636660" y="1514892"/>
                </a:cubicBezTo>
                <a:cubicBezTo>
                  <a:pt x="2176719" y="1505890"/>
                  <a:pt x="1813983" y="1116937"/>
                  <a:pt x="1663361" y="993080"/>
                </a:cubicBezTo>
                <a:cubicBezTo>
                  <a:pt x="1442242" y="816142"/>
                  <a:pt x="1088203" y="718981"/>
                  <a:pt x="796276" y="975386"/>
                </a:cubicBezTo>
                <a:cubicBezTo>
                  <a:pt x="628263" y="1116937"/>
                  <a:pt x="345032" y="1293875"/>
                  <a:pt x="185715" y="1223099"/>
                </a:cubicBezTo>
                <a:cubicBezTo>
                  <a:pt x="398138" y="1214097"/>
                  <a:pt x="566151" y="1108245"/>
                  <a:pt x="707767" y="984388"/>
                </a:cubicBezTo>
                <a:cubicBezTo>
                  <a:pt x="867084" y="842838"/>
                  <a:pt x="1052799" y="701287"/>
                  <a:pt x="1247521" y="727983"/>
                </a:cubicBezTo>
                <a:cubicBezTo>
                  <a:pt x="1530441" y="754369"/>
                  <a:pt x="1734168" y="940309"/>
                  <a:pt x="1964299" y="1108245"/>
                </a:cubicBezTo>
                <a:cubicBezTo>
                  <a:pt x="2212119" y="1293875"/>
                  <a:pt x="2645352" y="1567973"/>
                  <a:pt x="3043483" y="1276181"/>
                </a:cubicBezTo>
                <a:cubicBezTo>
                  <a:pt x="3246913" y="1134630"/>
                  <a:pt x="3317713" y="798759"/>
                  <a:pt x="3185102" y="595125"/>
                </a:cubicBezTo>
                <a:cubicBezTo>
                  <a:pt x="3096602" y="479960"/>
                  <a:pt x="2875472" y="435880"/>
                  <a:pt x="2751571" y="506656"/>
                </a:cubicBezTo>
                <a:cubicBezTo>
                  <a:pt x="2565841" y="621510"/>
                  <a:pt x="2556852" y="877915"/>
                  <a:pt x="2760263" y="930996"/>
                </a:cubicBezTo>
                <a:cubicBezTo>
                  <a:pt x="2866463" y="957382"/>
                  <a:pt x="2937282" y="851219"/>
                  <a:pt x="2892874" y="789446"/>
                </a:cubicBezTo>
                <a:cubicBezTo>
                  <a:pt x="2866463" y="763060"/>
                  <a:pt x="2822055" y="745056"/>
                  <a:pt x="2866463" y="692285"/>
                </a:cubicBezTo>
                <a:cubicBezTo>
                  <a:pt x="2892874" y="656898"/>
                  <a:pt x="2972683" y="736675"/>
                  <a:pt x="2990383" y="772063"/>
                </a:cubicBezTo>
                <a:cubicBezTo>
                  <a:pt x="3052193" y="869223"/>
                  <a:pt x="2990383" y="1063855"/>
                  <a:pt x="2813680" y="1063855"/>
                </a:cubicBezTo>
                <a:cubicBezTo>
                  <a:pt x="2610268" y="1072857"/>
                  <a:pt x="2486349" y="895919"/>
                  <a:pt x="2504049" y="727983"/>
                </a:cubicBezTo>
                <a:lnTo>
                  <a:pt x="2504049" y="692596"/>
                </a:lnTo>
                <a:cubicBezTo>
                  <a:pt x="2406838" y="666210"/>
                  <a:pt x="2318022" y="683594"/>
                  <a:pt x="2273930" y="701598"/>
                </a:cubicBezTo>
                <a:cubicBezTo>
                  <a:pt x="2141319" y="763371"/>
                  <a:pt x="1981999" y="798759"/>
                  <a:pt x="1849076" y="701598"/>
                </a:cubicBezTo>
                <a:cubicBezTo>
                  <a:pt x="1627957" y="560048"/>
                  <a:pt x="1282924" y="489272"/>
                  <a:pt x="981991" y="630823"/>
                </a:cubicBezTo>
                <a:cubicBezTo>
                  <a:pt x="858078" y="692596"/>
                  <a:pt x="769568" y="763371"/>
                  <a:pt x="707767" y="834146"/>
                </a:cubicBezTo>
                <a:cubicBezTo>
                  <a:pt x="592860" y="958003"/>
                  <a:pt x="406834" y="1081860"/>
                  <a:pt x="291927" y="1117247"/>
                </a:cubicBezTo>
                <a:cubicBezTo>
                  <a:pt x="575158" y="931618"/>
                  <a:pt x="575158" y="887228"/>
                  <a:pt x="698760" y="745677"/>
                </a:cubicBezTo>
                <a:cubicBezTo>
                  <a:pt x="981991" y="427189"/>
                  <a:pt x="1450937" y="392112"/>
                  <a:pt x="1778268" y="560048"/>
                </a:cubicBezTo>
                <a:cubicBezTo>
                  <a:pt x="1884472" y="621821"/>
                  <a:pt x="2052502" y="701598"/>
                  <a:pt x="2202813" y="621821"/>
                </a:cubicBezTo>
                <a:cubicBezTo>
                  <a:pt x="2291313" y="577741"/>
                  <a:pt x="2370824" y="533352"/>
                  <a:pt x="2539133" y="577741"/>
                </a:cubicBezTo>
                <a:cubicBezTo>
                  <a:pt x="2600944" y="453885"/>
                  <a:pt x="2724863" y="356414"/>
                  <a:pt x="2919582" y="356414"/>
                </a:cubicBezTo>
                <a:cubicBezTo>
                  <a:pt x="3016775" y="365416"/>
                  <a:pt x="3096602" y="391801"/>
                  <a:pt x="3158394" y="427189"/>
                </a:cubicBezTo>
                <a:cubicBezTo>
                  <a:pt x="3158394" y="214863"/>
                  <a:pt x="3264613" y="38235"/>
                  <a:pt x="3512433" y="2847"/>
                </a:cubicBezTo>
                <a:cubicBezTo>
                  <a:pt x="3848771" y="-32540"/>
                  <a:pt x="4167093" y="267945"/>
                  <a:pt x="4096293" y="568739"/>
                </a:cubicBezTo>
                <a:cubicBezTo>
                  <a:pt x="4131693" y="542043"/>
                  <a:pt x="4176102" y="524660"/>
                  <a:pt x="4220212" y="515658"/>
                </a:cubicBezTo>
                <a:cubicBezTo>
                  <a:pt x="4547543" y="453885"/>
                  <a:pt x="4848463" y="674591"/>
                  <a:pt x="4857173" y="931307"/>
                </a:cubicBezTo>
                <a:cubicBezTo>
                  <a:pt x="4866163" y="1179020"/>
                  <a:pt x="4706843" y="1435425"/>
                  <a:pt x="4441324" y="1400037"/>
                </a:cubicBezTo>
                <a:cubicBezTo>
                  <a:pt x="4353121" y="1488506"/>
                  <a:pt x="4229202" y="1567973"/>
                  <a:pt x="4087601" y="1567973"/>
                </a:cubicBezTo>
                <a:cubicBezTo>
                  <a:pt x="3954990" y="1576975"/>
                  <a:pt x="3981699" y="1523583"/>
                  <a:pt x="3822063" y="1691830"/>
                </a:cubicBezTo>
                <a:cubicBezTo>
                  <a:pt x="3636352" y="1824378"/>
                  <a:pt x="3627344" y="1912854"/>
                  <a:pt x="2901882" y="1904148"/>
                </a:cubicBezTo>
                <a:cubicBezTo>
                  <a:pt x="3512433" y="1842382"/>
                  <a:pt x="3591943" y="1744911"/>
                  <a:pt x="3751263" y="1612363"/>
                </a:cubicBezTo>
                <a:cubicBezTo>
                  <a:pt x="3945982" y="1453119"/>
                  <a:pt x="3892882" y="1435425"/>
                  <a:pt x="4016782" y="1470813"/>
                </a:cubicBezTo>
                <a:cubicBezTo>
                  <a:pt x="4176102" y="1470813"/>
                  <a:pt x="4282321" y="1435425"/>
                  <a:pt x="4326413" y="1373652"/>
                </a:cubicBezTo>
                <a:cubicBezTo>
                  <a:pt x="4326413" y="1373652"/>
                  <a:pt x="4317405" y="1373652"/>
                  <a:pt x="4317405" y="1364960"/>
                </a:cubicBezTo>
                <a:cubicBezTo>
                  <a:pt x="4051885" y="1258798"/>
                  <a:pt x="4149393" y="949311"/>
                  <a:pt x="4344113" y="913924"/>
                </a:cubicBezTo>
                <a:cubicBezTo>
                  <a:pt x="4379513" y="904922"/>
                  <a:pt x="4450332" y="913924"/>
                  <a:pt x="4450332" y="958003"/>
                </a:cubicBezTo>
                <a:cubicBezTo>
                  <a:pt x="4459340" y="1002082"/>
                  <a:pt x="4397232" y="1028778"/>
                  <a:pt x="4362129" y="1028778"/>
                </a:cubicBezTo>
                <a:cubicBezTo>
                  <a:pt x="4273629" y="1028778"/>
                  <a:pt x="4255910" y="1170329"/>
                  <a:pt x="4300337" y="1214408"/>
                </a:cubicBezTo>
                <a:cubicBezTo>
                  <a:pt x="4574549" y="1506200"/>
                  <a:pt x="4910571" y="1037470"/>
                  <a:pt x="4671760" y="763371"/>
                </a:cubicBezTo>
                <a:cubicBezTo>
                  <a:pt x="4468349" y="515658"/>
                  <a:pt x="4123001" y="621821"/>
                  <a:pt x="3999399" y="834146"/>
                </a:cubicBezTo>
                <a:cubicBezTo>
                  <a:pt x="3875796" y="1028778"/>
                  <a:pt x="3787277" y="1214408"/>
                  <a:pt x="3618968" y="1417731"/>
                </a:cubicBezTo>
                <a:cubicBezTo>
                  <a:pt x="3203119" y="1930546"/>
                  <a:pt x="2345046" y="2107484"/>
                  <a:pt x="1610566" y="1320571"/>
                </a:cubicBezTo>
                <a:cubicBezTo>
                  <a:pt x="1424851" y="1117247"/>
                  <a:pt x="1168328" y="869534"/>
                  <a:pt x="822985" y="1196714"/>
                </a:cubicBezTo>
                <a:cubicBezTo>
                  <a:pt x="681680" y="1285183"/>
                  <a:pt x="522363" y="1364960"/>
                  <a:pt x="318635" y="1364960"/>
                </a:cubicBezTo>
                <a:cubicBezTo>
                  <a:pt x="186026" y="1364960"/>
                  <a:pt x="88510" y="1329573"/>
                  <a:pt x="311" y="1267489"/>
                </a:cubicBezTo>
                <a:lnTo>
                  <a:pt x="0" y="1267489"/>
                </a:lnTo>
                <a:close/>
              </a:path>
            </a:pathLst>
          </a:custGeom>
          <a:gradFill>
            <a:gsLst>
              <a:gs pos="0">
                <a:schemeClr val="accent1">
                  <a:lumMod val="80000"/>
                  <a:lumOff val="20000"/>
                  <a:alpha val="0"/>
                </a:schemeClr>
              </a:gs>
              <a:gs pos="100000">
                <a:schemeClr val="accent1">
                  <a:lumMod val="80000"/>
                  <a:lumOff val="20000"/>
                  <a:alpha val="70000"/>
                </a:schemeClr>
              </a:gs>
            </a:gsLst>
            <a:lin ang="0" scaled="0"/>
          </a:gradFill>
          <a:ln w="1861" cap="flat">
            <a:noFill/>
            <a:miter/>
          </a:ln>
        </p:spPr>
        <p:txBody>
          <a:bodyPr vert="horz" wrap="square" lIns="91440" tIns="45720" rIns="91440" bIns="45720" rtlCol="0" anchor="ctr"/>
          <a:lstStyle/>
          <a:p>
            <a:pPr algn="l"/>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0000"/>
                <a:lumOff val="20000"/>
              </a:schemeClr>
            </a:gs>
            <a:gs pos="88000">
              <a:schemeClr val="accent1">
                <a:alpha val="90000"/>
              </a:scheme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0000"/>
          </a:blip>
          <a:srcRect l="731" t="2248" r="565" b="2229"/>
          <a:stretch>
            <a:fillRect/>
          </a:stretch>
        </p:blipFill>
        <p:spPr>
          <a:xfrm>
            <a:off x="0" y="1"/>
            <a:ext cx="12192000" cy="6857999"/>
          </a:xfrm>
          <a:custGeom>
            <a:avLst/>
            <a:gdLst/>
            <a:ahLst/>
            <a:cxnLst/>
            <a:rect l="l" t="t" r="r" b="b"/>
            <a:pathLst>
              <a:path w="12192000" h="6858000">
                <a:moveTo>
                  <a:pt x="0" y="0"/>
                </a:moveTo>
                <a:lnTo>
                  <a:pt x="12192000" y="0"/>
                </a:lnTo>
                <a:lnTo>
                  <a:pt x="12192000" y="6857999"/>
                </a:lnTo>
                <a:lnTo>
                  <a:pt x="0" y="6857999"/>
                </a:lnTo>
                <a:close/>
              </a:path>
            </a:pathLst>
          </a:custGeom>
          <a:noFill/>
          <a:ln>
            <a:noFill/>
          </a:ln>
        </p:spPr>
      </p:pic>
      <p:sp>
        <p:nvSpPr>
          <p:cNvPr id="3" name="标题 1"/>
          <p:cNvSpPr txBox="1"/>
          <p:nvPr/>
        </p:nvSpPr>
        <p:spPr>
          <a:xfrm flipH="1">
            <a:off x="10910776"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04184"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43383" y="258984"/>
            <a:ext cx="11505235" cy="6340033"/>
          </a:xfrm>
          <a:prstGeom prst="roundRect">
            <a:avLst>
              <a:gd name="adj" fmla="val 2495"/>
            </a:avLst>
          </a:prstGeom>
          <a:gradFill>
            <a:gsLst>
              <a:gs pos="0">
                <a:schemeClr val="accent1">
                  <a:lumMod val="10000"/>
                  <a:lumOff val="90000"/>
                </a:schemeClr>
              </a:gs>
              <a:gs pos="100000">
                <a:schemeClr val="accent1">
                  <a:lumMod val="10000"/>
                  <a:lumOff val="90000"/>
                </a:schemeClr>
              </a:gs>
            </a:gsLst>
            <a:lin ang="2700000" scaled="0"/>
          </a:gradFill>
          <a:ln w="9525" cap="sq">
            <a:solidFill>
              <a:schemeClr val="accent1"/>
            </a:solidFill>
            <a:miter/>
          </a:ln>
          <a:effectLst>
            <a:outerShdw blurRad="139700" dist="12700" algn="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75956" y="960854"/>
            <a:ext cx="1939272" cy="24081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0">
                <a:schemeClr val="accent1">
                  <a:lumMod val="80000"/>
                  <a:lumOff val="20000"/>
                </a:schemeClr>
              </a:gs>
              <a:gs pos="100000">
                <a:schemeClr val="accent1"/>
              </a:gs>
            </a:gsLst>
            <a:lin ang="5400000" scaled="0"/>
          </a:gra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5400000">
            <a:off x="6423316" y="1060231"/>
            <a:ext cx="5048320" cy="5048320"/>
          </a:xfrm>
          <a:custGeom>
            <a:avLst/>
            <a:gdLst>
              <a:gd name="connsiteX0" fmla="*/ 0 w 4062713"/>
              <a:gd name="connsiteY0" fmla="*/ 2031356 h 4062712"/>
              <a:gd name="connsiteX1" fmla="*/ 707180 w 4062713"/>
              <a:gd name="connsiteY1" fmla="*/ 843168 h 4062712"/>
              <a:gd name="connsiteX2" fmla="*/ 798957 w 4062713"/>
              <a:gd name="connsiteY2" fmla="*/ 798957 h 4062712"/>
              <a:gd name="connsiteX3" fmla="*/ 843168 w 4062713"/>
              <a:gd name="connsiteY3" fmla="*/ 707179 h 4062712"/>
              <a:gd name="connsiteX4" fmla="*/ 2031356 w 4062713"/>
              <a:gd name="connsiteY4" fmla="*/ 0 h 4062712"/>
              <a:gd name="connsiteX5" fmla="*/ 3219544 w 4062713"/>
              <a:gd name="connsiteY5" fmla="*/ 707179 h 4062712"/>
              <a:gd name="connsiteX6" fmla="*/ 3263755 w 4062713"/>
              <a:gd name="connsiteY6" fmla="*/ 798957 h 4062712"/>
              <a:gd name="connsiteX7" fmla="*/ 3355533 w 4062713"/>
              <a:gd name="connsiteY7" fmla="*/ 843168 h 4062712"/>
              <a:gd name="connsiteX8" fmla="*/ 4062713 w 4062713"/>
              <a:gd name="connsiteY8" fmla="*/ 2031356 h 4062712"/>
              <a:gd name="connsiteX9" fmla="*/ 3355533 w 4062713"/>
              <a:gd name="connsiteY9" fmla="*/ 3219543 h 4062712"/>
              <a:gd name="connsiteX10" fmla="*/ 3263755 w 4062713"/>
              <a:gd name="connsiteY10" fmla="*/ 3263755 h 4062712"/>
              <a:gd name="connsiteX11" fmla="*/ 3219544 w 4062713"/>
              <a:gd name="connsiteY11" fmla="*/ 3355532 h 4062712"/>
              <a:gd name="connsiteX12" fmla="*/ 2031356 w 4062713"/>
              <a:gd name="connsiteY12" fmla="*/ 4062712 h 4062712"/>
              <a:gd name="connsiteX13" fmla="*/ 843168 w 4062713"/>
              <a:gd name="connsiteY13" fmla="*/ 3355532 h 4062712"/>
              <a:gd name="connsiteX14" fmla="*/ 798957 w 4062713"/>
              <a:gd name="connsiteY14" fmla="*/ 3263755 h 4062712"/>
              <a:gd name="connsiteX15" fmla="*/ 707180 w 4062713"/>
              <a:gd name="connsiteY15" fmla="*/ 3219543 h 4062712"/>
              <a:gd name="connsiteX16" fmla="*/ 0 w 4062713"/>
              <a:gd name="connsiteY16" fmla="*/ 2031356 h 4062712"/>
            </a:gdLst>
            <a:ahLst/>
            <a:cxnLst/>
            <a:rect l="l" t="t" r="r" b="b"/>
            <a:pathLst>
              <a:path w="4062713" h="4062712">
                <a:moveTo>
                  <a:pt x="0" y="2031356"/>
                </a:moveTo>
                <a:cubicBezTo>
                  <a:pt x="0" y="1518281"/>
                  <a:pt x="285951" y="1071993"/>
                  <a:pt x="707180" y="843168"/>
                </a:cubicBezTo>
                <a:lnTo>
                  <a:pt x="798957" y="798957"/>
                </a:lnTo>
                <a:lnTo>
                  <a:pt x="843168" y="707179"/>
                </a:lnTo>
                <a:cubicBezTo>
                  <a:pt x="1071993" y="285951"/>
                  <a:pt x="1518281" y="0"/>
                  <a:pt x="2031356" y="0"/>
                </a:cubicBezTo>
                <a:cubicBezTo>
                  <a:pt x="2544431" y="0"/>
                  <a:pt x="2990719" y="285951"/>
                  <a:pt x="3219544" y="707179"/>
                </a:cubicBezTo>
                <a:lnTo>
                  <a:pt x="3263755" y="798957"/>
                </a:lnTo>
                <a:lnTo>
                  <a:pt x="3355533" y="843168"/>
                </a:lnTo>
                <a:cubicBezTo>
                  <a:pt x="3776761" y="1071993"/>
                  <a:pt x="4062713" y="1518281"/>
                  <a:pt x="4062713" y="2031356"/>
                </a:cubicBezTo>
                <a:cubicBezTo>
                  <a:pt x="4062713" y="2544431"/>
                  <a:pt x="3776761" y="2990719"/>
                  <a:pt x="3355533" y="3219543"/>
                </a:cubicBezTo>
                <a:lnTo>
                  <a:pt x="3263755" y="3263755"/>
                </a:lnTo>
                <a:lnTo>
                  <a:pt x="3219544" y="3355532"/>
                </a:lnTo>
                <a:cubicBezTo>
                  <a:pt x="2990719" y="3776760"/>
                  <a:pt x="2544431" y="4062712"/>
                  <a:pt x="2031356" y="4062712"/>
                </a:cubicBezTo>
                <a:cubicBezTo>
                  <a:pt x="1518281" y="4062712"/>
                  <a:pt x="1071993" y="3776760"/>
                  <a:pt x="843168" y="3355532"/>
                </a:cubicBezTo>
                <a:lnTo>
                  <a:pt x="798957" y="3263755"/>
                </a:lnTo>
                <a:lnTo>
                  <a:pt x="707180" y="3219543"/>
                </a:lnTo>
                <a:cubicBezTo>
                  <a:pt x="285951" y="2990719"/>
                  <a:pt x="0" y="2544431"/>
                  <a:pt x="0" y="2031356"/>
                </a:cubicBezTo>
                <a:close/>
              </a:path>
            </a:pathLst>
          </a:custGeom>
          <a:gradFill>
            <a:gsLst>
              <a:gs pos="0">
                <a:schemeClr val="accent1">
                  <a:lumMod val="80000"/>
                  <a:lumOff val="20000"/>
                </a:schemeClr>
              </a:gs>
              <a:gs pos="100000">
                <a:schemeClr val="accent1">
                  <a:lumMod val="80000"/>
                  <a:lumOff val="20000"/>
                </a:schemeClr>
              </a:gs>
            </a:gsLst>
            <a:lin ang="2700000" scaled="0"/>
          </a:gradFill>
          <a:ln w="42672" cap="sq">
            <a:noFill/>
            <a:miter/>
          </a:ln>
          <a:effectLst>
            <a:outerShdw blurRad="186538" dist="37308" dir="5400000" algn="t" rotWithShape="0">
              <a:schemeClr val="accent1">
                <a:alpha val="30000"/>
              </a:schemeClr>
            </a:outerShdw>
          </a:effectLst>
        </p:spPr>
        <p:txBody>
          <a:bodyPr vert="horz" wrap="square" lIns="89538" tIns="44769" rIns="89538" bIns="44769" rtlCol="0" anchor="ctr"/>
          <a:lstStyle/>
          <a:p>
            <a:pPr algn="ctr"/>
            <a:endParaRPr kumimoji="1" lang="zh-CN" altLang="en-US"/>
          </a:p>
        </p:txBody>
      </p:sp>
      <p:sp>
        <p:nvSpPr>
          <p:cNvPr id="8" name="标题 1"/>
          <p:cNvSpPr txBox="1"/>
          <p:nvPr/>
        </p:nvSpPr>
        <p:spPr>
          <a:xfrm rot="21383108">
            <a:off x="10068008" y="5292290"/>
            <a:ext cx="965849" cy="389499"/>
          </a:xfrm>
          <a:custGeom>
            <a:avLst/>
            <a:gdLst>
              <a:gd name="connsiteX0" fmla="*/ 688946 w 3864770"/>
              <a:gd name="connsiteY0" fmla="*/ 363803 h 1558550"/>
              <a:gd name="connsiteX1" fmla="*/ 889310 w 3864770"/>
              <a:gd name="connsiteY1" fmla="*/ 408719 h 1558550"/>
              <a:gd name="connsiteX2" fmla="*/ 1203739 w 3864770"/>
              <a:gd name="connsiteY2" fmla="*/ 969341 h 1558550"/>
              <a:gd name="connsiteX3" fmla="*/ 1202043 w 3864770"/>
              <a:gd name="connsiteY3" fmla="*/ 987891 h 1558550"/>
              <a:gd name="connsiteX4" fmla="*/ 1220781 w 3864770"/>
              <a:gd name="connsiteY4" fmla="*/ 986736 h 1558550"/>
              <a:gd name="connsiteX5" fmla="*/ 1367720 w 3864770"/>
              <a:gd name="connsiteY5" fmla="*/ 1035373 h 1558550"/>
              <a:gd name="connsiteX6" fmla="*/ 1416988 w 3864770"/>
              <a:gd name="connsiteY6" fmla="*/ 1146060 h 1558550"/>
              <a:gd name="connsiteX7" fmla="*/ 1355346 w 3864770"/>
              <a:gd name="connsiteY7" fmla="*/ 1264157 h 1558550"/>
              <a:gd name="connsiteX8" fmla="*/ 1277046 w 3864770"/>
              <a:gd name="connsiteY8" fmla="*/ 1310178 h 1558550"/>
              <a:gd name="connsiteX9" fmla="*/ 1141401 w 3864770"/>
              <a:gd name="connsiteY9" fmla="*/ 1416030 h 1558550"/>
              <a:gd name="connsiteX10" fmla="*/ 1098510 w 3864770"/>
              <a:gd name="connsiteY10" fmla="*/ 1514841 h 1558550"/>
              <a:gd name="connsiteX11" fmla="*/ 1081613 w 3864770"/>
              <a:gd name="connsiteY11" fmla="*/ 1558550 h 1558550"/>
              <a:gd name="connsiteX12" fmla="*/ 1154536 w 3864770"/>
              <a:gd name="connsiteY12" fmla="*/ 1320479 h 1558550"/>
              <a:gd name="connsiteX13" fmla="*/ 1167212 w 3864770"/>
              <a:gd name="connsiteY13" fmla="*/ 1305974 h 1558550"/>
              <a:gd name="connsiteX14" fmla="*/ 1150474 w 3864770"/>
              <a:gd name="connsiteY14" fmla="*/ 1296527 h 1558550"/>
              <a:gd name="connsiteX15" fmla="*/ 1121007 w 3864770"/>
              <a:gd name="connsiteY15" fmla="*/ 1244606 h 1558550"/>
              <a:gd name="connsiteX16" fmla="*/ 1182176 w 3864770"/>
              <a:gd name="connsiteY16" fmla="*/ 1156701 h 1558550"/>
              <a:gd name="connsiteX17" fmla="*/ 1223253 w 3864770"/>
              <a:gd name="connsiteY17" fmla="*/ 1155479 h 1558550"/>
              <a:gd name="connsiteX18" fmla="*/ 1196310 w 3864770"/>
              <a:gd name="connsiteY18" fmla="*/ 1166003 h 1558550"/>
              <a:gd name="connsiteX19" fmla="*/ 1150933 w 3864770"/>
              <a:gd name="connsiteY19" fmla="*/ 1231954 h 1558550"/>
              <a:gd name="connsiteX20" fmla="*/ 1183872 w 3864770"/>
              <a:gd name="connsiteY20" fmla="*/ 1268780 h 1558550"/>
              <a:gd name="connsiteX21" fmla="*/ 1208224 w 3864770"/>
              <a:gd name="connsiteY21" fmla="*/ 1276374 h 1558550"/>
              <a:gd name="connsiteX22" fmla="*/ 1211222 w 3864770"/>
              <a:gd name="connsiteY22" fmla="*/ 1277149 h 1558550"/>
              <a:gd name="connsiteX23" fmla="*/ 1339345 w 3864770"/>
              <a:gd name="connsiteY23" fmla="*/ 1222009 h 1558550"/>
              <a:gd name="connsiteX24" fmla="*/ 1342395 w 3864770"/>
              <a:gd name="connsiteY24" fmla="*/ 1090394 h 1558550"/>
              <a:gd name="connsiteX25" fmla="*/ 1205830 w 3864770"/>
              <a:gd name="connsiteY25" fmla="*/ 1041060 h 1558550"/>
              <a:gd name="connsiteX26" fmla="*/ 1184397 w 3864770"/>
              <a:gd name="connsiteY26" fmla="*/ 1044818 h 1558550"/>
              <a:gd name="connsiteX27" fmla="*/ 1174207 w 3864770"/>
              <a:gd name="connsiteY27" fmla="*/ 1066509 h 1558550"/>
              <a:gd name="connsiteX28" fmla="*/ 1013765 w 3864770"/>
              <a:gd name="connsiteY28" fmla="*/ 1197521 h 1558550"/>
              <a:gd name="connsiteX29" fmla="*/ 998879 w 3864770"/>
              <a:gd name="connsiteY29" fmla="*/ 1201803 h 1558550"/>
              <a:gd name="connsiteX30" fmla="*/ 986520 w 3864770"/>
              <a:gd name="connsiteY30" fmla="*/ 1204430 h 1558550"/>
              <a:gd name="connsiteX31" fmla="*/ 922564 w 3864770"/>
              <a:gd name="connsiteY31" fmla="*/ 1210646 h 1558550"/>
              <a:gd name="connsiteX32" fmla="*/ 902789 w 3864770"/>
              <a:gd name="connsiteY32" fmla="*/ 1209961 h 1558550"/>
              <a:gd name="connsiteX33" fmla="*/ 748618 w 3864770"/>
              <a:gd name="connsiteY33" fmla="*/ 1141684 h 1558550"/>
              <a:gd name="connsiteX34" fmla="*/ 694116 w 3864770"/>
              <a:gd name="connsiteY34" fmla="*/ 1041060 h 1558550"/>
              <a:gd name="connsiteX35" fmla="*/ 688908 w 3864770"/>
              <a:gd name="connsiteY35" fmla="*/ 1020959 h 1558550"/>
              <a:gd name="connsiteX36" fmla="*/ 668647 w 3864770"/>
              <a:gd name="connsiteY36" fmla="*/ 1016598 h 1558550"/>
              <a:gd name="connsiteX37" fmla="*/ 430205 w 3864770"/>
              <a:gd name="connsiteY37" fmla="*/ 1037132 h 1558550"/>
              <a:gd name="connsiteX38" fmla="*/ 361489 w 3864770"/>
              <a:gd name="connsiteY38" fmla="*/ 1117905 h 1558550"/>
              <a:gd name="connsiteX39" fmla="*/ 356045 w 3864770"/>
              <a:gd name="connsiteY39" fmla="*/ 1139372 h 1558550"/>
              <a:gd name="connsiteX40" fmla="*/ 353679 w 3864770"/>
              <a:gd name="connsiteY40" fmla="*/ 1162468 h 1558550"/>
              <a:gd name="connsiteX41" fmla="*/ 357399 w 3864770"/>
              <a:gd name="connsiteY41" fmla="*/ 1193776 h 1558550"/>
              <a:gd name="connsiteX42" fmla="*/ 360950 w 3864770"/>
              <a:gd name="connsiteY42" fmla="*/ 1205115 h 1558550"/>
              <a:gd name="connsiteX43" fmla="*/ 409705 w 3864770"/>
              <a:gd name="connsiteY43" fmla="*/ 1280894 h 1558550"/>
              <a:gd name="connsiteX44" fmla="*/ 575211 w 3864770"/>
              <a:gd name="connsiteY44" fmla="*/ 1313882 h 1558550"/>
              <a:gd name="connsiteX45" fmla="*/ 647280 w 3864770"/>
              <a:gd name="connsiteY45" fmla="*/ 1244869 h 1558550"/>
              <a:gd name="connsiteX46" fmla="*/ 646504 w 3864770"/>
              <a:gd name="connsiteY46" fmla="*/ 1168840 h 1558550"/>
              <a:gd name="connsiteX47" fmla="*/ 577498 w 3864770"/>
              <a:gd name="connsiteY47" fmla="*/ 1118075 h 1558550"/>
              <a:gd name="connsiteX48" fmla="*/ 527363 w 3864770"/>
              <a:gd name="connsiteY48" fmla="*/ 1152878 h 1558550"/>
              <a:gd name="connsiteX49" fmla="*/ 517723 w 3864770"/>
              <a:gd name="connsiteY49" fmla="*/ 1179901 h 1558550"/>
              <a:gd name="connsiteX50" fmla="*/ 492372 w 3864770"/>
              <a:gd name="connsiteY50" fmla="*/ 1226989 h 1558550"/>
              <a:gd name="connsiteX51" fmla="*/ 470046 w 3864770"/>
              <a:gd name="connsiteY51" fmla="*/ 1226686 h 1558550"/>
              <a:gd name="connsiteX52" fmla="*/ 443616 w 3864770"/>
              <a:gd name="connsiteY52" fmla="*/ 1197007 h 1558550"/>
              <a:gd name="connsiteX53" fmla="*/ 447746 w 3864770"/>
              <a:gd name="connsiteY53" fmla="*/ 1130122 h 1558550"/>
              <a:gd name="connsiteX54" fmla="*/ 629463 w 3864770"/>
              <a:gd name="connsiteY54" fmla="*/ 1085782 h 1558550"/>
              <a:gd name="connsiteX55" fmla="*/ 684189 w 3864770"/>
              <a:gd name="connsiteY55" fmla="*/ 1287134 h 1558550"/>
              <a:gd name="connsiteX56" fmla="*/ 564967 w 3864770"/>
              <a:gd name="connsiteY56" fmla="*/ 1369114 h 1558550"/>
              <a:gd name="connsiteX57" fmla="*/ 402237 w 3864770"/>
              <a:gd name="connsiteY57" fmla="*/ 1327533 h 1558550"/>
              <a:gd name="connsiteX58" fmla="*/ 325711 w 3864770"/>
              <a:gd name="connsiteY58" fmla="*/ 1211946 h 1558550"/>
              <a:gd name="connsiteX59" fmla="*/ 322161 w 3864770"/>
              <a:gd name="connsiteY59" fmla="*/ 1193685 h 1558550"/>
              <a:gd name="connsiteX60" fmla="*/ 303830 w 3864770"/>
              <a:gd name="connsiteY60" fmla="*/ 1196745 h 1558550"/>
              <a:gd name="connsiteX61" fmla="*/ 257152 w 3864770"/>
              <a:gd name="connsiteY61" fmla="*/ 1210171 h 1558550"/>
              <a:gd name="connsiteX62" fmla="*/ 189975 w 3864770"/>
              <a:gd name="connsiteY62" fmla="*/ 1226818 h 1558550"/>
              <a:gd name="connsiteX63" fmla="*/ 68624 w 3864770"/>
              <a:gd name="connsiteY63" fmla="*/ 1219382 h 1558550"/>
              <a:gd name="connsiteX64" fmla="*/ 0 w 3864770"/>
              <a:gd name="connsiteY64" fmla="*/ 1211419 h 1558550"/>
              <a:gd name="connsiteX65" fmla="*/ 167398 w 3864770"/>
              <a:gd name="connsiteY65" fmla="*/ 1191318 h 1558550"/>
              <a:gd name="connsiteX66" fmla="*/ 301372 w 3864770"/>
              <a:gd name="connsiteY66" fmla="*/ 1162771 h 1558550"/>
              <a:gd name="connsiteX67" fmla="*/ 319924 w 3864770"/>
              <a:gd name="connsiteY67" fmla="*/ 1155256 h 1558550"/>
              <a:gd name="connsiteX68" fmla="*/ 322095 w 3864770"/>
              <a:gd name="connsiteY68" fmla="*/ 1134235 h 1558550"/>
              <a:gd name="connsiteX69" fmla="*/ 326696 w 3864770"/>
              <a:gd name="connsiteY69" fmla="*/ 1109627 h 1558550"/>
              <a:gd name="connsiteX70" fmla="*/ 465707 w 3864770"/>
              <a:gd name="connsiteY70" fmla="*/ 953458 h 1558550"/>
              <a:gd name="connsiteX71" fmla="*/ 485351 w 3864770"/>
              <a:gd name="connsiteY71" fmla="*/ 947086 h 1558550"/>
              <a:gd name="connsiteX72" fmla="*/ 470796 w 3864770"/>
              <a:gd name="connsiteY72" fmla="*/ 931911 h 1558550"/>
              <a:gd name="connsiteX73" fmla="*/ 384039 w 3864770"/>
              <a:gd name="connsiteY73" fmla="*/ 746679 h 1558550"/>
              <a:gd name="connsiteX74" fmla="*/ 456634 w 3864770"/>
              <a:gd name="connsiteY74" fmla="*/ 613893 h 1558550"/>
              <a:gd name="connsiteX75" fmla="*/ 625295 w 3864770"/>
              <a:gd name="connsiteY75" fmla="*/ 579525 h 1558550"/>
              <a:gd name="connsiteX76" fmla="*/ 652408 w 3864770"/>
              <a:gd name="connsiteY76" fmla="*/ 581588 h 1558550"/>
              <a:gd name="connsiteX77" fmla="*/ 713497 w 3864770"/>
              <a:gd name="connsiteY77" fmla="*/ 584978 h 1558550"/>
              <a:gd name="connsiteX78" fmla="*/ 812982 w 3864770"/>
              <a:gd name="connsiteY78" fmla="*/ 570540 h 1558550"/>
              <a:gd name="connsiteX79" fmla="*/ 922603 w 3864770"/>
              <a:gd name="connsiteY79" fmla="*/ 561973 h 1558550"/>
              <a:gd name="connsiteX80" fmla="*/ 822593 w 3864770"/>
              <a:gd name="connsiteY80" fmla="*/ 590036 h 1558550"/>
              <a:gd name="connsiteX81" fmla="*/ 806631 w 3864770"/>
              <a:gd name="connsiteY81" fmla="*/ 598850 h 1558550"/>
              <a:gd name="connsiteX82" fmla="*/ 762951 w 3864770"/>
              <a:gd name="connsiteY82" fmla="*/ 620239 h 1558550"/>
              <a:gd name="connsiteX83" fmla="*/ 744831 w 3864770"/>
              <a:gd name="connsiteY83" fmla="*/ 625087 h 1558550"/>
              <a:gd name="connsiteX84" fmla="*/ 746804 w 3864770"/>
              <a:gd name="connsiteY84" fmla="*/ 643415 h 1558550"/>
              <a:gd name="connsiteX85" fmla="*/ 721255 w 3864770"/>
              <a:gd name="connsiteY85" fmla="*/ 747349 h 1558550"/>
              <a:gd name="connsiteX86" fmla="*/ 642573 w 3864770"/>
              <a:gd name="connsiteY86" fmla="*/ 801411 h 1558550"/>
              <a:gd name="connsiteX87" fmla="*/ 578248 w 3864770"/>
              <a:gd name="connsiteY87" fmla="*/ 784004 h 1558550"/>
              <a:gd name="connsiteX88" fmla="*/ 566269 w 3864770"/>
              <a:gd name="connsiteY88" fmla="*/ 759555 h 1558550"/>
              <a:gd name="connsiteX89" fmla="*/ 584677 w 3864770"/>
              <a:gd name="connsiteY89" fmla="*/ 726498 h 1558550"/>
              <a:gd name="connsiteX90" fmla="*/ 586046 w 3864770"/>
              <a:gd name="connsiteY90" fmla="*/ 725803 h 1558550"/>
              <a:gd name="connsiteX91" fmla="*/ 601062 w 3864770"/>
              <a:gd name="connsiteY91" fmla="*/ 767845 h 1558550"/>
              <a:gd name="connsiteX92" fmla="*/ 666530 w 3864770"/>
              <a:gd name="connsiteY92" fmla="*/ 760788 h 1558550"/>
              <a:gd name="connsiteX93" fmla="*/ 705608 w 3864770"/>
              <a:gd name="connsiteY93" fmla="*/ 663226 h 1558550"/>
              <a:gd name="connsiteX94" fmla="*/ 705530 w 3864770"/>
              <a:gd name="connsiteY94" fmla="*/ 642902 h 1558550"/>
              <a:gd name="connsiteX95" fmla="*/ 705371 w 3864770"/>
              <a:gd name="connsiteY95" fmla="*/ 640669 h 1558550"/>
              <a:gd name="connsiteX96" fmla="*/ 685095 w 3864770"/>
              <a:gd name="connsiteY96" fmla="*/ 629567 h 1558550"/>
              <a:gd name="connsiteX97" fmla="*/ 660073 w 3864770"/>
              <a:gd name="connsiteY97" fmla="*/ 619675 h 1558550"/>
              <a:gd name="connsiteX98" fmla="*/ 552844 w 3864770"/>
              <a:gd name="connsiteY98" fmla="*/ 617612 h 1558550"/>
              <a:gd name="connsiteX99" fmla="*/ 454201 w 3864770"/>
              <a:gd name="connsiteY99" fmla="*/ 705426 h 1558550"/>
              <a:gd name="connsiteX100" fmla="*/ 460422 w 3864770"/>
              <a:gd name="connsiteY100" fmla="*/ 831904 h 1558550"/>
              <a:gd name="connsiteX101" fmla="*/ 662993 w 3864770"/>
              <a:gd name="connsiteY101" fmla="*/ 977932 h 1558550"/>
              <a:gd name="connsiteX102" fmla="*/ 667134 w 3864770"/>
              <a:gd name="connsiteY102" fmla="*/ 979181 h 1558550"/>
              <a:gd name="connsiteX103" fmla="*/ 682492 w 3864770"/>
              <a:gd name="connsiteY103" fmla="*/ 982860 h 1558550"/>
              <a:gd name="connsiteX104" fmla="*/ 680954 w 3864770"/>
              <a:gd name="connsiteY104" fmla="*/ 963429 h 1558550"/>
              <a:gd name="connsiteX105" fmla="*/ 695470 w 3864770"/>
              <a:gd name="connsiteY105" fmla="*/ 867403 h 1558550"/>
              <a:gd name="connsiteX106" fmla="*/ 898199 w 3864770"/>
              <a:gd name="connsiteY106" fmla="*/ 762011 h 1558550"/>
              <a:gd name="connsiteX107" fmla="*/ 1016039 w 3864770"/>
              <a:gd name="connsiteY107" fmla="*/ 843873 h 1558550"/>
              <a:gd name="connsiteX108" fmla="*/ 1019722 w 3864770"/>
              <a:gd name="connsiteY108" fmla="*/ 931530 h 1558550"/>
              <a:gd name="connsiteX109" fmla="*/ 913478 w 3864770"/>
              <a:gd name="connsiteY109" fmla="*/ 983819 h 1558550"/>
              <a:gd name="connsiteX110" fmla="*/ 846077 w 3864770"/>
              <a:gd name="connsiteY110" fmla="*/ 968657 h 1558550"/>
              <a:gd name="connsiteX111" fmla="*/ 897963 w 3864770"/>
              <a:gd name="connsiteY111" fmla="*/ 955900 h 1558550"/>
              <a:gd name="connsiteX112" fmla="*/ 911703 w 3864770"/>
              <a:gd name="connsiteY112" fmla="*/ 953917 h 1558550"/>
              <a:gd name="connsiteX113" fmla="*/ 985772 w 3864770"/>
              <a:gd name="connsiteY113" fmla="*/ 897095 h 1558550"/>
              <a:gd name="connsiteX114" fmla="*/ 949401 w 3864770"/>
              <a:gd name="connsiteY114" fmla="*/ 831195 h 1558550"/>
              <a:gd name="connsiteX115" fmla="*/ 810759 w 3864770"/>
              <a:gd name="connsiteY115" fmla="*/ 819830 h 1558550"/>
              <a:gd name="connsiteX116" fmla="*/ 728383 w 3864770"/>
              <a:gd name="connsiteY116" fmla="*/ 940660 h 1558550"/>
              <a:gd name="connsiteX117" fmla="*/ 728539 w 3864770"/>
              <a:gd name="connsiteY117" fmla="*/ 972705 h 1558550"/>
              <a:gd name="connsiteX118" fmla="*/ 730775 w 3864770"/>
              <a:gd name="connsiteY118" fmla="*/ 991740 h 1558550"/>
              <a:gd name="connsiteX119" fmla="*/ 743201 w 3864770"/>
              <a:gd name="connsiteY119" fmla="*/ 1037278 h 1558550"/>
              <a:gd name="connsiteX120" fmla="*/ 754337 w 3864770"/>
              <a:gd name="connsiteY120" fmla="*/ 1061845 h 1558550"/>
              <a:gd name="connsiteX121" fmla="*/ 813823 w 3864770"/>
              <a:gd name="connsiteY121" fmla="*/ 1130176 h 1558550"/>
              <a:gd name="connsiteX122" fmla="*/ 928125 w 3864770"/>
              <a:gd name="connsiteY122" fmla="*/ 1157936 h 1558550"/>
              <a:gd name="connsiteX123" fmla="*/ 951531 w 3864770"/>
              <a:gd name="connsiteY123" fmla="*/ 1155401 h 1558550"/>
              <a:gd name="connsiteX124" fmla="*/ 971413 w 3864770"/>
              <a:gd name="connsiteY124" fmla="*/ 1151341 h 1558550"/>
              <a:gd name="connsiteX125" fmla="*/ 1129633 w 3864770"/>
              <a:gd name="connsiteY125" fmla="*/ 1018635 h 1558550"/>
              <a:gd name="connsiteX126" fmla="*/ 1135221 w 3864770"/>
              <a:gd name="connsiteY126" fmla="*/ 1002225 h 1558550"/>
              <a:gd name="connsiteX127" fmla="*/ 1141151 w 3864770"/>
              <a:gd name="connsiteY127" fmla="*/ 981060 h 1558550"/>
              <a:gd name="connsiteX128" fmla="*/ 1059155 w 3864770"/>
              <a:gd name="connsiteY128" fmla="*/ 607075 h 1558550"/>
              <a:gd name="connsiteX129" fmla="*/ 529425 w 3864770"/>
              <a:gd name="connsiteY129" fmla="*/ 441773 h 1558550"/>
              <a:gd name="connsiteX130" fmla="*/ 208384 w 3864770"/>
              <a:gd name="connsiteY130" fmla="*/ 737087 h 1558550"/>
              <a:gd name="connsiteX131" fmla="*/ 171553 w 3864770"/>
              <a:gd name="connsiteY131" fmla="*/ 797681 h 1558550"/>
              <a:gd name="connsiteX132" fmla="*/ 118418 w 3864770"/>
              <a:gd name="connsiteY132" fmla="*/ 878229 h 1558550"/>
              <a:gd name="connsiteX133" fmla="*/ 122021 w 3864770"/>
              <a:gd name="connsiteY133" fmla="*/ 868560 h 1558550"/>
              <a:gd name="connsiteX134" fmla="*/ 199100 w 3864770"/>
              <a:gd name="connsiteY134" fmla="*/ 692143 h 1558550"/>
              <a:gd name="connsiteX135" fmla="*/ 688946 w 3864770"/>
              <a:gd name="connsiteY135" fmla="*/ 363803 h 1558550"/>
              <a:gd name="connsiteX136" fmla="*/ 3489656 w 3864770"/>
              <a:gd name="connsiteY136" fmla="*/ 177440 h 1558550"/>
              <a:gd name="connsiteX137" fmla="*/ 3585059 w 3864770"/>
              <a:gd name="connsiteY137" fmla="*/ 180604 h 1558550"/>
              <a:gd name="connsiteX138" fmla="*/ 3855836 w 3864770"/>
              <a:gd name="connsiteY138" fmla="*/ 408560 h 1558550"/>
              <a:gd name="connsiteX139" fmla="*/ 3741441 w 3864770"/>
              <a:gd name="connsiteY139" fmla="*/ 735000 h 1558550"/>
              <a:gd name="connsiteX140" fmla="*/ 3486379 w 3864770"/>
              <a:gd name="connsiteY140" fmla="*/ 815836 h 1558550"/>
              <a:gd name="connsiteX141" fmla="*/ 3421026 w 3864770"/>
              <a:gd name="connsiteY141" fmla="*/ 824048 h 1558550"/>
              <a:gd name="connsiteX142" fmla="*/ 3245449 w 3864770"/>
              <a:gd name="connsiteY142" fmla="*/ 954060 h 1558550"/>
              <a:gd name="connsiteX143" fmla="*/ 3246082 w 3864770"/>
              <a:gd name="connsiteY143" fmla="*/ 1094256 h 1558550"/>
              <a:gd name="connsiteX144" fmla="*/ 3395760 w 3864770"/>
              <a:gd name="connsiteY144" fmla="*/ 1133301 h 1558550"/>
              <a:gd name="connsiteX145" fmla="*/ 3469379 w 3864770"/>
              <a:gd name="connsiteY145" fmla="*/ 1051085 h 1558550"/>
              <a:gd name="connsiteX146" fmla="*/ 3447819 w 3864770"/>
              <a:gd name="connsiteY146" fmla="*/ 1009595 h 1558550"/>
              <a:gd name="connsiteX147" fmla="*/ 3396542 w 3864770"/>
              <a:gd name="connsiteY147" fmla="*/ 993712 h 1558550"/>
              <a:gd name="connsiteX148" fmla="*/ 3344315 w 3864770"/>
              <a:gd name="connsiteY148" fmla="*/ 1018490 h 1558550"/>
              <a:gd name="connsiteX149" fmla="*/ 3393153 w 3864770"/>
              <a:gd name="connsiteY149" fmla="*/ 950540 h 1558550"/>
              <a:gd name="connsiteX150" fmla="*/ 3510304 w 3864770"/>
              <a:gd name="connsiteY150" fmla="*/ 993172 h 1558550"/>
              <a:gd name="connsiteX151" fmla="*/ 3485261 w 3864770"/>
              <a:gd name="connsiteY151" fmla="*/ 1146112 h 1558550"/>
              <a:gd name="connsiteX152" fmla="*/ 3320223 w 3864770"/>
              <a:gd name="connsiteY152" fmla="*/ 1190308 h 1558550"/>
              <a:gd name="connsiteX153" fmla="*/ 3233011 w 3864770"/>
              <a:gd name="connsiteY153" fmla="*/ 1164373 h 1558550"/>
              <a:gd name="connsiteX154" fmla="*/ 3166858 w 3864770"/>
              <a:gd name="connsiteY154" fmla="*/ 1079541 h 1558550"/>
              <a:gd name="connsiteX155" fmla="*/ 3164698 w 3864770"/>
              <a:gd name="connsiteY155" fmla="*/ 1071329 h 1558550"/>
              <a:gd name="connsiteX156" fmla="*/ 3163246 w 3864770"/>
              <a:gd name="connsiteY156" fmla="*/ 1059914 h 1558550"/>
              <a:gd name="connsiteX157" fmla="*/ 3144348 w 3864770"/>
              <a:gd name="connsiteY157" fmla="*/ 1058534 h 1558550"/>
              <a:gd name="connsiteX158" fmla="*/ 3009006 w 3864770"/>
              <a:gd name="connsiteY158" fmla="*/ 1119362 h 1558550"/>
              <a:gd name="connsiteX159" fmla="*/ 2889639 w 3864770"/>
              <a:gd name="connsiteY159" fmla="*/ 1177339 h 1558550"/>
              <a:gd name="connsiteX160" fmla="*/ 2772042 w 3864770"/>
              <a:gd name="connsiteY160" fmla="*/ 1160326 h 1558550"/>
              <a:gd name="connsiteX161" fmla="*/ 2787160 w 3864770"/>
              <a:gd name="connsiteY161" fmla="*/ 1158474 h 1558550"/>
              <a:gd name="connsiteX162" fmla="*/ 2879920 w 3864770"/>
              <a:gd name="connsiteY162" fmla="*/ 1144575 h 1558550"/>
              <a:gd name="connsiteX163" fmla="*/ 3007107 w 3864770"/>
              <a:gd name="connsiteY163" fmla="*/ 1075941 h 1558550"/>
              <a:gd name="connsiteX164" fmla="*/ 3147885 w 3864770"/>
              <a:gd name="connsiteY164" fmla="*/ 1002461 h 1558550"/>
              <a:gd name="connsiteX165" fmla="*/ 3167472 w 3864770"/>
              <a:gd name="connsiteY165" fmla="*/ 1000753 h 1558550"/>
              <a:gd name="connsiteX166" fmla="*/ 3172909 w 3864770"/>
              <a:gd name="connsiteY166" fmla="*/ 982123 h 1558550"/>
              <a:gd name="connsiteX167" fmla="*/ 3209830 w 3864770"/>
              <a:gd name="connsiteY167" fmla="*/ 909484 h 1558550"/>
              <a:gd name="connsiteX168" fmla="*/ 3424005 w 3864770"/>
              <a:gd name="connsiteY168" fmla="*/ 774795 h 1558550"/>
              <a:gd name="connsiteX169" fmla="*/ 3456197 w 3864770"/>
              <a:gd name="connsiteY169" fmla="*/ 770668 h 1558550"/>
              <a:gd name="connsiteX170" fmla="*/ 3428231 w 3864770"/>
              <a:gd name="connsiteY170" fmla="*/ 755231 h 1558550"/>
              <a:gd name="connsiteX171" fmla="*/ 3374125 w 3864770"/>
              <a:gd name="connsiteY171" fmla="*/ 705164 h 1558550"/>
              <a:gd name="connsiteX172" fmla="*/ 3347313 w 3864770"/>
              <a:gd name="connsiteY172" fmla="*/ 493457 h 1558550"/>
              <a:gd name="connsiteX173" fmla="*/ 3549292 w 3864770"/>
              <a:gd name="connsiteY173" fmla="*/ 396736 h 1558550"/>
              <a:gd name="connsiteX174" fmla="*/ 3664525 w 3864770"/>
              <a:gd name="connsiteY174" fmla="*/ 473278 h 1558550"/>
              <a:gd name="connsiteX175" fmla="*/ 3662663 w 3864770"/>
              <a:gd name="connsiteY175" fmla="*/ 548388 h 1558550"/>
              <a:gd name="connsiteX176" fmla="*/ 3546146 w 3864770"/>
              <a:gd name="connsiteY176" fmla="*/ 595712 h 1558550"/>
              <a:gd name="connsiteX177" fmla="*/ 3497382 w 3864770"/>
              <a:gd name="connsiteY177" fmla="*/ 558518 h 1558550"/>
              <a:gd name="connsiteX178" fmla="*/ 3609450 w 3864770"/>
              <a:gd name="connsiteY178" fmla="*/ 523755 h 1558550"/>
              <a:gd name="connsiteX179" fmla="*/ 3592637 w 3864770"/>
              <a:gd name="connsiteY179" fmla="*/ 471689 h 1558550"/>
              <a:gd name="connsiteX180" fmla="*/ 3410785 w 3864770"/>
              <a:gd name="connsiteY180" fmla="*/ 494535 h 1558550"/>
              <a:gd name="connsiteX181" fmla="*/ 3379003 w 3864770"/>
              <a:gd name="connsiteY181" fmla="*/ 571536 h 1558550"/>
              <a:gd name="connsiteX182" fmla="*/ 3429833 w 3864770"/>
              <a:gd name="connsiteY182" fmla="*/ 669638 h 1558550"/>
              <a:gd name="connsiteX183" fmla="*/ 3662440 w 3864770"/>
              <a:gd name="connsiteY183" fmla="*/ 690658 h 1558550"/>
              <a:gd name="connsiteX184" fmla="*/ 3772050 w 3864770"/>
              <a:gd name="connsiteY184" fmla="*/ 445137 h 1558550"/>
              <a:gd name="connsiteX185" fmla="*/ 3575675 w 3864770"/>
              <a:gd name="connsiteY185" fmla="*/ 273175 h 1558550"/>
              <a:gd name="connsiteX186" fmla="*/ 3416930 w 3864770"/>
              <a:gd name="connsiteY186" fmla="*/ 278457 h 1558550"/>
              <a:gd name="connsiteX187" fmla="*/ 2889565 w 3864770"/>
              <a:gd name="connsiteY187" fmla="*/ 702234 h 1558550"/>
              <a:gd name="connsiteX188" fmla="*/ 2603074 w 3864770"/>
              <a:gd name="connsiteY188" fmla="*/ 1002987 h 1558550"/>
              <a:gd name="connsiteX189" fmla="*/ 1536801 w 3864770"/>
              <a:gd name="connsiteY189" fmla="*/ 1048536 h 1558550"/>
              <a:gd name="connsiteX190" fmla="*/ 1272482 w 3864770"/>
              <a:gd name="connsiteY190" fmla="*/ 646161 h 1558550"/>
              <a:gd name="connsiteX191" fmla="*/ 1926776 w 3864770"/>
              <a:gd name="connsiteY191" fmla="*/ 1175040 h 1558550"/>
              <a:gd name="connsiteX192" fmla="*/ 2762770 w 3864770"/>
              <a:gd name="connsiteY192" fmla="*/ 768829 h 1558550"/>
              <a:gd name="connsiteX193" fmla="*/ 2877686 w 3864770"/>
              <a:gd name="connsiteY193" fmla="*/ 619267 h 1558550"/>
              <a:gd name="connsiteX194" fmla="*/ 3382857 w 3864770"/>
              <a:gd name="connsiteY194" fmla="*/ 193716 h 1558550"/>
              <a:gd name="connsiteX195" fmla="*/ 3489656 w 3864770"/>
              <a:gd name="connsiteY195" fmla="*/ 177440 h 1558550"/>
              <a:gd name="connsiteX196" fmla="*/ 1715211 w 3864770"/>
              <a:gd name="connsiteY196" fmla="*/ 140 h 1558550"/>
              <a:gd name="connsiteX197" fmla="*/ 1757828 w 3864770"/>
              <a:gd name="connsiteY197" fmla="*/ 3190 h 1558550"/>
              <a:gd name="connsiteX198" fmla="*/ 1877120 w 3864770"/>
              <a:gd name="connsiteY198" fmla="*/ 85263 h 1558550"/>
              <a:gd name="connsiteX199" fmla="*/ 1822324 w 3864770"/>
              <a:gd name="connsiteY199" fmla="*/ 286602 h 1558550"/>
              <a:gd name="connsiteX200" fmla="*/ 1640612 w 3864770"/>
              <a:gd name="connsiteY200" fmla="*/ 242262 h 1558550"/>
              <a:gd name="connsiteX201" fmla="*/ 1636522 w 3864770"/>
              <a:gd name="connsiteY201" fmla="*/ 175390 h 1558550"/>
              <a:gd name="connsiteX202" fmla="*/ 1662938 w 3864770"/>
              <a:gd name="connsiteY202" fmla="*/ 145777 h 1558550"/>
              <a:gd name="connsiteX203" fmla="*/ 1685292 w 3864770"/>
              <a:gd name="connsiteY203" fmla="*/ 145330 h 1558550"/>
              <a:gd name="connsiteX204" fmla="*/ 1710616 w 3864770"/>
              <a:gd name="connsiteY204" fmla="*/ 192496 h 1558550"/>
              <a:gd name="connsiteX205" fmla="*/ 1720214 w 3864770"/>
              <a:gd name="connsiteY205" fmla="*/ 219493 h 1558550"/>
              <a:gd name="connsiteX206" fmla="*/ 1770396 w 3864770"/>
              <a:gd name="connsiteY206" fmla="*/ 254323 h 1558550"/>
              <a:gd name="connsiteX207" fmla="*/ 1839510 w 3864770"/>
              <a:gd name="connsiteY207" fmla="*/ 203544 h 1558550"/>
              <a:gd name="connsiteX208" fmla="*/ 1840124 w 3864770"/>
              <a:gd name="connsiteY208" fmla="*/ 127529 h 1558550"/>
              <a:gd name="connsiteX209" fmla="*/ 1768106 w 3864770"/>
              <a:gd name="connsiteY209" fmla="*/ 58422 h 1558550"/>
              <a:gd name="connsiteX210" fmla="*/ 1602520 w 3864770"/>
              <a:gd name="connsiteY210" fmla="*/ 91386 h 1558550"/>
              <a:gd name="connsiteX211" fmla="*/ 1553764 w 3864770"/>
              <a:gd name="connsiteY211" fmla="*/ 167191 h 1558550"/>
              <a:gd name="connsiteX212" fmla="*/ 1550318 w 3864770"/>
              <a:gd name="connsiteY212" fmla="*/ 178595 h 1558550"/>
              <a:gd name="connsiteX213" fmla="*/ 1546465 w 3864770"/>
              <a:gd name="connsiteY213" fmla="*/ 209836 h 1558550"/>
              <a:gd name="connsiteX214" fmla="*/ 1548938 w 3864770"/>
              <a:gd name="connsiteY214" fmla="*/ 232986 h 1558550"/>
              <a:gd name="connsiteX215" fmla="*/ 1554237 w 3864770"/>
              <a:gd name="connsiteY215" fmla="*/ 254466 h 1558550"/>
              <a:gd name="connsiteX216" fmla="*/ 1622993 w 3864770"/>
              <a:gd name="connsiteY216" fmla="*/ 335146 h 1558550"/>
              <a:gd name="connsiteX217" fmla="*/ 1897750 w 3864770"/>
              <a:gd name="connsiteY217" fmla="*/ 347193 h 1558550"/>
              <a:gd name="connsiteX218" fmla="*/ 1918473 w 3864770"/>
              <a:gd name="connsiteY218" fmla="*/ 341138 h 1558550"/>
              <a:gd name="connsiteX219" fmla="*/ 1924003 w 3864770"/>
              <a:gd name="connsiteY219" fmla="*/ 319906 h 1558550"/>
              <a:gd name="connsiteX220" fmla="*/ 1978352 w 3864770"/>
              <a:gd name="connsiteY220" fmla="*/ 220111 h 1558550"/>
              <a:gd name="connsiteX221" fmla="*/ 2228461 w 3864770"/>
              <a:gd name="connsiteY221" fmla="*/ 159966 h 1558550"/>
              <a:gd name="connsiteX222" fmla="*/ 2402791 w 3864770"/>
              <a:gd name="connsiteY222" fmla="*/ 293446 h 1558550"/>
              <a:gd name="connsiteX223" fmla="*/ 2412975 w 3864770"/>
              <a:gd name="connsiteY223" fmla="*/ 314678 h 1558550"/>
              <a:gd name="connsiteX224" fmla="*/ 2423662 w 3864770"/>
              <a:gd name="connsiteY224" fmla="*/ 293446 h 1558550"/>
              <a:gd name="connsiteX225" fmla="*/ 2556081 w 3864770"/>
              <a:gd name="connsiteY225" fmla="*/ 144778 h 1558550"/>
              <a:gd name="connsiteX226" fmla="*/ 2855232 w 3864770"/>
              <a:gd name="connsiteY226" fmla="*/ 146314 h 1558550"/>
              <a:gd name="connsiteX227" fmla="*/ 2904442 w 3864770"/>
              <a:gd name="connsiteY227" fmla="*/ 257082 h 1558550"/>
              <a:gd name="connsiteX228" fmla="*/ 2842739 w 3864770"/>
              <a:gd name="connsiteY228" fmla="*/ 375138 h 1558550"/>
              <a:gd name="connsiteX229" fmla="*/ 2764521 w 3864770"/>
              <a:gd name="connsiteY229" fmla="*/ 421148 h 1558550"/>
              <a:gd name="connsiteX230" fmla="*/ 2628900 w 3864770"/>
              <a:gd name="connsiteY230" fmla="*/ 527000 h 1558550"/>
              <a:gd name="connsiteX231" fmla="*/ 2585946 w 3864770"/>
              <a:gd name="connsiteY231" fmla="*/ 625811 h 1558550"/>
              <a:gd name="connsiteX232" fmla="*/ 2569002 w 3864770"/>
              <a:gd name="connsiteY232" fmla="*/ 669520 h 1558550"/>
              <a:gd name="connsiteX233" fmla="*/ 2641933 w 3864770"/>
              <a:gd name="connsiteY233" fmla="*/ 431434 h 1558550"/>
              <a:gd name="connsiteX234" fmla="*/ 2654669 w 3864770"/>
              <a:gd name="connsiteY234" fmla="*/ 416930 h 1558550"/>
              <a:gd name="connsiteX235" fmla="*/ 2637874 w 3864770"/>
              <a:gd name="connsiteY235" fmla="*/ 407510 h 1558550"/>
              <a:gd name="connsiteX236" fmla="*/ 2608456 w 3864770"/>
              <a:gd name="connsiteY236" fmla="*/ 355654 h 1558550"/>
              <a:gd name="connsiteX237" fmla="*/ 2669564 w 3864770"/>
              <a:gd name="connsiteY237" fmla="*/ 267762 h 1558550"/>
              <a:gd name="connsiteX238" fmla="*/ 2710637 w 3864770"/>
              <a:gd name="connsiteY238" fmla="*/ 266540 h 1558550"/>
              <a:gd name="connsiteX239" fmla="*/ 2683770 w 3864770"/>
              <a:gd name="connsiteY239" fmla="*/ 276959 h 1558550"/>
              <a:gd name="connsiteX240" fmla="*/ 2638340 w 3864770"/>
              <a:gd name="connsiteY240" fmla="*/ 342846 h 1558550"/>
              <a:gd name="connsiteX241" fmla="*/ 2671258 w 3864770"/>
              <a:gd name="connsiteY241" fmla="*/ 379671 h 1558550"/>
              <a:gd name="connsiteX242" fmla="*/ 2695537 w 3864770"/>
              <a:gd name="connsiteY242" fmla="*/ 387343 h 1558550"/>
              <a:gd name="connsiteX243" fmla="*/ 2698591 w 3864770"/>
              <a:gd name="connsiteY243" fmla="*/ 388184 h 1558550"/>
              <a:gd name="connsiteX244" fmla="*/ 2826783 w 3864770"/>
              <a:gd name="connsiteY244" fmla="*/ 332952 h 1558550"/>
              <a:gd name="connsiteX245" fmla="*/ 2829948 w 3864770"/>
              <a:gd name="connsiteY245" fmla="*/ 201258 h 1558550"/>
              <a:gd name="connsiteX246" fmla="*/ 2606799 w 3864770"/>
              <a:gd name="connsiteY246" fmla="*/ 180921 h 1558550"/>
              <a:gd name="connsiteX247" fmla="*/ 2448873 w 3864770"/>
              <a:gd name="connsiteY247" fmla="*/ 359111 h 1558550"/>
              <a:gd name="connsiteX248" fmla="*/ 2433363 w 3864770"/>
              <a:gd name="connsiteY248" fmla="*/ 392783 h 1558550"/>
              <a:gd name="connsiteX249" fmla="*/ 2434983 w 3864770"/>
              <a:gd name="connsiteY249" fmla="*/ 437491 h 1558550"/>
              <a:gd name="connsiteX250" fmla="*/ 2118869 w 3864770"/>
              <a:gd name="connsiteY250" fmla="*/ 953154 h 1558550"/>
              <a:gd name="connsiteX251" fmla="*/ 1412939 w 3864770"/>
              <a:gd name="connsiteY251" fmla="*/ 669756 h 1558550"/>
              <a:gd name="connsiteX252" fmla="*/ 1409401 w 3864770"/>
              <a:gd name="connsiteY252" fmla="*/ 663319 h 1558550"/>
              <a:gd name="connsiteX253" fmla="*/ 1122626 w 3864770"/>
              <a:gd name="connsiteY253" fmla="*/ 275120 h 1558550"/>
              <a:gd name="connsiteX254" fmla="*/ 1102955 w 3864770"/>
              <a:gd name="connsiteY254" fmla="*/ 260471 h 1558550"/>
              <a:gd name="connsiteX255" fmla="*/ 951335 w 3864770"/>
              <a:gd name="connsiteY255" fmla="*/ 187134 h 1558550"/>
              <a:gd name="connsiteX256" fmla="*/ 442408 w 3864770"/>
              <a:gd name="connsiteY256" fmla="*/ 243747 h 1558550"/>
              <a:gd name="connsiteX257" fmla="*/ 71373 w 3864770"/>
              <a:gd name="connsiteY257" fmla="*/ 628871 h 1558550"/>
              <a:gd name="connsiteX258" fmla="*/ 5839 w 3864770"/>
              <a:gd name="connsiteY258" fmla="*/ 758556 h 1558550"/>
              <a:gd name="connsiteX259" fmla="*/ 147927 w 3864770"/>
              <a:gd name="connsiteY259" fmla="*/ 449289 h 1558550"/>
              <a:gd name="connsiteX260" fmla="*/ 276495 w 3864770"/>
              <a:gd name="connsiteY260" fmla="*/ 310157 h 1558550"/>
              <a:gd name="connsiteX261" fmla="*/ 925419 w 3864770"/>
              <a:gd name="connsiteY261" fmla="*/ 124770 h 1558550"/>
              <a:gd name="connsiteX262" fmla="*/ 1385221 w 3864770"/>
              <a:gd name="connsiteY262" fmla="*/ 506058 h 1558550"/>
              <a:gd name="connsiteX263" fmla="*/ 1432899 w 3864770"/>
              <a:gd name="connsiteY263" fmla="*/ 590574 h 1558550"/>
              <a:gd name="connsiteX264" fmla="*/ 1759076 w 3864770"/>
              <a:gd name="connsiteY264" fmla="*/ 920009 h 1558550"/>
              <a:gd name="connsiteX265" fmla="*/ 2288842 w 3864770"/>
              <a:gd name="connsiteY265" fmla="*/ 754720 h 1558550"/>
              <a:gd name="connsiteX266" fmla="*/ 2373577 w 3864770"/>
              <a:gd name="connsiteY266" fmla="*/ 392703 h 1558550"/>
              <a:gd name="connsiteX267" fmla="*/ 2369593 w 3864770"/>
              <a:gd name="connsiteY267" fmla="*/ 376137 h 1558550"/>
              <a:gd name="connsiteX268" fmla="*/ 2359297 w 3864770"/>
              <a:gd name="connsiteY268" fmla="*/ 343214 h 1558550"/>
              <a:gd name="connsiteX269" fmla="*/ 2201091 w 3864770"/>
              <a:gd name="connsiteY269" fmla="*/ 210521 h 1558550"/>
              <a:gd name="connsiteX270" fmla="*/ 2043500 w 3864770"/>
              <a:gd name="connsiteY270" fmla="*/ 231699 h 1558550"/>
              <a:gd name="connsiteX271" fmla="*/ 1982839 w 3864770"/>
              <a:gd name="connsiteY271" fmla="*/ 302026 h 1558550"/>
              <a:gd name="connsiteX272" fmla="*/ 1975633 w 3864770"/>
              <a:gd name="connsiteY272" fmla="*/ 316897 h 1558550"/>
              <a:gd name="connsiteX273" fmla="*/ 1959677 w 3864770"/>
              <a:gd name="connsiteY273" fmla="*/ 376137 h 1558550"/>
              <a:gd name="connsiteX274" fmla="*/ 1957610 w 3864770"/>
              <a:gd name="connsiteY274" fmla="*/ 395016 h 1558550"/>
              <a:gd name="connsiteX275" fmla="*/ 1958057 w 3864770"/>
              <a:gd name="connsiteY275" fmla="*/ 421239 h 1558550"/>
              <a:gd name="connsiteX276" fmla="*/ 2040427 w 3864770"/>
              <a:gd name="connsiteY276" fmla="*/ 542030 h 1558550"/>
              <a:gd name="connsiteX277" fmla="*/ 2178934 w 3864770"/>
              <a:gd name="connsiteY277" fmla="*/ 530678 h 1558550"/>
              <a:gd name="connsiteX278" fmla="*/ 2215372 w 3864770"/>
              <a:gd name="connsiteY278" fmla="*/ 464792 h 1558550"/>
              <a:gd name="connsiteX279" fmla="*/ 2141305 w 3864770"/>
              <a:gd name="connsiteY279" fmla="*/ 407865 h 1558550"/>
              <a:gd name="connsiteX280" fmla="*/ 2127490 w 3864770"/>
              <a:gd name="connsiteY280" fmla="*/ 405947 h 1558550"/>
              <a:gd name="connsiteX281" fmla="*/ 2075673 w 3864770"/>
              <a:gd name="connsiteY281" fmla="*/ 393217 h 1558550"/>
              <a:gd name="connsiteX282" fmla="*/ 2143055 w 3864770"/>
              <a:gd name="connsiteY282" fmla="*/ 378016 h 1558550"/>
              <a:gd name="connsiteX283" fmla="*/ 2249389 w 3864770"/>
              <a:gd name="connsiteY283" fmla="*/ 430344 h 1558550"/>
              <a:gd name="connsiteX284" fmla="*/ 2245702 w 3864770"/>
              <a:gd name="connsiteY284" fmla="*/ 517935 h 1558550"/>
              <a:gd name="connsiteX285" fmla="*/ 2127788 w 3864770"/>
              <a:gd name="connsiteY285" fmla="*/ 599771 h 1558550"/>
              <a:gd name="connsiteX286" fmla="*/ 1925046 w 3864770"/>
              <a:gd name="connsiteY286" fmla="*/ 494379 h 1558550"/>
              <a:gd name="connsiteX287" fmla="*/ 1910467 w 3864770"/>
              <a:gd name="connsiteY287" fmla="*/ 401428 h 1558550"/>
              <a:gd name="connsiteX288" fmla="*/ 1911714 w 3864770"/>
              <a:gd name="connsiteY288" fmla="*/ 382391 h 1558550"/>
              <a:gd name="connsiteX289" fmla="*/ 1892499 w 3864770"/>
              <a:gd name="connsiteY289" fmla="*/ 385781 h 1558550"/>
              <a:gd name="connsiteX290" fmla="*/ 1860047 w 3864770"/>
              <a:gd name="connsiteY290" fmla="*/ 393217 h 1558550"/>
              <a:gd name="connsiteX291" fmla="*/ 1653301 w 3864770"/>
              <a:gd name="connsiteY291" fmla="*/ 540465 h 1558550"/>
              <a:gd name="connsiteX292" fmla="*/ 1647080 w 3864770"/>
              <a:gd name="connsiteY292" fmla="*/ 667036 h 1558550"/>
              <a:gd name="connsiteX293" fmla="*/ 1745646 w 3864770"/>
              <a:gd name="connsiteY293" fmla="*/ 754772 h 1558550"/>
              <a:gd name="connsiteX294" fmla="*/ 1852878 w 3864770"/>
              <a:gd name="connsiteY294" fmla="*/ 752551 h 1558550"/>
              <a:gd name="connsiteX295" fmla="*/ 1877902 w 3864770"/>
              <a:gd name="connsiteY295" fmla="*/ 742803 h 1558550"/>
              <a:gd name="connsiteX296" fmla="*/ 1898178 w 3864770"/>
              <a:gd name="connsiteY296" fmla="*/ 731676 h 1558550"/>
              <a:gd name="connsiteX297" fmla="*/ 1898234 w 3864770"/>
              <a:gd name="connsiteY297" fmla="*/ 729455 h 1558550"/>
              <a:gd name="connsiteX298" fmla="*/ 1898476 w 3864770"/>
              <a:gd name="connsiteY298" fmla="*/ 709130 h 1558550"/>
              <a:gd name="connsiteX299" fmla="*/ 1859414 w 3864770"/>
              <a:gd name="connsiteY299" fmla="*/ 611555 h 1558550"/>
              <a:gd name="connsiteX300" fmla="*/ 1793856 w 3864770"/>
              <a:gd name="connsiteY300" fmla="*/ 604500 h 1558550"/>
              <a:gd name="connsiteX301" fmla="*/ 1778942 w 3864770"/>
              <a:gd name="connsiteY301" fmla="*/ 646462 h 1558550"/>
              <a:gd name="connsiteX302" fmla="*/ 1777583 w 3864770"/>
              <a:gd name="connsiteY302" fmla="*/ 645845 h 1558550"/>
              <a:gd name="connsiteX303" fmla="*/ 1759169 w 3864770"/>
              <a:gd name="connsiteY303" fmla="*/ 612712 h 1558550"/>
              <a:gd name="connsiteX304" fmla="*/ 1771066 w 3864770"/>
              <a:gd name="connsiteY304" fmla="*/ 588261 h 1558550"/>
              <a:gd name="connsiteX305" fmla="*/ 1835395 w 3864770"/>
              <a:gd name="connsiteY305" fmla="*/ 570919 h 1558550"/>
              <a:gd name="connsiteX306" fmla="*/ 1914004 w 3864770"/>
              <a:gd name="connsiteY306" fmla="*/ 624996 h 1558550"/>
              <a:gd name="connsiteX307" fmla="*/ 1939717 w 3864770"/>
              <a:gd name="connsiteY307" fmla="*/ 728904 h 1558550"/>
              <a:gd name="connsiteX308" fmla="*/ 1937706 w 3864770"/>
              <a:gd name="connsiteY308" fmla="*/ 747230 h 1558550"/>
              <a:gd name="connsiteX309" fmla="*/ 1955748 w 3864770"/>
              <a:gd name="connsiteY309" fmla="*/ 752000 h 1558550"/>
              <a:gd name="connsiteX310" fmla="*/ 1999428 w 3864770"/>
              <a:gd name="connsiteY310" fmla="*/ 773467 h 1558550"/>
              <a:gd name="connsiteX311" fmla="*/ 2015478 w 3864770"/>
              <a:gd name="connsiteY311" fmla="*/ 782205 h 1558550"/>
              <a:gd name="connsiteX312" fmla="*/ 2115499 w 3864770"/>
              <a:gd name="connsiteY312" fmla="*/ 810279 h 1558550"/>
              <a:gd name="connsiteX313" fmla="*/ 2005908 w 3864770"/>
              <a:gd name="connsiteY313" fmla="*/ 801767 h 1558550"/>
              <a:gd name="connsiteX314" fmla="*/ 1906333 w 3864770"/>
              <a:gd name="connsiteY314" fmla="*/ 787367 h 1558550"/>
              <a:gd name="connsiteX315" fmla="*/ 1845151 w 3864770"/>
              <a:gd name="connsiteY315" fmla="*/ 790731 h 1558550"/>
              <a:gd name="connsiteX316" fmla="*/ 1818210 w 3864770"/>
              <a:gd name="connsiteY316" fmla="*/ 792781 h 1558550"/>
              <a:gd name="connsiteX317" fmla="*/ 1649540 w 3864770"/>
              <a:gd name="connsiteY317" fmla="*/ 758437 h 1558550"/>
              <a:gd name="connsiteX318" fmla="*/ 1576853 w 3864770"/>
              <a:gd name="connsiteY318" fmla="*/ 625588 h 1558550"/>
              <a:gd name="connsiteX319" fmla="*/ 1663676 w 3864770"/>
              <a:gd name="connsiteY319" fmla="*/ 440434 h 1558550"/>
              <a:gd name="connsiteX320" fmla="*/ 1678191 w 3864770"/>
              <a:gd name="connsiteY320" fmla="*/ 425233 h 1558550"/>
              <a:gd name="connsiteX321" fmla="*/ 1658533 w 3864770"/>
              <a:gd name="connsiteY321" fmla="*/ 418953 h 1558550"/>
              <a:gd name="connsiteX322" fmla="*/ 1519602 w 3864770"/>
              <a:gd name="connsiteY322" fmla="*/ 262638 h 1558550"/>
              <a:gd name="connsiteX323" fmla="*/ 1514843 w 3864770"/>
              <a:gd name="connsiteY323" fmla="*/ 238006 h 1558550"/>
              <a:gd name="connsiteX324" fmla="*/ 1512871 w 3864770"/>
              <a:gd name="connsiteY324" fmla="*/ 217064 h 1558550"/>
              <a:gd name="connsiteX325" fmla="*/ 1494213 w 3864770"/>
              <a:gd name="connsiteY325" fmla="*/ 209561 h 1558550"/>
              <a:gd name="connsiteX326" fmla="*/ 1360251 w 3864770"/>
              <a:gd name="connsiteY326" fmla="*/ 180947 h 1558550"/>
              <a:gd name="connsiteX327" fmla="*/ 1192827 w 3864770"/>
              <a:gd name="connsiteY327" fmla="*/ 160859 h 1558550"/>
              <a:gd name="connsiteX328" fmla="*/ 1261609 w 3864770"/>
              <a:gd name="connsiteY328" fmla="*/ 152896 h 1558550"/>
              <a:gd name="connsiteX329" fmla="*/ 1382894 w 3864770"/>
              <a:gd name="connsiteY329" fmla="*/ 145514 h 1558550"/>
              <a:gd name="connsiteX330" fmla="*/ 1449980 w 3864770"/>
              <a:gd name="connsiteY330" fmla="*/ 162172 h 1558550"/>
              <a:gd name="connsiteX331" fmla="*/ 1496658 w 3864770"/>
              <a:gd name="connsiteY331" fmla="*/ 175533 h 1558550"/>
              <a:gd name="connsiteX332" fmla="*/ 1515014 w 3864770"/>
              <a:gd name="connsiteY332" fmla="*/ 178660 h 1558550"/>
              <a:gd name="connsiteX333" fmla="*/ 1518552 w 3864770"/>
              <a:gd name="connsiteY333" fmla="*/ 160425 h 1558550"/>
              <a:gd name="connsiteX334" fmla="*/ 1595091 w 3864770"/>
              <a:gd name="connsiteY334" fmla="*/ 44825 h 1558550"/>
              <a:gd name="connsiteX335" fmla="*/ 1715211 w 3864770"/>
              <a:gd name="connsiteY335" fmla="*/ 140 h 1558550"/>
            </a:gdLst>
            <a:ahLst/>
            <a:cxnLst/>
            <a:rect l="l" t="t" r="r" b="b"/>
            <a:pathLst>
              <a:path w="3864770" h="1558550">
                <a:moveTo>
                  <a:pt x="688946" y="363803"/>
                </a:moveTo>
                <a:cubicBezTo>
                  <a:pt x="753957" y="365374"/>
                  <a:pt x="821183" y="380167"/>
                  <a:pt x="889310" y="408719"/>
                </a:cubicBezTo>
                <a:cubicBezTo>
                  <a:pt x="1109108" y="500854"/>
                  <a:pt x="1222004" y="703796"/>
                  <a:pt x="1203739" y="969341"/>
                </a:cubicBezTo>
                <a:cubicBezTo>
                  <a:pt x="1203266" y="975464"/>
                  <a:pt x="1202583" y="981664"/>
                  <a:pt x="1202043" y="987891"/>
                </a:cubicBezTo>
                <a:cubicBezTo>
                  <a:pt x="1208341" y="987366"/>
                  <a:pt x="1214549" y="986894"/>
                  <a:pt x="1220781" y="986736"/>
                </a:cubicBezTo>
                <a:cubicBezTo>
                  <a:pt x="1273666" y="985212"/>
                  <a:pt x="1326248" y="999321"/>
                  <a:pt x="1367720" y="1035373"/>
                </a:cubicBezTo>
                <a:cubicBezTo>
                  <a:pt x="1400722" y="1064065"/>
                  <a:pt x="1418211" y="1103322"/>
                  <a:pt x="1416988" y="1146060"/>
                </a:cubicBezTo>
                <a:cubicBezTo>
                  <a:pt x="1415608" y="1191923"/>
                  <a:pt x="1393122" y="1235016"/>
                  <a:pt x="1355346" y="1264157"/>
                </a:cubicBezTo>
                <a:cubicBezTo>
                  <a:pt x="1333033" y="1281406"/>
                  <a:pt x="1305762" y="1295372"/>
                  <a:pt x="1277046" y="1310178"/>
                </a:cubicBezTo>
                <a:cubicBezTo>
                  <a:pt x="1224620" y="1337190"/>
                  <a:pt x="1170485" y="1365016"/>
                  <a:pt x="1141401" y="1416030"/>
                </a:cubicBezTo>
                <a:cubicBezTo>
                  <a:pt x="1123597" y="1447260"/>
                  <a:pt x="1110947" y="1481615"/>
                  <a:pt x="1098510" y="1514841"/>
                </a:cubicBezTo>
                <a:cubicBezTo>
                  <a:pt x="1093090" y="1529491"/>
                  <a:pt x="1087458" y="1544063"/>
                  <a:pt x="1081613" y="1558550"/>
                </a:cubicBezTo>
                <a:cubicBezTo>
                  <a:pt x="1089450" y="1474336"/>
                  <a:pt x="1107240" y="1379848"/>
                  <a:pt x="1154536" y="1320479"/>
                </a:cubicBezTo>
                <a:cubicBezTo>
                  <a:pt x="1158469" y="1315315"/>
                  <a:pt x="1162689" y="1310506"/>
                  <a:pt x="1167212" y="1305974"/>
                </a:cubicBezTo>
                <a:cubicBezTo>
                  <a:pt x="1161323" y="1303406"/>
                  <a:pt x="1155715" y="1300240"/>
                  <a:pt x="1150474" y="1296527"/>
                </a:cubicBezTo>
                <a:cubicBezTo>
                  <a:pt x="1132130" y="1283415"/>
                  <a:pt x="1121994" y="1265837"/>
                  <a:pt x="1121007" y="1244606"/>
                </a:cubicBezTo>
                <a:cubicBezTo>
                  <a:pt x="1119402" y="1207716"/>
                  <a:pt x="1146346" y="1168972"/>
                  <a:pt x="1182176" y="1156701"/>
                </a:cubicBezTo>
                <a:cubicBezTo>
                  <a:pt x="1195416" y="1152076"/>
                  <a:pt x="1209760" y="1151650"/>
                  <a:pt x="1223253" y="1155479"/>
                </a:cubicBezTo>
                <a:cubicBezTo>
                  <a:pt x="1213890" y="1157921"/>
                  <a:pt x="1204848" y="1161454"/>
                  <a:pt x="1196310" y="1166003"/>
                </a:cubicBezTo>
                <a:cubicBezTo>
                  <a:pt x="1165752" y="1182242"/>
                  <a:pt x="1147554" y="1208806"/>
                  <a:pt x="1150933" y="1231954"/>
                </a:cubicBezTo>
                <a:cubicBezTo>
                  <a:pt x="1152630" y="1243635"/>
                  <a:pt x="1160230" y="1258271"/>
                  <a:pt x="1183872" y="1268780"/>
                </a:cubicBezTo>
                <a:cubicBezTo>
                  <a:pt x="1190460" y="1271632"/>
                  <a:pt x="1198678" y="1274219"/>
                  <a:pt x="1208224" y="1276374"/>
                </a:cubicBezTo>
                <a:cubicBezTo>
                  <a:pt x="1209196" y="1276610"/>
                  <a:pt x="1210064" y="1276900"/>
                  <a:pt x="1211222" y="1277149"/>
                </a:cubicBezTo>
                <a:cubicBezTo>
                  <a:pt x="1259871" y="1286950"/>
                  <a:pt x="1310232" y="1265351"/>
                  <a:pt x="1339345" y="1222009"/>
                </a:cubicBezTo>
                <a:cubicBezTo>
                  <a:pt x="1367430" y="1180192"/>
                  <a:pt x="1368653" y="1129728"/>
                  <a:pt x="1342395" y="1090394"/>
                </a:cubicBezTo>
                <a:cubicBezTo>
                  <a:pt x="1312993" y="1046053"/>
                  <a:pt x="1257965" y="1034701"/>
                  <a:pt x="1205830" y="1041060"/>
                </a:cubicBezTo>
                <a:cubicBezTo>
                  <a:pt x="1198678" y="1041967"/>
                  <a:pt x="1191460" y="1043203"/>
                  <a:pt x="1184397" y="1044818"/>
                </a:cubicBezTo>
                <a:cubicBezTo>
                  <a:pt x="1181288" y="1052179"/>
                  <a:pt x="1177888" y="1059416"/>
                  <a:pt x="1174207" y="1066509"/>
                </a:cubicBezTo>
                <a:cubicBezTo>
                  <a:pt x="1139507" y="1133880"/>
                  <a:pt x="1086543" y="1177038"/>
                  <a:pt x="1013765" y="1197521"/>
                </a:cubicBezTo>
                <a:cubicBezTo>
                  <a:pt x="1008781" y="1198979"/>
                  <a:pt x="1004100" y="1200674"/>
                  <a:pt x="998879" y="1201803"/>
                </a:cubicBezTo>
                <a:cubicBezTo>
                  <a:pt x="994752" y="1202802"/>
                  <a:pt x="990583" y="1203576"/>
                  <a:pt x="986520" y="1204430"/>
                </a:cubicBezTo>
                <a:cubicBezTo>
                  <a:pt x="965455" y="1208577"/>
                  <a:pt x="944035" y="1210659"/>
                  <a:pt x="922564" y="1210646"/>
                </a:cubicBezTo>
                <a:cubicBezTo>
                  <a:pt x="915967" y="1210579"/>
                  <a:pt x="909374" y="1210350"/>
                  <a:pt x="902789" y="1209961"/>
                </a:cubicBezTo>
                <a:cubicBezTo>
                  <a:pt x="841199" y="1205652"/>
                  <a:pt x="786789" y="1182255"/>
                  <a:pt x="748618" y="1141684"/>
                </a:cubicBezTo>
                <a:cubicBezTo>
                  <a:pt x="724214" y="1115684"/>
                  <a:pt x="705792" y="1079870"/>
                  <a:pt x="694116" y="1041060"/>
                </a:cubicBezTo>
                <a:cubicBezTo>
                  <a:pt x="692221" y="1034403"/>
                  <a:pt x="690485" y="1027701"/>
                  <a:pt x="688908" y="1020959"/>
                </a:cubicBezTo>
                <a:cubicBezTo>
                  <a:pt x="682191" y="1019346"/>
                  <a:pt x="675434" y="1017891"/>
                  <a:pt x="668647" y="1016598"/>
                </a:cubicBezTo>
                <a:cubicBezTo>
                  <a:pt x="588478" y="1001016"/>
                  <a:pt x="494450" y="1001949"/>
                  <a:pt x="430205" y="1037132"/>
                </a:cubicBezTo>
                <a:cubicBezTo>
                  <a:pt x="395834" y="1056011"/>
                  <a:pt x="372612" y="1083628"/>
                  <a:pt x="361489" y="1117905"/>
                </a:cubicBezTo>
                <a:cubicBezTo>
                  <a:pt x="359162" y="1124921"/>
                  <a:pt x="357343" y="1132094"/>
                  <a:pt x="356045" y="1139372"/>
                </a:cubicBezTo>
                <a:cubicBezTo>
                  <a:pt x="354723" y="1147007"/>
                  <a:pt x="353932" y="1154723"/>
                  <a:pt x="353679" y="1162468"/>
                </a:cubicBezTo>
                <a:cubicBezTo>
                  <a:pt x="353349" y="1172520"/>
                  <a:pt x="354809" y="1183174"/>
                  <a:pt x="357399" y="1193776"/>
                </a:cubicBezTo>
                <a:cubicBezTo>
                  <a:pt x="358399" y="1197521"/>
                  <a:pt x="359648" y="1201370"/>
                  <a:pt x="360950" y="1205115"/>
                </a:cubicBezTo>
                <a:cubicBezTo>
                  <a:pt x="371088" y="1235647"/>
                  <a:pt x="390561" y="1264879"/>
                  <a:pt x="409705" y="1280894"/>
                </a:cubicBezTo>
                <a:cubicBezTo>
                  <a:pt x="455450" y="1319415"/>
                  <a:pt x="521944" y="1332670"/>
                  <a:pt x="575211" y="1313882"/>
                </a:cubicBezTo>
                <a:cubicBezTo>
                  <a:pt x="606544" y="1302927"/>
                  <a:pt x="634170" y="1276454"/>
                  <a:pt x="647280" y="1244869"/>
                </a:cubicBezTo>
                <a:cubicBezTo>
                  <a:pt x="658021" y="1218790"/>
                  <a:pt x="657878" y="1192476"/>
                  <a:pt x="646504" y="1168840"/>
                </a:cubicBezTo>
                <a:cubicBezTo>
                  <a:pt x="632080" y="1138609"/>
                  <a:pt x="604270" y="1118168"/>
                  <a:pt x="577498" y="1118075"/>
                </a:cubicBezTo>
                <a:cubicBezTo>
                  <a:pt x="556395" y="1117918"/>
                  <a:pt x="538499" y="1130345"/>
                  <a:pt x="527363" y="1152878"/>
                </a:cubicBezTo>
                <a:lnTo>
                  <a:pt x="517723" y="1179901"/>
                </a:lnTo>
                <a:cubicBezTo>
                  <a:pt x="511965" y="1198834"/>
                  <a:pt x="505351" y="1220485"/>
                  <a:pt x="492372" y="1226989"/>
                </a:cubicBezTo>
                <a:cubicBezTo>
                  <a:pt x="486613" y="1229997"/>
                  <a:pt x="479236" y="1229813"/>
                  <a:pt x="470046" y="1226686"/>
                </a:cubicBezTo>
                <a:cubicBezTo>
                  <a:pt x="454990" y="1221471"/>
                  <a:pt x="447390" y="1207596"/>
                  <a:pt x="443616" y="1197007"/>
                </a:cubicBezTo>
                <a:cubicBezTo>
                  <a:pt x="435872" y="1174975"/>
                  <a:pt x="437647" y="1146216"/>
                  <a:pt x="447746" y="1130122"/>
                </a:cubicBezTo>
                <a:cubicBezTo>
                  <a:pt x="499723" y="1046972"/>
                  <a:pt x="578025" y="1054343"/>
                  <a:pt x="629463" y="1085782"/>
                </a:cubicBezTo>
                <a:cubicBezTo>
                  <a:pt x="691789" y="1123830"/>
                  <a:pt x="732168" y="1207440"/>
                  <a:pt x="684189" y="1287134"/>
                </a:cubicBezTo>
                <a:cubicBezTo>
                  <a:pt x="658021" y="1330607"/>
                  <a:pt x="615630" y="1359747"/>
                  <a:pt x="564967" y="1369114"/>
                </a:cubicBezTo>
                <a:cubicBezTo>
                  <a:pt x="508572" y="1379467"/>
                  <a:pt x="449219" y="1364450"/>
                  <a:pt x="402237" y="1327533"/>
                </a:cubicBezTo>
                <a:cubicBezTo>
                  <a:pt x="362711" y="1296555"/>
                  <a:pt x="336611" y="1256286"/>
                  <a:pt x="325711" y="1211946"/>
                </a:cubicBezTo>
                <a:cubicBezTo>
                  <a:pt x="324274" y="1205911"/>
                  <a:pt x="323090" y="1199818"/>
                  <a:pt x="322161" y="1193685"/>
                </a:cubicBezTo>
                <a:cubicBezTo>
                  <a:pt x="315955" y="1194459"/>
                  <a:pt x="309814" y="1195471"/>
                  <a:pt x="303830" y="1196745"/>
                </a:cubicBezTo>
                <a:cubicBezTo>
                  <a:pt x="287632" y="1200267"/>
                  <a:pt x="272288" y="1205271"/>
                  <a:pt x="257152" y="1210171"/>
                </a:cubicBezTo>
                <a:cubicBezTo>
                  <a:pt x="235733" y="1217056"/>
                  <a:pt x="213617" y="1224217"/>
                  <a:pt x="189975" y="1226818"/>
                </a:cubicBezTo>
                <a:cubicBezTo>
                  <a:pt x="151290" y="1231022"/>
                  <a:pt x="109293" y="1225045"/>
                  <a:pt x="68624" y="1219382"/>
                </a:cubicBezTo>
                <a:cubicBezTo>
                  <a:pt x="45890" y="1216242"/>
                  <a:pt x="22879" y="1213023"/>
                  <a:pt x="0" y="1211419"/>
                </a:cubicBezTo>
                <a:cubicBezTo>
                  <a:pt x="47218" y="1194708"/>
                  <a:pt x="104929" y="1191780"/>
                  <a:pt x="167398" y="1191318"/>
                </a:cubicBezTo>
                <a:cubicBezTo>
                  <a:pt x="215693" y="1191175"/>
                  <a:pt x="257929" y="1179732"/>
                  <a:pt x="301372" y="1162771"/>
                </a:cubicBezTo>
                <a:cubicBezTo>
                  <a:pt x="307591" y="1160327"/>
                  <a:pt x="313771" y="1157869"/>
                  <a:pt x="319924" y="1155256"/>
                </a:cubicBezTo>
                <a:cubicBezTo>
                  <a:pt x="320319" y="1148292"/>
                  <a:pt x="321017" y="1141238"/>
                  <a:pt x="322095" y="1134235"/>
                </a:cubicBezTo>
                <a:cubicBezTo>
                  <a:pt x="323147" y="1126024"/>
                  <a:pt x="324685" y="1117905"/>
                  <a:pt x="326696" y="1109627"/>
                </a:cubicBezTo>
                <a:cubicBezTo>
                  <a:pt x="345499" y="1036751"/>
                  <a:pt x="398016" y="979063"/>
                  <a:pt x="465707" y="953458"/>
                </a:cubicBezTo>
                <a:cubicBezTo>
                  <a:pt x="472085" y="951000"/>
                  <a:pt x="478672" y="948937"/>
                  <a:pt x="485351" y="947086"/>
                </a:cubicBezTo>
                <a:cubicBezTo>
                  <a:pt x="480403" y="942119"/>
                  <a:pt x="475551" y="937060"/>
                  <a:pt x="470796" y="931911"/>
                </a:cubicBezTo>
                <a:cubicBezTo>
                  <a:pt x="414900" y="870938"/>
                  <a:pt x="383184" y="804590"/>
                  <a:pt x="384039" y="746679"/>
                </a:cubicBezTo>
                <a:cubicBezTo>
                  <a:pt x="384722" y="696203"/>
                  <a:pt x="409128" y="651560"/>
                  <a:pt x="456634" y="613893"/>
                </a:cubicBezTo>
                <a:cubicBezTo>
                  <a:pt x="503325" y="576870"/>
                  <a:pt x="568019" y="575780"/>
                  <a:pt x="625295" y="579525"/>
                </a:cubicBezTo>
                <a:lnTo>
                  <a:pt x="652408" y="581588"/>
                </a:lnTo>
                <a:lnTo>
                  <a:pt x="713497" y="584978"/>
                </a:lnTo>
                <a:cubicBezTo>
                  <a:pt x="748880" y="585136"/>
                  <a:pt x="781450" y="577685"/>
                  <a:pt x="812982" y="570540"/>
                </a:cubicBezTo>
                <a:cubicBezTo>
                  <a:pt x="853428" y="561407"/>
                  <a:pt x="888996" y="553525"/>
                  <a:pt x="922603" y="561973"/>
                </a:cubicBezTo>
                <a:cubicBezTo>
                  <a:pt x="888903" y="563117"/>
                  <a:pt x="856044" y="572325"/>
                  <a:pt x="822593" y="590036"/>
                </a:cubicBezTo>
                <a:lnTo>
                  <a:pt x="806631" y="598850"/>
                </a:lnTo>
                <a:cubicBezTo>
                  <a:pt x="792114" y="607062"/>
                  <a:pt x="777900" y="614957"/>
                  <a:pt x="762951" y="620239"/>
                </a:cubicBezTo>
                <a:cubicBezTo>
                  <a:pt x="757052" y="622347"/>
                  <a:pt x="750993" y="623969"/>
                  <a:pt x="744831" y="625087"/>
                </a:cubicBezTo>
                <a:cubicBezTo>
                  <a:pt x="745804" y="631079"/>
                  <a:pt x="746594" y="637187"/>
                  <a:pt x="746804" y="643415"/>
                </a:cubicBezTo>
                <a:cubicBezTo>
                  <a:pt x="748724" y="679164"/>
                  <a:pt x="739913" y="717368"/>
                  <a:pt x="721255" y="747349"/>
                </a:cubicBezTo>
                <a:cubicBezTo>
                  <a:pt x="707501" y="769290"/>
                  <a:pt x="682716" y="796433"/>
                  <a:pt x="642573" y="801411"/>
                </a:cubicBezTo>
                <a:cubicBezTo>
                  <a:pt x="623625" y="803816"/>
                  <a:pt x="594605" y="798509"/>
                  <a:pt x="578248" y="784004"/>
                </a:cubicBezTo>
                <a:cubicBezTo>
                  <a:pt x="570398" y="777120"/>
                  <a:pt x="566362" y="768829"/>
                  <a:pt x="566269" y="759555"/>
                </a:cubicBezTo>
                <a:cubicBezTo>
                  <a:pt x="566269" y="745733"/>
                  <a:pt x="574014" y="731702"/>
                  <a:pt x="584677" y="726498"/>
                </a:cubicBezTo>
                <a:cubicBezTo>
                  <a:pt x="585230" y="726184"/>
                  <a:pt x="585599" y="726026"/>
                  <a:pt x="586046" y="725803"/>
                </a:cubicBezTo>
                <a:cubicBezTo>
                  <a:pt x="581233" y="740202"/>
                  <a:pt x="587452" y="757860"/>
                  <a:pt x="601062" y="767845"/>
                </a:cubicBezTo>
                <a:cubicBezTo>
                  <a:pt x="618681" y="780785"/>
                  <a:pt x="643176" y="778117"/>
                  <a:pt x="666530" y="760788"/>
                </a:cubicBezTo>
                <a:cubicBezTo>
                  <a:pt x="689999" y="743210"/>
                  <a:pt x="703675" y="701406"/>
                  <a:pt x="705608" y="663226"/>
                </a:cubicBezTo>
                <a:cubicBezTo>
                  <a:pt x="705976" y="656317"/>
                  <a:pt x="705896" y="649405"/>
                  <a:pt x="705530" y="642902"/>
                </a:cubicBezTo>
                <a:cubicBezTo>
                  <a:pt x="705371" y="642128"/>
                  <a:pt x="705371" y="641365"/>
                  <a:pt x="705371" y="640669"/>
                </a:cubicBezTo>
                <a:cubicBezTo>
                  <a:pt x="698829" y="636588"/>
                  <a:pt x="692059" y="632882"/>
                  <a:pt x="685095" y="629567"/>
                </a:cubicBezTo>
                <a:cubicBezTo>
                  <a:pt x="676983" y="625721"/>
                  <a:pt x="668623" y="622415"/>
                  <a:pt x="660073" y="619675"/>
                </a:cubicBezTo>
                <a:cubicBezTo>
                  <a:pt x="625360" y="609006"/>
                  <a:pt x="587675" y="607838"/>
                  <a:pt x="552844" y="617612"/>
                </a:cubicBezTo>
                <a:cubicBezTo>
                  <a:pt x="505876" y="630724"/>
                  <a:pt x="470939" y="661939"/>
                  <a:pt x="454201" y="705426"/>
                </a:cubicBezTo>
                <a:cubicBezTo>
                  <a:pt x="437621" y="748597"/>
                  <a:pt x="439764" y="791177"/>
                  <a:pt x="460422" y="831904"/>
                </a:cubicBezTo>
                <a:cubicBezTo>
                  <a:pt x="499434" y="908538"/>
                  <a:pt x="592987" y="958081"/>
                  <a:pt x="662993" y="977932"/>
                </a:cubicBezTo>
                <a:cubicBezTo>
                  <a:pt x="664452" y="978405"/>
                  <a:pt x="665741" y="978853"/>
                  <a:pt x="667134" y="979181"/>
                </a:cubicBezTo>
                <a:cubicBezTo>
                  <a:pt x="672289" y="980626"/>
                  <a:pt x="677417" y="981638"/>
                  <a:pt x="682492" y="982860"/>
                </a:cubicBezTo>
                <a:cubicBezTo>
                  <a:pt x="681753" y="976403"/>
                  <a:pt x="681239" y="969922"/>
                  <a:pt x="680954" y="963429"/>
                </a:cubicBezTo>
                <a:cubicBezTo>
                  <a:pt x="679495" y="928784"/>
                  <a:pt x="683952" y="895256"/>
                  <a:pt x="695470" y="867403"/>
                </a:cubicBezTo>
                <a:cubicBezTo>
                  <a:pt x="725266" y="795776"/>
                  <a:pt x="816151" y="748518"/>
                  <a:pt x="898199" y="762011"/>
                </a:cubicBezTo>
                <a:cubicBezTo>
                  <a:pt x="946022" y="769921"/>
                  <a:pt x="994463" y="803593"/>
                  <a:pt x="1016039" y="843873"/>
                </a:cubicBezTo>
                <a:cubicBezTo>
                  <a:pt x="1031411" y="872540"/>
                  <a:pt x="1032699" y="902836"/>
                  <a:pt x="1019722" y="931530"/>
                </a:cubicBezTo>
                <a:cubicBezTo>
                  <a:pt x="997302" y="981231"/>
                  <a:pt x="932741" y="984161"/>
                  <a:pt x="913478" y="983819"/>
                </a:cubicBezTo>
                <a:cubicBezTo>
                  <a:pt x="886760" y="983385"/>
                  <a:pt x="848905" y="975856"/>
                  <a:pt x="846077" y="968657"/>
                </a:cubicBezTo>
                <a:cubicBezTo>
                  <a:pt x="849142" y="964047"/>
                  <a:pt x="866511" y="959749"/>
                  <a:pt x="897963" y="955900"/>
                </a:cubicBezTo>
                <a:lnTo>
                  <a:pt x="911703" y="953917"/>
                </a:lnTo>
                <a:cubicBezTo>
                  <a:pt x="935647" y="948714"/>
                  <a:pt x="985705" y="937665"/>
                  <a:pt x="985772" y="897095"/>
                </a:cubicBezTo>
                <a:cubicBezTo>
                  <a:pt x="985772" y="869716"/>
                  <a:pt x="973200" y="846921"/>
                  <a:pt x="949401" y="831195"/>
                </a:cubicBezTo>
                <a:cubicBezTo>
                  <a:pt x="909337" y="804801"/>
                  <a:pt x="846300" y="804801"/>
                  <a:pt x="810759" y="819830"/>
                </a:cubicBezTo>
                <a:cubicBezTo>
                  <a:pt x="762621" y="840339"/>
                  <a:pt x="733287" y="883274"/>
                  <a:pt x="728383" y="940660"/>
                </a:cubicBezTo>
                <a:cubicBezTo>
                  <a:pt x="727541" y="951262"/>
                  <a:pt x="727764" y="961971"/>
                  <a:pt x="728539" y="972705"/>
                </a:cubicBezTo>
                <a:cubicBezTo>
                  <a:pt x="728921" y="979063"/>
                  <a:pt x="729775" y="985435"/>
                  <a:pt x="730775" y="991740"/>
                </a:cubicBezTo>
                <a:cubicBezTo>
                  <a:pt x="733337" y="1007307"/>
                  <a:pt x="737500" y="1022566"/>
                  <a:pt x="743201" y="1037278"/>
                </a:cubicBezTo>
                <a:cubicBezTo>
                  <a:pt x="746436" y="1045804"/>
                  <a:pt x="750103" y="1053935"/>
                  <a:pt x="754337" y="1061845"/>
                </a:cubicBezTo>
                <a:cubicBezTo>
                  <a:pt x="769143" y="1090130"/>
                  <a:pt x="789485" y="1114529"/>
                  <a:pt x="813823" y="1130176"/>
                </a:cubicBezTo>
                <a:cubicBezTo>
                  <a:pt x="846064" y="1150880"/>
                  <a:pt x="886221" y="1160379"/>
                  <a:pt x="928125" y="1157936"/>
                </a:cubicBezTo>
                <a:cubicBezTo>
                  <a:pt x="935884" y="1157462"/>
                  <a:pt x="943695" y="1156621"/>
                  <a:pt x="951531" y="1155401"/>
                </a:cubicBezTo>
                <a:cubicBezTo>
                  <a:pt x="958119" y="1154349"/>
                  <a:pt x="964732" y="1152930"/>
                  <a:pt x="971413" y="1151341"/>
                </a:cubicBezTo>
                <a:cubicBezTo>
                  <a:pt x="1049095" y="1131713"/>
                  <a:pt x="1102297" y="1087057"/>
                  <a:pt x="1129633" y="1018635"/>
                </a:cubicBezTo>
                <a:cubicBezTo>
                  <a:pt x="1131763" y="1013273"/>
                  <a:pt x="1133473" y="1007665"/>
                  <a:pt x="1135221" y="1002225"/>
                </a:cubicBezTo>
                <a:cubicBezTo>
                  <a:pt x="1137561" y="995248"/>
                  <a:pt x="1139364" y="988194"/>
                  <a:pt x="1141151" y="981060"/>
                </a:cubicBezTo>
                <a:cubicBezTo>
                  <a:pt x="1170066" y="858706"/>
                  <a:pt x="1122020" y="705860"/>
                  <a:pt x="1059155" y="607075"/>
                </a:cubicBezTo>
                <a:cubicBezTo>
                  <a:pt x="948664" y="433352"/>
                  <a:pt x="703070" y="386567"/>
                  <a:pt x="529425" y="441773"/>
                </a:cubicBezTo>
                <a:cubicBezTo>
                  <a:pt x="350352" y="498780"/>
                  <a:pt x="278190" y="619872"/>
                  <a:pt x="208384" y="737087"/>
                </a:cubicBezTo>
                <a:lnTo>
                  <a:pt x="171553" y="797681"/>
                </a:lnTo>
                <a:cubicBezTo>
                  <a:pt x="154452" y="824928"/>
                  <a:pt x="136736" y="851784"/>
                  <a:pt x="118418" y="878229"/>
                </a:cubicBezTo>
                <a:cubicBezTo>
                  <a:pt x="119655" y="874997"/>
                  <a:pt x="120891" y="871766"/>
                  <a:pt x="122021" y="868560"/>
                </a:cubicBezTo>
                <a:cubicBezTo>
                  <a:pt x="142679" y="813407"/>
                  <a:pt x="163953" y="756335"/>
                  <a:pt x="199100" y="692143"/>
                </a:cubicBezTo>
                <a:cubicBezTo>
                  <a:pt x="318812" y="473367"/>
                  <a:pt x="493913" y="359088"/>
                  <a:pt x="688946" y="363803"/>
                </a:cubicBezTo>
                <a:close/>
                <a:moveTo>
                  <a:pt x="3489656" y="177440"/>
                </a:moveTo>
                <a:cubicBezTo>
                  <a:pt x="3523682" y="175234"/>
                  <a:pt x="3555809" y="176269"/>
                  <a:pt x="3585059" y="180604"/>
                </a:cubicBezTo>
                <a:cubicBezTo>
                  <a:pt x="3712190" y="199615"/>
                  <a:pt x="3821037" y="291135"/>
                  <a:pt x="3855836" y="408560"/>
                </a:cubicBezTo>
                <a:cubicBezTo>
                  <a:pt x="3886836" y="513034"/>
                  <a:pt x="3834386" y="662530"/>
                  <a:pt x="3741441" y="735000"/>
                </a:cubicBezTo>
                <a:cubicBezTo>
                  <a:pt x="3663836" y="795512"/>
                  <a:pt x="3577612" y="805418"/>
                  <a:pt x="3486379" y="815836"/>
                </a:cubicBezTo>
                <a:lnTo>
                  <a:pt x="3421026" y="824048"/>
                </a:lnTo>
                <a:cubicBezTo>
                  <a:pt x="3337296" y="836253"/>
                  <a:pt x="3268369" y="887255"/>
                  <a:pt x="3245449" y="954060"/>
                </a:cubicBezTo>
                <a:cubicBezTo>
                  <a:pt x="3232266" y="992778"/>
                  <a:pt x="3224428" y="1052780"/>
                  <a:pt x="3246082" y="1094256"/>
                </a:cubicBezTo>
                <a:cubicBezTo>
                  <a:pt x="3271962" y="1143667"/>
                  <a:pt x="3341895" y="1149185"/>
                  <a:pt x="3395760" y="1133301"/>
                </a:cubicBezTo>
                <a:cubicBezTo>
                  <a:pt x="3434394" y="1122029"/>
                  <a:pt x="3472079" y="1092193"/>
                  <a:pt x="3469379" y="1051085"/>
                </a:cubicBezTo>
                <a:cubicBezTo>
                  <a:pt x="3468411" y="1035201"/>
                  <a:pt x="3460722" y="1020408"/>
                  <a:pt x="3447819" y="1009595"/>
                </a:cubicBezTo>
                <a:cubicBezTo>
                  <a:pt x="3433594" y="997572"/>
                  <a:pt x="3415086" y="991840"/>
                  <a:pt x="3396542" y="993712"/>
                </a:cubicBezTo>
                <a:cubicBezTo>
                  <a:pt x="3377197" y="995708"/>
                  <a:pt x="3358838" y="1004905"/>
                  <a:pt x="3344315" y="1018490"/>
                </a:cubicBezTo>
                <a:cubicBezTo>
                  <a:pt x="3346568" y="990571"/>
                  <a:pt x="3358298" y="962430"/>
                  <a:pt x="3393153" y="950540"/>
                </a:cubicBezTo>
                <a:cubicBezTo>
                  <a:pt x="3439924" y="934670"/>
                  <a:pt x="3483642" y="950540"/>
                  <a:pt x="3510304" y="993172"/>
                </a:cubicBezTo>
                <a:cubicBezTo>
                  <a:pt x="3540634" y="1041638"/>
                  <a:pt x="3529407" y="1110205"/>
                  <a:pt x="3485261" y="1146112"/>
                </a:cubicBezTo>
                <a:cubicBezTo>
                  <a:pt x="3443592" y="1180020"/>
                  <a:pt x="3380399" y="1197074"/>
                  <a:pt x="3320223" y="1190308"/>
                </a:cubicBezTo>
                <a:cubicBezTo>
                  <a:pt x="3285219" y="1186472"/>
                  <a:pt x="3252598" y="1176722"/>
                  <a:pt x="3233011" y="1164373"/>
                </a:cubicBezTo>
                <a:cubicBezTo>
                  <a:pt x="3198007" y="1142209"/>
                  <a:pt x="3175907" y="1113701"/>
                  <a:pt x="3166858" y="1079541"/>
                </a:cubicBezTo>
                <a:cubicBezTo>
                  <a:pt x="3166094" y="1076782"/>
                  <a:pt x="3165219" y="1074090"/>
                  <a:pt x="3164698" y="1071329"/>
                </a:cubicBezTo>
                <a:cubicBezTo>
                  <a:pt x="3163916" y="1067664"/>
                  <a:pt x="3163637" y="1063815"/>
                  <a:pt x="3163246" y="1059914"/>
                </a:cubicBezTo>
                <a:cubicBezTo>
                  <a:pt x="3156990" y="1058960"/>
                  <a:pt x="3150678" y="1058498"/>
                  <a:pt x="3144348" y="1058534"/>
                </a:cubicBezTo>
                <a:cubicBezTo>
                  <a:pt x="3094765" y="1058770"/>
                  <a:pt x="3051234" y="1089460"/>
                  <a:pt x="3009006" y="1119362"/>
                </a:cubicBezTo>
                <a:cubicBezTo>
                  <a:pt x="2971004" y="1146190"/>
                  <a:pt x="2931793" y="1173898"/>
                  <a:pt x="2889639" y="1177339"/>
                </a:cubicBezTo>
                <a:cubicBezTo>
                  <a:pt x="2849907" y="1180651"/>
                  <a:pt x="2810341" y="1170601"/>
                  <a:pt x="2772042" y="1160326"/>
                </a:cubicBezTo>
                <a:cubicBezTo>
                  <a:pt x="2777032" y="1159761"/>
                  <a:pt x="2782096" y="1159091"/>
                  <a:pt x="2787160" y="1158474"/>
                </a:cubicBezTo>
                <a:cubicBezTo>
                  <a:pt x="2817547" y="1154861"/>
                  <a:pt x="2849050" y="1151183"/>
                  <a:pt x="2879920" y="1144575"/>
                </a:cubicBezTo>
                <a:cubicBezTo>
                  <a:pt x="2921031" y="1135837"/>
                  <a:pt x="2962905" y="1106776"/>
                  <a:pt x="3007107" y="1075941"/>
                </a:cubicBezTo>
                <a:cubicBezTo>
                  <a:pt x="3053691" y="1043569"/>
                  <a:pt x="3101393" y="1010514"/>
                  <a:pt x="3147885" y="1002461"/>
                </a:cubicBezTo>
                <a:cubicBezTo>
                  <a:pt x="3154365" y="1001404"/>
                  <a:pt x="3160918" y="1000833"/>
                  <a:pt x="3167472" y="1000753"/>
                </a:cubicBezTo>
                <a:cubicBezTo>
                  <a:pt x="3168999" y="994539"/>
                  <a:pt x="3170675" y="988324"/>
                  <a:pt x="3172909" y="982123"/>
                </a:cubicBezTo>
                <a:cubicBezTo>
                  <a:pt x="3180915" y="957872"/>
                  <a:pt x="3193185" y="933315"/>
                  <a:pt x="3209830" y="909484"/>
                </a:cubicBezTo>
                <a:cubicBezTo>
                  <a:pt x="3262802" y="833863"/>
                  <a:pt x="3332139" y="790061"/>
                  <a:pt x="3424005" y="774795"/>
                </a:cubicBezTo>
                <a:cubicBezTo>
                  <a:pt x="3434674" y="773001"/>
                  <a:pt x="3445417" y="771625"/>
                  <a:pt x="3456197" y="770668"/>
                </a:cubicBezTo>
                <a:cubicBezTo>
                  <a:pt x="3447819" y="767751"/>
                  <a:pt x="3438081" y="762221"/>
                  <a:pt x="3428231" y="755231"/>
                </a:cubicBezTo>
                <a:cubicBezTo>
                  <a:pt x="3404827" y="738743"/>
                  <a:pt x="3380958" y="715055"/>
                  <a:pt x="3374125" y="705164"/>
                </a:cubicBezTo>
                <a:cubicBezTo>
                  <a:pt x="3341578" y="658603"/>
                  <a:pt x="3294901" y="569172"/>
                  <a:pt x="3347313" y="493457"/>
                </a:cubicBezTo>
                <a:cubicBezTo>
                  <a:pt x="3396374" y="422671"/>
                  <a:pt x="3475673" y="384690"/>
                  <a:pt x="3549292" y="396736"/>
                </a:cubicBezTo>
                <a:cubicBezTo>
                  <a:pt x="3590980" y="403569"/>
                  <a:pt x="3643933" y="432090"/>
                  <a:pt x="3664525" y="473278"/>
                </a:cubicBezTo>
                <a:cubicBezTo>
                  <a:pt x="3676646" y="497439"/>
                  <a:pt x="3675957" y="522782"/>
                  <a:pt x="3662663" y="548388"/>
                </a:cubicBezTo>
                <a:cubicBezTo>
                  <a:pt x="3639259" y="593005"/>
                  <a:pt x="3585208" y="606063"/>
                  <a:pt x="3546146" y="595712"/>
                </a:cubicBezTo>
                <a:cubicBezTo>
                  <a:pt x="3523654" y="589589"/>
                  <a:pt x="3506990" y="576543"/>
                  <a:pt x="3497382" y="558518"/>
                </a:cubicBezTo>
                <a:cubicBezTo>
                  <a:pt x="3562959" y="569185"/>
                  <a:pt x="3598484" y="548007"/>
                  <a:pt x="3609450" y="523755"/>
                </a:cubicBezTo>
                <a:cubicBezTo>
                  <a:pt x="3618071" y="504677"/>
                  <a:pt x="3611331" y="483735"/>
                  <a:pt x="3592637" y="471689"/>
                </a:cubicBezTo>
                <a:cubicBezTo>
                  <a:pt x="3535067" y="434864"/>
                  <a:pt x="3461913" y="443981"/>
                  <a:pt x="3410785" y="494535"/>
                </a:cubicBezTo>
                <a:cubicBezTo>
                  <a:pt x="3388982" y="515938"/>
                  <a:pt x="3378109" y="542621"/>
                  <a:pt x="3379003" y="571536"/>
                </a:cubicBezTo>
                <a:cubicBezTo>
                  <a:pt x="3380232" y="606431"/>
                  <a:pt x="3399205" y="643112"/>
                  <a:pt x="3429833" y="669638"/>
                </a:cubicBezTo>
                <a:cubicBezTo>
                  <a:pt x="3497215" y="728024"/>
                  <a:pt x="3597646" y="721401"/>
                  <a:pt x="3662440" y="690658"/>
                </a:cubicBezTo>
                <a:cubicBezTo>
                  <a:pt x="3750545" y="648616"/>
                  <a:pt x="3792903" y="526369"/>
                  <a:pt x="3772050" y="445137"/>
                </a:cubicBezTo>
                <a:cubicBezTo>
                  <a:pt x="3748627" y="354249"/>
                  <a:pt x="3671563" y="286759"/>
                  <a:pt x="3575675" y="273175"/>
                </a:cubicBezTo>
                <a:cubicBezTo>
                  <a:pt x="3531064" y="266790"/>
                  <a:pt x="3465916" y="264963"/>
                  <a:pt x="3416930" y="278457"/>
                </a:cubicBezTo>
                <a:cubicBezTo>
                  <a:pt x="3182703" y="343424"/>
                  <a:pt x="3033657" y="525751"/>
                  <a:pt x="2889565" y="702234"/>
                </a:cubicBezTo>
                <a:cubicBezTo>
                  <a:pt x="2802037" y="809373"/>
                  <a:pt x="2711549" y="920218"/>
                  <a:pt x="2603074" y="1002987"/>
                </a:cubicBezTo>
                <a:cubicBezTo>
                  <a:pt x="2322318" y="1217227"/>
                  <a:pt x="1874792" y="1357554"/>
                  <a:pt x="1536801" y="1048536"/>
                </a:cubicBezTo>
                <a:cubicBezTo>
                  <a:pt x="1420499" y="942066"/>
                  <a:pt x="1332282" y="807403"/>
                  <a:pt x="1272482" y="646161"/>
                </a:cubicBezTo>
                <a:cubicBezTo>
                  <a:pt x="1427271" y="899394"/>
                  <a:pt x="1614722" y="1144443"/>
                  <a:pt x="1926776" y="1175040"/>
                </a:cubicBezTo>
                <a:cubicBezTo>
                  <a:pt x="2328872" y="1214310"/>
                  <a:pt x="2623202" y="937416"/>
                  <a:pt x="2762770" y="768829"/>
                </a:cubicBezTo>
                <a:cubicBezTo>
                  <a:pt x="2802074" y="721427"/>
                  <a:pt x="2840448" y="669493"/>
                  <a:pt x="2877686" y="619267"/>
                </a:cubicBezTo>
                <a:cubicBezTo>
                  <a:pt x="3013009" y="436466"/>
                  <a:pt x="3152968" y="247502"/>
                  <a:pt x="3382857" y="193716"/>
                </a:cubicBezTo>
                <a:cubicBezTo>
                  <a:pt x="3419704" y="185092"/>
                  <a:pt x="3455630" y="179646"/>
                  <a:pt x="3489656" y="177440"/>
                </a:cubicBezTo>
                <a:close/>
                <a:moveTo>
                  <a:pt x="1715211" y="140"/>
                </a:moveTo>
                <a:cubicBezTo>
                  <a:pt x="1729437" y="-396"/>
                  <a:pt x="1743721" y="602"/>
                  <a:pt x="1757828" y="3190"/>
                </a:cubicBezTo>
                <a:cubicBezTo>
                  <a:pt x="1808565" y="12611"/>
                  <a:pt x="1850960" y="41698"/>
                  <a:pt x="1877120" y="85263"/>
                </a:cubicBezTo>
                <a:cubicBezTo>
                  <a:pt x="1925027" y="164879"/>
                  <a:pt x="1884642" y="248476"/>
                  <a:pt x="1822324" y="286602"/>
                </a:cubicBezTo>
                <a:cubicBezTo>
                  <a:pt x="1770955" y="318042"/>
                  <a:pt x="1692498" y="325319"/>
                  <a:pt x="1640612" y="242262"/>
                </a:cubicBezTo>
                <a:cubicBezTo>
                  <a:pt x="1630539" y="226155"/>
                  <a:pt x="1628791" y="197383"/>
                  <a:pt x="1636522" y="175390"/>
                </a:cubicBezTo>
                <a:cubicBezTo>
                  <a:pt x="1640296" y="164721"/>
                  <a:pt x="1647896" y="150991"/>
                  <a:pt x="1662938" y="145777"/>
                </a:cubicBezTo>
                <a:cubicBezTo>
                  <a:pt x="1672157" y="142491"/>
                  <a:pt x="1679466" y="142413"/>
                  <a:pt x="1685292" y="145330"/>
                </a:cubicBezTo>
                <a:cubicBezTo>
                  <a:pt x="1698164" y="151912"/>
                  <a:pt x="1704779" y="173472"/>
                  <a:pt x="1710616" y="192496"/>
                </a:cubicBezTo>
                <a:lnTo>
                  <a:pt x="1720214" y="219493"/>
                </a:lnTo>
                <a:cubicBezTo>
                  <a:pt x="1731339" y="242052"/>
                  <a:pt x="1749155" y="254479"/>
                  <a:pt x="1770396" y="254323"/>
                </a:cubicBezTo>
                <a:cubicBezTo>
                  <a:pt x="1797207" y="254256"/>
                  <a:pt x="1824913" y="233760"/>
                  <a:pt x="1839510" y="203544"/>
                </a:cubicBezTo>
                <a:cubicBezTo>
                  <a:pt x="1850774" y="179844"/>
                  <a:pt x="1850998" y="153620"/>
                  <a:pt x="1840124" y="127529"/>
                </a:cubicBezTo>
                <a:cubicBezTo>
                  <a:pt x="1826979" y="95852"/>
                  <a:pt x="1799423" y="69484"/>
                  <a:pt x="1768106" y="58422"/>
                </a:cubicBezTo>
                <a:cubicBezTo>
                  <a:pt x="1714733" y="39701"/>
                  <a:pt x="1648199" y="52982"/>
                  <a:pt x="1602520" y="91386"/>
                </a:cubicBezTo>
                <a:cubicBezTo>
                  <a:pt x="1583480" y="107506"/>
                  <a:pt x="1563980" y="136646"/>
                  <a:pt x="1553764" y="167191"/>
                </a:cubicBezTo>
                <a:cubicBezTo>
                  <a:pt x="1552528" y="171027"/>
                  <a:pt x="1551317" y="174837"/>
                  <a:pt x="1550318" y="178595"/>
                </a:cubicBezTo>
                <a:cubicBezTo>
                  <a:pt x="1547623" y="189197"/>
                  <a:pt x="1546164" y="199773"/>
                  <a:pt x="1546465" y="209836"/>
                </a:cubicBezTo>
                <a:cubicBezTo>
                  <a:pt x="1546717" y="217877"/>
                  <a:pt x="1547623" y="225470"/>
                  <a:pt x="1548938" y="232986"/>
                </a:cubicBezTo>
                <a:cubicBezTo>
                  <a:pt x="1550239" y="240422"/>
                  <a:pt x="1552094" y="247570"/>
                  <a:pt x="1554237" y="254466"/>
                </a:cubicBezTo>
                <a:cubicBezTo>
                  <a:pt x="1565598" y="288743"/>
                  <a:pt x="1588608" y="316360"/>
                  <a:pt x="1622993" y="335146"/>
                </a:cubicBezTo>
                <a:cubicBezTo>
                  <a:pt x="1697309" y="375952"/>
                  <a:pt x="1811302" y="370671"/>
                  <a:pt x="1897750" y="347193"/>
                </a:cubicBezTo>
                <a:cubicBezTo>
                  <a:pt x="1904714" y="345381"/>
                  <a:pt x="1911621" y="343363"/>
                  <a:pt x="1918473" y="341138"/>
                </a:cubicBezTo>
                <a:cubicBezTo>
                  <a:pt x="1920074" y="334002"/>
                  <a:pt x="1921917" y="326921"/>
                  <a:pt x="1924003" y="319906"/>
                </a:cubicBezTo>
                <a:cubicBezTo>
                  <a:pt x="1935602" y="281556"/>
                  <a:pt x="1954017" y="245966"/>
                  <a:pt x="1978352" y="220111"/>
                </a:cubicBezTo>
                <a:cubicBezTo>
                  <a:pt x="2035214" y="159439"/>
                  <a:pt x="2128812" y="136961"/>
                  <a:pt x="2228461" y="159966"/>
                </a:cubicBezTo>
                <a:cubicBezTo>
                  <a:pt x="2308504" y="178476"/>
                  <a:pt x="2365627" y="222568"/>
                  <a:pt x="2402791" y="293446"/>
                </a:cubicBezTo>
                <a:cubicBezTo>
                  <a:pt x="2406384" y="300279"/>
                  <a:pt x="2409829" y="307320"/>
                  <a:pt x="2412975" y="314678"/>
                </a:cubicBezTo>
                <a:cubicBezTo>
                  <a:pt x="2416438" y="307320"/>
                  <a:pt x="2420050" y="300422"/>
                  <a:pt x="2423662" y="293446"/>
                </a:cubicBezTo>
                <a:cubicBezTo>
                  <a:pt x="2456823" y="230160"/>
                  <a:pt x="2500987" y="180132"/>
                  <a:pt x="2556081" y="144778"/>
                </a:cubicBezTo>
                <a:cubicBezTo>
                  <a:pt x="2641077" y="90269"/>
                  <a:pt x="2771093" y="73229"/>
                  <a:pt x="2855232" y="146314"/>
                </a:cubicBezTo>
                <a:cubicBezTo>
                  <a:pt x="2888263" y="174930"/>
                  <a:pt x="2905671" y="214277"/>
                  <a:pt x="2904442" y="257082"/>
                </a:cubicBezTo>
                <a:cubicBezTo>
                  <a:pt x="2903083" y="302958"/>
                  <a:pt x="2880610" y="345986"/>
                  <a:pt x="2842739" y="375138"/>
                </a:cubicBezTo>
                <a:cubicBezTo>
                  <a:pt x="2820415" y="392389"/>
                  <a:pt x="2793231" y="406419"/>
                  <a:pt x="2764521" y="421148"/>
                </a:cubicBezTo>
                <a:cubicBezTo>
                  <a:pt x="2712108" y="448145"/>
                  <a:pt x="2657908" y="476077"/>
                  <a:pt x="2628900" y="527000"/>
                </a:cubicBezTo>
                <a:cubicBezTo>
                  <a:pt x="2611081" y="558295"/>
                  <a:pt x="2598327" y="592585"/>
                  <a:pt x="2585946" y="625811"/>
                </a:cubicBezTo>
                <a:cubicBezTo>
                  <a:pt x="2580472" y="640444"/>
                  <a:pt x="2574812" y="655015"/>
                  <a:pt x="2569002" y="669520"/>
                </a:cubicBezTo>
                <a:cubicBezTo>
                  <a:pt x="2576804" y="585292"/>
                  <a:pt x="2594641" y="490883"/>
                  <a:pt x="2641933" y="431434"/>
                </a:cubicBezTo>
                <a:cubicBezTo>
                  <a:pt x="2645917" y="426375"/>
                  <a:pt x="2650144" y="421542"/>
                  <a:pt x="2654669" y="416930"/>
                </a:cubicBezTo>
                <a:cubicBezTo>
                  <a:pt x="2648804" y="414304"/>
                  <a:pt x="2643181" y="411150"/>
                  <a:pt x="2637874" y="407510"/>
                </a:cubicBezTo>
                <a:cubicBezTo>
                  <a:pt x="2619590" y="394543"/>
                  <a:pt x="2609387" y="376754"/>
                  <a:pt x="2608456" y="355654"/>
                </a:cubicBezTo>
                <a:cubicBezTo>
                  <a:pt x="2606855" y="318685"/>
                  <a:pt x="2633722" y="280033"/>
                  <a:pt x="2669564" y="267762"/>
                </a:cubicBezTo>
                <a:cubicBezTo>
                  <a:pt x="2682783" y="263035"/>
                  <a:pt x="2697157" y="262607"/>
                  <a:pt x="2710637" y="266540"/>
                </a:cubicBezTo>
                <a:cubicBezTo>
                  <a:pt x="2701309" y="268941"/>
                  <a:pt x="2692279" y="272437"/>
                  <a:pt x="2683770" y="276959"/>
                </a:cubicBezTo>
                <a:cubicBezTo>
                  <a:pt x="2653216" y="293303"/>
                  <a:pt x="2634951" y="319841"/>
                  <a:pt x="2638340" y="342846"/>
                </a:cubicBezTo>
                <a:cubicBezTo>
                  <a:pt x="2640090" y="354657"/>
                  <a:pt x="2647705" y="369397"/>
                  <a:pt x="2671258" y="379671"/>
                </a:cubicBezTo>
                <a:cubicBezTo>
                  <a:pt x="2677849" y="382653"/>
                  <a:pt x="2686079" y="385189"/>
                  <a:pt x="2695537" y="387343"/>
                </a:cubicBezTo>
                <a:cubicBezTo>
                  <a:pt x="2696617" y="387580"/>
                  <a:pt x="2697511" y="387948"/>
                  <a:pt x="2698591" y="388184"/>
                </a:cubicBezTo>
                <a:cubicBezTo>
                  <a:pt x="2747261" y="397933"/>
                  <a:pt x="2797625" y="376308"/>
                  <a:pt x="2826783" y="332952"/>
                </a:cubicBezTo>
                <a:cubicBezTo>
                  <a:pt x="2854879" y="291161"/>
                  <a:pt x="2856126" y="240764"/>
                  <a:pt x="2829948" y="201258"/>
                </a:cubicBezTo>
                <a:cubicBezTo>
                  <a:pt x="2782283" y="129774"/>
                  <a:pt x="2667758" y="143820"/>
                  <a:pt x="2606799" y="180921"/>
                </a:cubicBezTo>
                <a:cubicBezTo>
                  <a:pt x="2543736" y="219192"/>
                  <a:pt x="2486874" y="284250"/>
                  <a:pt x="2448873" y="359111"/>
                </a:cubicBezTo>
                <a:cubicBezTo>
                  <a:pt x="2443287" y="370143"/>
                  <a:pt x="2438111" y="381375"/>
                  <a:pt x="2433363" y="392783"/>
                </a:cubicBezTo>
                <a:cubicBezTo>
                  <a:pt x="2434368" y="407956"/>
                  <a:pt x="2434834" y="422776"/>
                  <a:pt x="2434983" y="437491"/>
                </a:cubicBezTo>
                <a:cubicBezTo>
                  <a:pt x="2438129" y="680859"/>
                  <a:pt x="2326062" y="866261"/>
                  <a:pt x="2118869" y="953154"/>
                </a:cubicBezTo>
                <a:cubicBezTo>
                  <a:pt x="1842507" y="1068965"/>
                  <a:pt x="1572092" y="960380"/>
                  <a:pt x="1412939" y="669756"/>
                </a:cubicBezTo>
                <a:lnTo>
                  <a:pt x="1409401" y="663319"/>
                </a:lnTo>
                <a:cubicBezTo>
                  <a:pt x="1330798" y="519642"/>
                  <a:pt x="1249972" y="372602"/>
                  <a:pt x="1122626" y="275120"/>
                </a:cubicBezTo>
                <a:cubicBezTo>
                  <a:pt x="1116169" y="270219"/>
                  <a:pt x="1109701" y="265226"/>
                  <a:pt x="1102955" y="260471"/>
                </a:cubicBezTo>
                <a:cubicBezTo>
                  <a:pt x="1056668" y="228075"/>
                  <a:pt x="1005477" y="203314"/>
                  <a:pt x="951335" y="187134"/>
                </a:cubicBezTo>
                <a:cubicBezTo>
                  <a:pt x="798886" y="141664"/>
                  <a:pt x="599141" y="163815"/>
                  <a:pt x="442408" y="243747"/>
                </a:cubicBezTo>
                <a:cubicBezTo>
                  <a:pt x="296139" y="318382"/>
                  <a:pt x="167938" y="451509"/>
                  <a:pt x="71373" y="628871"/>
                </a:cubicBezTo>
                <a:cubicBezTo>
                  <a:pt x="48099" y="671363"/>
                  <a:pt x="26242" y="714615"/>
                  <a:pt x="5839" y="758556"/>
                </a:cubicBezTo>
                <a:cubicBezTo>
                  <a:pt x="26088" y="656841"/>
                  <a:pt x="73385" y="553395"/>
                  <a:pt x="147927" y="449289"/>
                </a:cubicBezTo>
                <a:cubicBezTo>
                  <a:pt x="182297" y="401270"/>
                  <a:pt x="226754" y="353185"/>
                  <a:pt x="276495" y="310157"/>
                </a:cubicBezTo>
                <a:cubicBezTo>
                  <a:pt x="460212" y="150926"/>
                  <a:pt x="696798" y="83423"/>
                  <a:pt x="925419" y="124770"/>
                </a:cubicBezTo>
                <a:cubicBezTo>
                  <a:pt x="1153854" y="165956"/>
                  <a:pt x="1311588" y="381340"/>
                  <a:pt x="1385221" y="506058"/>
                </a:cubicBezTo>
                <a:lnTo>
                  <a:pt x="1432899" y="590574"/>
                </a:lnTo>
                <a:cubicBezTo>
                  <a:pt x="1510583" y="731321"/>
                  <a:pt x="1583822" y="864250"/>
                  <a:pt x="1759076" y="920009"/>
                </a:cubicBezTo>
                <a:cubicBezTo>
                  <a:pt x="1932549" y="975332"/>
                  <a:pt x="2178264" y="928535"/>
                  <a:pt x="2288842" y="754720"/>
                </a:cubicBezTo>
                <a:cubicBezTo>
                  <a:pt x="2349540" y="659154"/>
                  <a:pt x="2396684" y="512889"/>
                  <a:pt x="2373577" y="392703"/>
                </a:cubicBezTo>
                <a:cubicBezTo>
                  <a:pt x="2372497" y="387094"/>
                  <a:pt x="2371045" y="381641"/>
                  <a:pt x="2369593" y="376137"/>
                </a:cubicBezTo>
                <a:cubicBezTo>
                  <a:pt x="2366912" y="364941"/>
                  <a:pt x="2363467" y="353943"/>
                  <a:pt x="2359297" y="343214"/>
                </a:cubicBezTo>
                <a:cubicBezTo>
                  <a:pt x="2331964" y="274738"/>
                  <a:pt x="2278769" y="230175"/>
                  <a:pt x="2201091" y="210521"/>
                </a:cubicBezTo>
                <a:cubicBezTo>
                  <a:pt x="2144042" y="196265"/>
                  <a:pt x="2086621" y="203939"/>
                  <a:pt x="2043500" y="231699"/>
                </a:cubicBezTo>
                <a:cubicBezTo>
                  <a:pt x="2018457" y="247793"/>
                  <a:pt x="1997883" y="272885"/>
                  <a:pt x="1982839" y="302026"/>
                </a:cubicBezTo>
                <a:cubicBezTo>
                  <a:pt x="1980325" y="307032"/>
                  <a:pt x="1977868" y="311852"/>
                  <a:pt x="1975633" y="316897"/>
                </a:cubicBezTo>
                <a:cubicBezTo>
                  <a:pt x="1967664" y="335834"/>
                  <a:pt x="1962284" y="355760"/>
                  <a:pt x="1959677" y="376137"/>
                </a:cubicBezTo>
                <a:cubicBezTo>
                  <a:pt x="1958820" y="382404"/>
                  <a:pt x="1957982" y="388711"/>
                  <a:pt x="1957610" y="395016"/>
                </a:cubicBezTo>
                <a:cubicBezTo>
                  <a:pt x="1957294" y="403741"/>
                  <a:pt x="1957368" y="412555"/>
                  <a:pt x="1958057" y="421239"/>
                </a:cubicBezTo>
                <a:cubicBezTo>
                  <a:pt x="1962898" y="478679"/>
                  <a:pt x="1992223" y="521469"/>
                  <a:pt x="2040427" y="542030"/>
                </a:cubicBezTo>
                <a:cubicBezTo>
                  <a:pt x="2075878" y="557060"/>
                  <a:pt x="2138978" y="557060"/>
                  <a:pt x="2178934" y="530678"/>
                </a:cubicBezTo>
                <a:cubicBezTo>
                  <a:pt x="2202785" y="514952"/>
                  <a:pt x="2215372" y="492171"/>
                  <a:pt x="2215372" y="464792"/>
                </a:cubicBezTo>
                <a:cubicBezTo>
                  <a:pt x="2215297" y="424221"/>
                  <a:pt x="2165324" y="413107"/>
                  <a:pt x="2141305" y="407865"/>
                </a:cubicBezTo>
                <a:lnTo>
                  <a:pt x="2127490" y="405947"/>
                </a:lnTo>
                <a:cubicBezTo>
                  <a:pt x="2096080" y="402031"/>
                  <a:pt x="2078783" y="397735"/>
                  <a:pt x="2075673" y="393217"/>
                </a:cubicBezTo>
                <a:cubicBezTo>
                  <a:pt x="2078596" y="386017"/>
                  <a:pt x="2116412" y="378488"/>
                  <a:pt x="2143055" y="378016"/>
                </a:cubicBezTo>
                <a:cubicBezTo>
                  <a:pt x="2162345" y="377727"/>
                  <a:pt x="2226990" y="380642"/>
                  <a:pt x="2249389" y="430344"/>
                </a:cubicBezTo>
                <a:cubicBezTo>
                  <a:pt x="2262273" y="459025"/>
                  <a:pt x="2261044" y="489320"/>
                  <a:pt x="2245702" y="517935"/>
                </a:cubicBezTo>
                <a:cubicBezTo>
                  <a:pt x="2224048" y="558269"/>
                  <a:pt x="2175620" y="591954"/>
                  <a:pt x="2127788" y="599771"/>
                </a:cubicBezTo>
                <a:cubicBezTo>
                  <a:pt x="2045790" y="613356"/>
                  <a:pt x="1954817" y="566099"/>
                  <a:pt x="1925046" y="494379"/>
                </a:cubicBezTo>
                <a:cubicBezTo>
                  <a:pt x="1913837" y="467379"/>
                  <a:pt x="1909406" y="435007"/>
                  <a:pt x="1910467" y="401428"/>
                </a:cubicBezTo>
                <a:cubicBezTo>
                  <a:pt x="1910709" y="395069"/>
                  <a:pt x="1911100" y="388683"/>
                  <a:pt x="1911714" y="382391"/>
                </a:cubicBezTo>
                <a:cubicBezTo>
                  <a:pt x="1905254" y="383401"/>
                  <a:pt x="1898886" y="384558"/>
                  <a:pt x="1892499" y="385781"/>
                </a:cubicBezTo>
                <a:cubicBezTo>
                  <a:pt x="1881682" y="387922"/>
                  <a:pt x="1870864" y="390221"/>
                  <a:pt x="1860047" y="393217"/>
                </a:cubicBezTo>
                <a:cubicBezTo>
                  <a:pt x="1789499" y="412319"/>
                  <a:pt x="1692984" y="462388"/>
                  <a:pt x="1653301" y="540465"/>
                </a:cubicBezTo>
                <a:cubicBezTo>
                  <a:pt x="1632578" y="581194"/>
                  <a:pt x="1630500" y="623761"/>
                  <a:pt x="1647080" y="667036"/>
                </a:cubicBezTo>
                <a:cubicBezTo>
                  <a:pt x="1663661" y="710446"/>
                  <a:pt x="1698664" y="741582"/>
                  <a:pt x="1745646" y="754772"/>
                </a:cubicBezTo>
                <a:cubicBezTo>
                  <a:pt x="1780562" y="764520"/>
                  <a:pt x="1818265" y="763285"/>
                  <a:pt x="1852878" y="752551"/>
                </a:cubicBezTo>
                <a:cubicBezTo>
                  <a:pt x="1861443" y="749885"/>
                  <a:pt x="1869803" y="746628"/>
                  <a:pt x="1877902" y="742803"/>
                </a:cubicBezTo>
                <a:cubicBezTo>
                  <a:pt x="1884884" y="739506"/>
                  <a:pt x="1891643" y="735735"/>
                  <a:pt x="1898178" y="731676"/>
                </a:cubicBezTo>
                <a:cubicBezTo>
                  <a:pt x="1898178" y="730913"/>
                  <a:pt x="1898234" y="730230"/>
                  <a:pt x="1898234" y="729455"/>
                </a:cubicBezTo>
                <a:cubicBezTo>
                  <a:pt x="1898718" y="722925"/>
                  <a:pt x="1898867" y="716041"/>
                  <a:pt x="1898476" y="709130"/>
                </a:cubicBezTo>
                <a:cubicBezTo>
                  <a:pt x="1896484" y="670926"/>
                  <a:pt x="1882911" y="629042"/>
                  <a:pt x="1859414" y="611555"/>
                </a:cubicBezTo>
                <a:cubicBezTo>
                  <a:pt x="1836065" y="594161"/>
                  <a:pt x="1811488" y="591547"/>
                  <a:pt x="1793856" y="604500"/>
                </a:cubicBezTo>
                <a:cubicBezTo>
                  <a:pt x="1780339" y="614485"/>
                  <a:pt x="1774045" y="632024"/>
                  <a:pt x="1778942" y="646462"/>
                </a:cubicBezTo>
                <a:cubicBezTo>
                  <a:pt x="1778421" y="646291"/>
                  <a:pt x="1777955" y="646148"/>
                  <a:pt x="1777583" y="645845"/>
                </a:cubicBezTo>
                <a:cubicBezTo>
                  <a:pt x="1766821" y="640563"/>
                  <a:pt x="1759076" y="626585"/>
                  <a:pt x="1759169" y="612712"/>
                </a:cubicBezTo>
                <a:cubicBezTo>
                  <a:pt x="1759169" y="603501"/>
                  <a:pt x="1763153" y="595225"/>
                  <a:pt x="1771066" y="588261"/>
                </a:cubicBezTo>
                <a:cubicBezTo>
                  <a:pt x="1787488" y="573916"/>
                  <a:pt x="1816403" y="568542"/>
                  <a:pt x="1835395" y="570919"/>
                </a:cubicBezTo>
                <a:cubicBezTo>
                  <a:pt x="1875631" y="575821"/>
                  <a:pt x="1900319" y="602964"/>
                  <a:pt x="1914004" y="624996"/>
                </a:cubicBezTo>
                <a:cubicBezTo>
                  <a:pt x="1932772" y="654975"/>
                  <a:pt x="1941709" y="693155"/>
                  <a:pt x="1939717" y="728904"/>
                </a:cubicBezTo>
                <a:cubicBezTo>
                  <a:pt x="1939308" y="735039"/>
                  <a:pt x="1938730" y="741175"/>
                  <a:pt x="1937706" y="747230"/>
                </a:cubicBezTo>
                <a:cubicBezTo>
                  <a:pt x="1943851" y="748320"/>
                  <a:pt x="1949846" y="749911"/>
                  <a:pt x="1955748" y="752000"/>
                </a:cubicBezTo>
                <a:cubicBezTo>
                  <a:pt x="1970811" y="757295"/>
                  <a:pt x="1984905" y="765257"/>
                  <a:pt x="1999428" y="773467"/>
                </a:cubicBezTo>
                <a:lnTo>
                  <a:pt x="2015478" y="782205"/>
                </a:lnTo>
                <a:cubicBezTo>
                  <a:pt x="2048862" y="799994"/>
                  <a:pt x="2081799" y="809150"/>
                  <a:pt x="2115499" y="810279"/>
                </a:cubicBezTo>
                <a:cubicBezTo>
                  <a:pt x="2081855" y="818792"/>
                  <a:pt x="2046330" y="810897"/>
                  <a:pt x="2005908" y="801767"/>
                </a:cubicBezTo>
                <a:cubicBezTo>
                  <a:pt x="1974274" y="794658"/>
                  <a:pt x="1941709" y="787276"/>
                  <a:pt x="1906333" y="787367"/>
                </a:cubicBezTo>
                <a:lnTo>
                  <a:pt x="1845151" y="790731"/>
                </a:lnTo>
                <a:lnTo>
                  <a:pt x="1818210" y="792781"/>
                </a:lnTo>
                <a:cubicBezTo>
                  <a:pt x="1760938" y="796537"/>
                  <a:pt x="1696218" y="795473"/>
                  <a:pt x="1649540" y="758437"/>
                </a:cubicBezTo>
                <a:cubicBezTo>
                  <a:pt x="1602021" y="720692"/>
                  <a:pt x="1577615" y="676050"/>
                  <a:pt x="1576853" y="625588"/>
                </a:cubicBezTo>
                <a:cubicBezTo>
                  <a:pt x="1576012" y="567766"/>
                  <a:pt x="1607780" y="501407"/>
                  <a:pt x="1663676" y="440434"/>
                </a:cubicBezTo>
                <a:cubicBezTo>
                  <a:pt x="1668356" y="435298"/>
                  <a:pt x="1673209" y="430305"/>
                  <a:pt x="1678191" y="425233"/>
                </a:cubicBezTo>
                <a:cubicBezTo>
                  <a:pt x="1671546" y="423440"/>
                  <a:pt x="1664986" y="421343"/>
                  <a:pt x="1658533" y="418953"/>
                </a:cubicBezTo>
                <a:cubicBezTo>
                  <a:pt x="1590909" y="393256"/>
                  <a:pt x="1538327" y="335514"/>
                  <a:pt x="1519602" y="262638"/>
                </a:cubicBezTo>
                <a:cubicBezTo>
                  <a:pt x="1517580" y="254518"/>
                  <a:pt x="1515991" y="246295"/>
                  <a:pt x="1514843" y="238006"/>
                </a:cubicBezTo>
                <a:cubicBezTo>
                  <a:pt x="1513800" y="231066"/>
                  <a:pt x="1513141" y="224075"/>
                  <a:pt x="1512871" y="217064"/>
                </a:cubicBezTo>
                <a:cubicBezTo>
                  <a:pt x="1506688" y="214474"/>
                  <a:pt x="1500467" y="211972"/>
                  <a:pt x="1494213" y="209561"/>
                </a:cubicBezTo>
                <a:cubicBezTo>
                  <a:pt x="1450676" y="192613"/>
                  <a:pt x="1408534" y="181183"/>
                  <a:pt x="1360251" y="180947"/>
                </a:cubicBezTo>
                <a:cubicBezTo>
                  <a:pt x="1297821" y="180500"/>
                  <a:pt x="1240084" y="177583"/>
                  <a:pt x="1192827" y="160859"/>
                </a:cubicBezTo>
                <a:cubicBezTo>
                  <a:pt x="1215771" y="159322"/>
                  <a:pt x="1238730" y="156104"/>
                  <a:pt x="1261609" y="152896"/>
                </a:cubicBezTo>
                <a:cubicBezTo>
                  <a:pt x="1302134" y="147196"/>
                  <a:pt x="1344118" y="141297"/>
                  <a:pt x="1382894" y="145514"/>
                </a:cubicBezTo>
                <a:cubicBezTo>
                  <a:pt x="1406536" y="148050"/>
                  <a:pt x="1428652" y="155263"/>
                  <a:pt x="1449980" y="162172"/>
                </a:cubicBezTo>
                <a:cubicBezTo>
                  <a:pt x="1465100" y="167085"/>
                  <a:pt x="1480550" y="172065"/>
                  <a:pt x="1496658" y="175533"/>
                </a:cubicBezTo>
                <a:cubicBezTo>
                  <a:pt x="1502733" y="176835"/>
                  <a:pt x="1508793" y="177899"/>
                  <a:pt x="1515014" y="178660"/>
                </a:cubicBezTo>
                <a:cubicBezTo>
                  <a:pt x="1515869" y="172551"/>
                  <a:pt x="1517079" y="166482"/>
                  <a:pt x="1518552" y="160425"/>
                </a:cubicBezTo>
                <a:cubicBezTo>
                  <a:pt x="1529542" y="116086"/>
                  <a:pt x="1555631" y="75816"/>
                  <a:pt x="1595091" y="44825"/>
                </a:cubicBezTo>
                <a:cubicBezTo>
                  <a:pt x="1630376" y="17157"/>
                  <a:pt x="1672532" y="1748"/>
                  <a:pt x="1715211" y="140"/>
                </a:cubicBezTo>
                <a:close/>
              </a:path>
            </a:pathLst>
          </a:custGeom>
          <a:gradFill>
            <a:gsLst>
              <a:gs pos="0">
                <a:schemeClr val="accent1">
                  <a:lumMod val="80000"/>
                  <a:lumOff val="20000"/>
                </a:schemeClr>
              </a:gs>
              <a:gs pos="100000">
                <a:schemeClr val="accent1"/>
              </a:gs>
            </a:gsLst>
            <a:lin ang="2700000" scaled="0"/>
          </a:gradFill>
          <a:ln w="1099" cap="flat">
            <a:noFill/>
            <a:miter/>
          </a:ln>
          <a:effectLst/>
        </p:spPr>
        <p:txBody>
          <a:bodyPr vert="horz" wrap="square" lIns="93269" tIns="46634" rIns="93269" bIns="46634" rtlCol="0" anchor="ctr"/>
          <a:lstStyle/>
          <a:p>
            <a:pPr algn="l"/>
            <a:endParaRPr kumimoji="1" lang="zh-CN" altLang="en-US"/>
          </a:p>
        </p:txBody>
      </p:sp>
      <p:pic>
        <p:nvPicPr>
          <p:cNvPr id="9" name="图片 8"/>
          <p:cNvPicPr>
            <a:picLocks noChangeAspect="1"/>
          </p:cNvPicPr>
          <p:nvPr/>
        </p:nvPicPr>
        <p:blipFill>
          <a:blip r:embed="rId3">
            <a:alphaModFix/>
          </a:blip>
          <a:srcRect l="18991" t="10347" r="21501" b="391"/>
          <a:stretch>
            <a:fillRect/>
          </a:stretch>
        </p:blipFill>
        <p:spPr>
          <a:xfrm>
            <a:off x="6483822" y="1120737"/>
            <a:ext cx="4927308" cy="4927308"/>
          </a:xfrm>
          <a:custGeom>
            <a:avLst/>
            <a:gdLst/>
            <a:ahLst/>
            <a:cxnLst/>
            <a:rect l="l" t="t" r="r" b="b"/>
            <a:pathLst>
              <a:path w="4927600" h="4927600">
                <a:moveTo>
                  <a:pt x="2463646" y="0"/>
                </a:moveTo>
                <a:lnTo>
                  <a:pt x="2463662" y="0"/>
                </a:lnTo>
                <a:lnTo>
                  <a:pt x="2692849" y="15899"/>
                </a:lnTo>
                <a:cubicBezTo>
                  <a:pt x="3217111" y="89265"/>
                  <a:pt x="3661870" y="410664"/>
                  <a:pt x="3904704" y="857677"/>
                </a:cubicBezTo>
                <a:lnTo>
                  <a:pt x="3958322" y="968985"/>
                </a:lnTo>
                <a:lnTo>
                  <a:pt x="4069631" y="1022604"/>
                </a:lnTo>
                <a:cubicBezTo>
                  <a:pt x="4580502" y="1300126"/>
                  <a:pt x="4927308" y="1841390"/>
                  <a:pt x="4927308" y="2463654"/>
                </a:cubicBezTo>
                <a:cubicBezTo>
                  <a:pt x="4927308" y="3085917"/>
                  <a:pt x="4580502" y="3627181"/>
                  <a:pt x="4069631" y="3904703"/>
                </a:cubicBezTo>
                <a:lnTo>
                  <a:pt x="3958322" y="3958322"/>
                </a:lnTo>
                <a:lnTo>
                  <a:pt x="3904704" y="4069631"/>
                </a:lnTo>
                <a:cubicBezTo>
                  <a:pt x="3627180" y="4580502"/>
                  <a:pt x="3085917" y="4927308"/>
                  <a:pt x="2463654" y="4927308"/>
                </a:cubicBezTo>
                <a:cubicBezTo>
                  <a:pt x="1841389" y="4927308"/>
                  <a:pt x="1300127" y="4580502"/>
                  <a:pt x="1022606" y="4069631"/>
                </a:cubicBezTo>
                <a:lnTo>
                  <a:pt x="968985" y="3958322"/>
                </a:lnTo>
                <a:lnTo>
                  <a:pt x="857677" y="3904703"/>
                </a:lnTo>
                <a:cubicBezTo>
                  <a:pt x="346807" y="3627181"/>
                  <a:pt x="0" y="3085917"/>
                  <a:pt x="0" y="2463654"/>
                </a:cubicBezTo>
                <a:cubicBezTo>
                  <a:pt x="0" y="1841390"/>
                  <a:pt x="346807" y="1300126"/>
                  <a:pt x="857677" y="1022604"/>
                </a:cubicBezTo>
                <a:lnTo>
                  <a:pt x="968985" y="968985"/>
                </a:lnTo>
                <a:lnTo>
                  <a:pt x="1022606" y="857677"/>
                </a:lnTo>
                <a:cubicBezTo>
                  <a:pt x="1265437" y="410664"/>
                  <a:pt x="1710195" y="89265"/>
                  <a:pt x="2234459" y="15899"/>
                </a:cubicBezTo>
                <a:close/>
              </a:path>
            </a:pathLst>
          </a:custGeom>
          <a:noFill/>
          <a:ln>
            <a:noFill/>
          </a:ln>
        </p:spPr>
      </p:pic>
      <p:sp>
        <p:nvSpPr>
          <p:cNvPr id="10" name="标题 1"/>
          <p:cNvSpPr txBox="1"/>
          <p:nvPr/>
        </p:nvSpPr>
        <p:spPr>
          <a:xfrm>
            <a:off x="6720738" y="1725319"/>
            <a:ext cx="1269197" cy="511833"/>
          </a:xfrm>
          <a:custGeom>
            <a:avLst/>
            <a:gdLst>
              <a:gd name="connsiteX0" fmla="*/ 1877688 w 2285015"/>
              <a:gd name="connsiteY0" fmla="*/ 215102 h 921485"/>
              <a:gd name="connsiteX1" fmla="*/ 2167292 w 2285015"/>
              <a:gd name="connsiteY1" fmla="*/ 409223 h 921485"/>
              <a:gd name="connsiteX2" fmla="*/ 2212866 w 2285015"/>
              <a:gd name="connsiteY2" fmla="*/ 513528 h 921485"/>
              <a:gd name="connsiteX3" fmla="*/ 2215002 w 2285015"/>
              <a:gd name="connsiteY3" fmla="*/ 519244 h 921485"/>
              <a:gd name="connsiteX4" fmla="*/ 2183584 w 2285015"/>
              <a:gd name="connsiteY4" fmla="*/ 471621 h 921485"/>
              <a:gd name="connsiteX5" fmla="*/ 2161810 w 2285015"/>
              <a:gd name="connsiteY5" fmla="*/ 435795 h 921485"/>
              <a:gd name="connsiteX6" fmla="*/ 1971994 w 2285015"/>
              <a:gd name="connsiteY6" fmla="*/ 261194 h 921485"/>
              <a:gd name="connsiteX7" fmla="*/ 1658785 w 2285015"/>
              <a:gd name="connsiteY7" fmla="*/ 358927 h 921485"/>
              <a:gd name="connsiteX8" fmla="*/ 1610305 w 2285015"/>
              <a:gd name="connsiteY8" fmla="*/ 580042 h 921485"/>
              <a:gd name="connsiteX9" fmla="*/ 1613806 w 2285015"/>
              <a:gd name="connsiteY9" fmla="*/ 592555 h 921485"/>
              <a:gd name="connsiteX10" fmla="*/ 1617108 w 2285015"/>
              <a:gd name="connsiteY10" fmla="*/ 602258 h 921485"/>
              <a:gd name="connsiteX11" fmla="*/ 1710657 w 2285015"/>
              <a:gd name="connsiteY11" fmla="*/ 680718 h 921485"/>
              <a:gd name="connsiteX12" fmla="*/ 1722413 w 2285015"/>
              <a:gd name="connsiteY12" fmla="*/ 683119 h 921485"/>
              <a:gd name="connsiteX13" fmla="*/ 1736251 w 2285015"/>
              <a:gd name="connsiteY13" fmla="*/ 684618 h 921485"/>
              <a:gd name="connsiteX14" fmla="*/ 1803831 w 2285015"/>
              <a:gd name="connsiteY14" fmla="*/ 668205 h 921485"/>
              <a:gd name="connsiteX15" fmla="*/ 1839002 w 2285015"/>
              <a:gd name="connsiteY15" fmla="*/ 627805 h 921485"/>
              <a:gd name="connsiteX16" fmla="*/ 1845585 w 2285015"/>
              <a:gd name="connsiteY16" fmla="*/ 613280 h 921485"/>
              <a:gd name="connsiteX17" fmla="*/ 1852939 w 2285015"/>
              <a:gd name="connsiteY17" fmla="*/ 586356 h 921485"/>
              <a:gd name="connsiteX18" fmla="*/ 1854260 w 2285015"/>
              <a:gd name="connsiteY18" fmla="*/ 575102 h 921485"/>
              <a:gd name="connsiteX19" fmla="*/ 1854348 w 2285015"/>
              <a:gd name="connsiteY19" fmla="*/ 556156 h 921485"/>
              <a:gd name="connsiteX20" fmla="*/ 1805647 w 2285015"/>
              <a:gd name="connsiteY20" fmla="*/ 484716 h 921485"/>
              <a:gd name="connsiteX21" fmla="*/ 1723668 w 2285015"/>
              <a:gd name="connsiteY21" fmla="*/ 491436 h 921485"/>
              <a:gd name="connsiteX22" fmla="*/ 1702169 w 2285015"/>
              <a:gd name="connsiteY22" fmla="*/ 530398 h 921485"/>
              <a:gd name="connsiteX23" fmla="*/ 1745960 w 2285015"/>
              <a:gd name="connsiteY23" fmla="*/ 563994 h 921485"/>
              <a:gd name="connsiteX24" fmla="*/ 1754084 w 2285015"/>
              <a:gd name="connsiteY24" fmla="*/ 565166 h 921485"/>
              <a:gd name="connsiteX25" fmla="*/ 1784765 w 2285015"/>
              <a:gd name="connsiteY25" fmla="*/ 572708 h 921485"/>
              <a:gd name="connsiteX26" fmla="*/ 1744914 w 2285015"/>
              <a:gd name="connsiteY26" fmla="*/ 581673 h 921485"/>
              <a:gd name="connsiteX27" fmla="*/ 1682101 w 2285015"/>
              <a:gd name="connsiteY27" fmla="*/ 550757 h 921485"/>
              <a:gd name="connsiteX28" fmla="*/ 1684270 w 2285015"/>
              <a:gd name="connsiteY28" fmla="*/ 498932 h 921485"/>
              <a:gd name="connsiteX29" fmla="*/ 1753941 w 2285015"/>
              <a:gd name="connsiteY29" fmla="*/ 450531 h 921485"/>
              <a:gd name="connsiteX30" fmla="*/ 1873811 w 2285015"/>
              <a:gd name="connsiteY30" fmla="*/ 512843 h 921485"/>
              <a:gd name="connsiteX31" fmla="*/ 1882386 w 2285015"/>
              <a:gd name="connsiteY31" fmla="*/ 569618 h 921485"/>
              <a:gd name="connsiteX32" fmla="*/ 1881483 w 2285015"/>
              <a:gd name="connsiteY32" fmla="*/ 581106 h 921485"/>
              <a:gd name="connsiteX33" fmla="*/ 1890565 w 2285015"/>
              <a:gd name="connsiteY33" fmla="*/ 578931 h 921485"/>
              <a:gd name="connsiteX34" fmla="*/ 1893009 w 2285015"/>
              <a:gd name="connsiteY34" fmla="*/ 578193 h 921485"/>
              <a:gd name="connsiteX35" fmla="*/ 2012780 w 2285015"/>
              <a:gd name="connsiteY35" fmla="*/ 491855 h 921485"/>
              <a:gd name="connsiteX36" fmla="*/ 2016456 w 2285015"/>
              <a:gd name="connsiteY36" fmla="*/ 417076 h 921485"/>
              <a:gd name="connsiteX37" fmla="*/ 1958134 w 2285015"/>
              <a:gd name="connsiteY37" fmla="*/ 365157 h 921485"/>
              <a:gd name="connsiteX38" fmla="*/ 1894737 w 2285015"/>
              <a:gd name="connsiteY38" fmla="*/ 366377 h 921485"/>
              <a:gd name="connsiteX39" fmla="*/ 1879942 w 2285015"/>
              <a:gd name="connsiteY39" fmla="*/ 372225 h 921485"/>
              <a:gd name="connsiteX40" fmla="*/ 1867954 w 2285015"/>
              <a:gd name="connsiteY40" fmla="*/ 378789 h 921485"/>
              <a:gd name="connsiteX41" fmla="*/ 1867855 w 2285015"/>
              <a:gd name="connsiteY41" fmla="*/ 380109 h 921485"/>
              <a:gd name="connsiteX42" fmla="*/ 1867811 w 2285015"/>
              <a:gd name="connsiteY42" fmla="*/ 392126 h 921485"/>
              <a:gd name="connsiteX43" fmla="*/ 1890918 w 2285015"/>
              <a:gd name="connsiteY43" fmla="*/ 449808 h 921485"/>
              <a:gd name="connsiteX44" fmla="*/ 1929623 w 2285015"/>
              <a:gd name="connsiteY44" fmla="*/ 453980 h 921485"/>
              <a:gd name="connsiteX45" fmla="*/ 1938506 w 2285015"/>
              <a:gd name="connsiteY45" fmla="*/ 429123 h 921485"/>
              <a:gd name="connsiteX46" fmla="*/ 1939310 w 2285015"/>
              <a:gd name="connsiteY46" fmla="*/ 429535 h 921485"/>
              <a:gd name="connsiteX47" fmla="*/ 1950197 w 2285015"/>
              <a:gd name="connsiteY47" fmla="*/ 449079 h 921485"/>
              <a:gd name="connsiteX48" fmla="*/ 1943119 w 2285015"/>
              <a:gd name="connsiteY48" fmla="*/ 463534 h 921485"/>
              <a:gd name="connsiteX49" fmla="*/ 1905085 w 2285015"/>
              <a:gd name="connsiteY49" fmla="*/ 473826 h 921485"/>
              <a:gd name="connsiteX50" fmla="*/ 1858564 w 2285015"/>
              <a:gd name="connsiteY50" fmla="*/ 441863 h 921485"/>
              <a:gd name="connsiteX51" fmla="*/ 1843461 w 2285015"/>
              <a:gd name="connsiteY51" fmla="*/ 380413 h 921485"/>
              <a:gd name="connsiteX52" fmla="*/ 1844628 w 2285015"/>
              <a:gd name="connsiteY52" fmla="*/ 369576 h 921485"/>
              <a:gd name="connsiteX53" fmla="*/ 1833905 w 2285015"/>
              <a:gd name="connsiteY53" fmla="*/ 366710 h 921485"/>
              <a:gd name="connsiteX54" fmla="*/ 1808080 w 2285015"/>
              <a:gd name="connsiteY54" fmla="*/ 354064 h 921485"/>
              <a:gd name="connsiteX55" fmla="*/ 1798646 w 2285015"/>
              <a:gd name="connsiteY55" fmla="*/ 348853 h 921485"/>
              <a:gd name="connsiteX56" fmla="*/ 1739520 w 2285015"/>
              <a:gd name="connsiteY56" fmla="*/ 332261 h 921485"/>
              <a:gd name="connsiteX57" fmla="*/ 1804326 w 2285015"/>
              <a:gd name="connsiteY57" fmla="*/ 337326 h 921485"/>
              <a:gd name="connsiteX58" fmla="*/ 1863144 w 2285015"/>
              <a:gd name="connsiteY58" fmla="*/ 345862 h 921485"/>
              <a:gd name="connsiteX59" fmla="*/ 1899262 w 2285015"/>
              <a:gd name="connsiteY59" fmla="*/ 343858 h 921485"/>
              <a:gd name="connsiteX60" fmla="*/ 1915301 w 2285015"/>
              <a:gd name="connsiteY60" fmla="*/ 342638 h 921485"/>
              <a:gd name="connsiteX61" fmla="*/ 2015014 w 2285015"/>
              <a:gd name="connsiteY61" fmla="*/ 362958 h 921485"/>
              <a:gd name="connsiteX62" fmla="*/ 2057935 w 2285015"/>
              <a:gd name="connsiteY62" fmla="*/ 441467 h 921485"/>
              <a:gd name="connsiteX63" fmla="*/ 2006648 w 2285015"/>
              <a:gd name="connsiteY63" fmla="*/ 550983 h 921485"/>
              <a:gd name="connsiteX64" fmla="*/ 1998039 w 2285015"/>
              <a:gd name="connsiteY64" fmla="*/ 559955 h 921485"/>
              <a:gd name="connsiteX65" fmla="*/ 2009653 w 2285015"/>
              <a:gd name="connsiteY65" fmla="*/ 563722 h 921485"/>
              <a:gd name="connsiteX66" fmla="*/ 2091841 w 2285015"/>
              <a:gd name="connsiteY66" fmla="*/ 656055 h 921485"/>
              <a:gd name="connsiteX67" fmla="*/ 2094560 w 2285015"/>
              <a:gd name="connsiteY67" fmla="*/ 670605 h 921485"/>
              <a:gd name="connsiteX68" fmla="*/ 2095848 w 2285015"/>
              <a:gd name="connsiteY68" fmla="*/ 683033 h 921485"/>
              <a:gd name="connsiteX69" fmla="*/ 2106812 w 2285015"/>
              <a:gd name="connsiteY69" fmla="*/ 687477 h 921485"/>
              <a:gd name="connsiteX70" fmla="*/ 2186050 w 2285015"/>
              <a:gd name="connsiteY70" fmla="*/ 704363 h 921485"/>
              <a:gd name="connsiteX71" fmla="*/ 2285015 w 2285015"/>
              <a:gd name="connsiteY71" fmla="*/ 716247 h 921485"/>
              <a:gd name="connsiteX72" fmla="*/ 2244449 w 2285015"/>
              <a:gd name="connsiteY72" fmla="*/ 720955 h 921485"/>
              <a:gd name="connsiteX73" fmla="*/ 2172697 w 2285015"/>
              <a:gd name="connsiteY73" fmla="*/ 725351 h 921485"/>
              <a:gd name="connsiteX74" fmla="*/ 2132979 w 2285015"/>
              <a:gd name="connsiteY74" fmla="*/ 715510 h 921485"/>
              <a:gd name="connsiteX75" fmla="*/ 2105381 w 2285015"/>
              <a:gd name="connsiteY75" fmla="*/ 707571 h 921485"/>
              <a:gd name="connsiteX76" fmla="*/ 2094549 w 2285015"/>
              <a:gd name="connsiteY76" fmla="*/ 705762 h 921485"/>
              <a:gd name="connsiteX77" fmla="*/ 2092447 w 2285015"/>
              <a:gd name="connsiteY77" fmla="*/ 716558 h 921485"/>
              <a:gd name="connsiteX78" fmla="*/ 2047202 w 2285015"/>
              <a:gd name="connsiteY78" fmla="*/ 784898 h 921485"/>
              <a:gd name="connsiteX79" fmla="*/ 1950990 w 2285015"/>
              <a:gd name="connsiteY79" fmla="*/ 809483 h 921485"/>
              <a:gd name="connsiteX80" fmla="*/ 1880504 w 2285015"/>
              <a:gd name="connsiteY80" fmla="*/ 761013 h 921485"/>
              <a:gd name="connsiteX81" fmla="*/ 1912857 w 2285015"/>
              <a:gd name="connsiteY81" fmla="*/ 641966 h 921485"/>
              <a:gd name="connsiteX82" fmla="*/ 2020298 w 2285015"/>
              <a:gd name="connsiteY82" fmla="*/ 668181 h 921485"/>
              <a:gd name="connsiteX83" fmla="*/ 2022731 w 2285015"/>
              <a:gd name="connsiteY83" fmla="*/ 707726 h 921485"/>
              <a:gd name="connsiteX84" fmla="*/ 2007110 w 2285015"/>
              <a:gd name="connsiteY84" fmla="*/ 725274 h 921485"/>
              <a:gd name="connsiteX85" fmla="*/ 1993911 w 2285015"/>
              <a:gd name="connsiteY85" fmla="*/ 725452 h 921485"/>
              <a:gd name="connsiteX86" fmla="*/ 1978918 w 2285015"/>
              <a:gd name="connsiteY86" fmla="*/ 697614 h 921485"/>
              <a:gd name="connsiteX87" fmla="*/ 1973227 w 2285015"/>
              <a:gd name="connsiteY87" fmla="*/ 681635 h 921485"/>
              <a:gd name="connsiteX88" fmla="*/ 1943581 w 2285015"/>
              <a:gd name="connsiteY88" fmla="*/ 661058 h 921485"/>
              <a:gd name="connsiteX89" fmla="*/ 1902785 w 2285015"/>
              <a:gd name="connsiteY89" fmla="*/ 691072 h 921485"/>
              <a:gd name="connsiteX90" fmla="*/ 1902322 w 2285015"/>
              <a:gd name="connsiteY90" fmla="*/ 736024 h 921485"/>
              <a:gd name="connsiteX91" fmla="*/ 1944935 w 2285015"/>
              <a:gd name="connsiteY91" fmla="*/ 776828 h 921485"/>
              <a:gd name="connsiteX92" fmla="*/ 2042788 w 2285015"/>
              <a:gd name="connsiteY92" fmla="*/ 757324 h 921485"/>
              <a:gd name="connsiteX93" fmla="*/ 2071608 w 2285015"/>
              <a:gd name="connsiteY93" fmla="*/ 712520 h 921485"/>
              <a:gd name="connsiteX94" fmla="*/ 2073710 w 2285015"/>
              <a:gd name="connsiteY94" fmla="*/ 705816 h 921485"/>
              <a:gd name="connsiteX95" fmla="*/ 2075912 w 2285015"/>
              <a:gd name="connsiteY95" fmla="*/ 687305 h 921485"/>
              <a:gd name="connsiteX96" fmla="*/ 2074514 w 2285015"/>
              <a:gd name="connsiteY96" fmla="*/ 673650 h 921485"/>
              <a:gd name="connsiteX97" fmla="*/ 2071289 w 2285015"/>
              <a:gd name="connsiteY97" fmla="*/ 660958 h 921485"/>
              <a:gd name="connsiteX98" fmla="*/ 2030668 w 2285015"/>
              <a:gd name="connsiteY98" fmla="*/ 613202 h 921485"/>
              <a:gd name="connsiteX99" fmla="*/ 1889685 w 2285015"/>
              <a:gd name="connsiteY99" fmla="*/ 601061 h 921485"/>
              <a:gd name="connsiteX100" fmla="*/ 1877708 w 2285015"/>
              <a:gd name="connsiteY100" fmla="*/ 603640 h 921485"/>
              <a:gd name="connsiteX101" fmla="*/ 1874636 w 2285015"/>
              <a:gd name="connsiteY101" fmla="*/ 615525 h 921485"/>
              <a:gd name="connsiteX102" fmla="*/ 1842404 w 2285015"/>
              <a:gd name="connsiteY102" fmla="*/ 675017 h 921485"/>
              <a:gd name="connsiteX103" fmla="*/ 1751255 w 2285015"/>
              <a:gd name="connsiteY103" fmla="*/ 715385 h 921485"/>
              <a:gd name="connsiteX104" fmla="*/ 1739564 w 2285015"/>
              <a:gd name="connsiteY104" fmla="*/ 715790 h 921485"/>
              <a:gd name="connsiteX105" fmla="*/ 1701751 w 2285015"/>
              <a:gd name="connsiteY105" fmla="*/ 712115 h 921485"/>
              <a:gd name="connsiteX106" fmla="*/ 1694441 w 2285015"/>
              <a:gd name="connsiteY106" fmla="*/ 710562 h 921485"/>
              <a:gd name="connsiteX107" fmla="*/ 1685646 w 2285015"/>
              <a:gd name="connsiteY107" fmla="*/ 708030 h 921485"/>
              <a:gd name="connsiteX108" fmla="*/ 1590787 w 2285015"/>
              <a:gd name="connsiteY108" fmla="*/ 630570 h 921485"/>
              <a:gd name="connsiteX109" fmla="*/ 1584755 w 2285015"/>
              <a:gd name="connsiteY109" fmla="*/ 617745 h 921485"/>
              <a:gd name="connsiteX110" fmla="*/ 1572084 w 2285015"/>
              <a:gd name="connsiteY110" fmla="*/ 615525 h 921485"/>
              <a:gd name="connsiteX111" fmla="*/ 1491338 w 2285015"/>
              <a:gd name="connsiteY111" fmla="*/ 644692 h 921485"/>
              <a:gd name="connsiteX112" fmla="*/ 1493144 w 2285015"/>
              <a:gd name="connsiteY112" fmla="*/ 722508 h 921485"/>
              <a:gd name="connsiteX113" fmla="*/ 1568903 w 2285015"/>
              <a:gd name="connsiteY113" fmla="*/ 755109 h 921485"/>
              <a:gd name="connsiteX114" fmla="*/ 1570675 w 2285015"/>
              <a:gd name="connsiteY114" fmla="*/ 754651 h 921485"/>
              <a:gd name="connsiteX115" fmla="*/ 1585063 w 2285015"/>
              <a:gd name="connsiteY115" fmla="*/ 750161 h 921485"/>
              <a:gd name="connsiteX116" fmla="*/ 1604536 w 2285015"/>
              <a:gd name="connsiteY116" fmla="*/ 728388 h 921485"/>
              <a:gd name="connsiteX117" fmla="*/ 1577709 w 2285015"/>
              <a:gd name="connsiteY117" fmla="*/ 689395 h 921485"/>
              <a:gd name="connsiteX118" fmla="*/ 1561780 w 2285015"/>
              <a:gd name="connsiteY118" fmla="*/ 683173 h 921485"/>
              <a:gd name="connsiteX119" fmla="*/ 1586076 w 2285015"/>
              <a:gd name="connsiteY119" fmla="*/ 683895 h 921485"/>
              <a:gd name="connsiteX120" fmla="*/ 1622238 w 2285015"/>
              <a:gd name="connsiteY120" fmla="*/ 735869 h 921485"/>
              <a:gd name="connsiteX121" fmla="*/ 1604812 w 2285015"/>
              <a:gd name="connsiteY121" fmla="*/ 766567 h 921485"/>
              <a:gd name="connsiteX122" fmla="*/ 1594915 w 2285015"/>
              <a:gd name="connsiteY122" fmla="*/ 772151 h 921485"/>
              <a:gd name="connsiteX123" fmla="*/ 1602412 w 2285015"/>
              <a:gd name="connsiteY123" fmla="*/ 780727 h 921485"/>
              <a:gd name="connsiteX124" fmla="*/ 1645531 w 2285015"/>
              <a:gd name="connsiteY124" fmla="*/ 921485 h 921485"/>
              <a:gd name="connsiteX125" fmla="*/ 1635536 w 2285015"/>
              <a:gd name="connsiteY125" fmla="*/ 895642 h 921485"/>
              <a:gd name="connsiteX126" fmla="*/ 1610173 w 2285015"/>
              <a:gd name="connsiteY126" fmla="*/ 837221 h 921485"/>
              <a:gd name="connsiteX127" fmla="*/ 1529977 w 2285015"/>
              <a:gd name="connsiteY127" fmla="*/ 774637 h 921485"/>
              <a:gd name="connsiteX128" fmla="*/ 1483687 w 2285015"/>
              <a:gd name="connsiteY128" fmla="*/ 747428 h 921485"/>
              <a:gd name="connsiteX129" fmla="*/ 1447239 w 2285015"/>
              <a:gd name="connsiteY129" fmla="*/ 677604 h 921485"/>
              <a:gd name="connsiteX130" fmla="*/ 1476367 w 2285015"/>
              <a:gd name="connsiteY130" fmla="*/ 612161 h 921485"/>
              <a:gd name="connsiteX131" fmla="*/ 1563244 w 2285015"/>
              <a:gd name="connsiteY131" fmla="*/ 583405 h 921485"/>
              <a:gd name="connsiteX132" fmla="*/ 1574319 w 2285015"/>
              <a:gd name="connsiteY132" fmla="*/ 584088 h 921485"/>
              <a:gd name="connsiteX133" fmla="*/ 1573317 w 2285015"/>
              <a:gd name="connsiteY133" fmla="*/ 573121 h 921485"/>
              <a:gd name="connsiteX134" fmla="*/ 1759225 w 2285015"/>
              <a:gd name="connsiteY134" fmla="*/ 241658 h 921485"/>
              <a:gd name="connsiteX135" fmla="*/ 1877688 w 2285015"/>
              <a:gd name="connsiteY135" fmla="*/ 215102 h 921485"/>
              <a:gd name="connsiteX136" fmla="*/ 221779 w 2285015"/>
              <a:gd name="connsiteY136" fmla="*/ 104909 h 921485"/>
              <a:gd name="connsiteX137" fmla="*/ 284920 w 2285015"/>
              <a:gd name="connsiteY137" fmla="*/ 114532 h 921485"/>
              <a:gd name="connsiteX138" fmla="*/ 583603 w 2285015"/>
              <a:gd name="connsiteY138" fmla="*/ 366136 h 921485"/>
              <a:gd name="connsiteX139" fmla="*/ 651541 w 2285015"/>
              <a:gd name="connsiteY139" fmla="*/ 454562 h 921485"/>
              <a:gd name="connsiteX140" fmla="*/ 1145809 w 2285015"/>
              <a:gd name="connsiteY140" fmla="*/ 694730 h 921485"/>
              <a:gd name="connsiteX141" fmla="*/ 1532663 w 2285015"/>
              <a:gd name="connsiteY141" fmla="*/ 382036 h 921485"/>
              <a:gd name="connsiteX142" fmla="*/ 1376389 w 2285015"/>
              <a:gd name="connsiteY142" fmla="*/ 619936 h 921485"/>
              <a:gd name="connsiteX143" fmla="*/ 745965 w 2285015"/>
              <a:gd name="connsiteY143" fmla="*/ 593006 h 921485"/>
              <a:gd name="connsiteX144" fmla="*/ 576583 w 2285015"/>
              <a:gd name="connsiteY144" fmla="*/ 415188 h 921485"/>
              <a:gd name="connsiteX145" fmla="*/ 264777 w 2285015"/>
              <a:gd name="connsiteY145" fmla="*/ 164635 h 921485"/>
              <a:gd name="connsiteX146" fmla="*/ 170920 w 2285015"/>
              <a:gd name="connsiteY146" fmla="*/ 161512 h 921485"/>
              <a:gd name="connsiteX147" fmla="*/ 54821 w 2285015"/>
              <a:gd name="connsiteY147" fmla="*/ 263182 h 921485"/>
              <a:gd name="connsiteX148" fmla="*/ 119626 w 2285015"/>
              <a:gd name="connsiteY148" fmla="*/ 408345 h 921485"/>
              <a:gd name="connsiteX149" fmla="*/ 257151 w 2285015"/>
              <a:gd name="connsiteY149" fmla="*/ 395917 h 921485"/>
              <a:gd name="connsiteX150" fmla="*/ 287205 w 2285015"/>
              <a:gd name="connsiteY150" fmla="*/ 337915 h 921485"/>
              <a:gd name="connsiteX151" fmla="*/ 268408 w 2285015"/>
              <a:gd name="connsiteY151" fmla="*/ 292389 h 921485"/>
              <a:gd name="connsiteX152" fmla="*/ 160892 w 2285015"/>
              <a:gd name="connsiteY152" fmla="*/ 278882 h 921485"/>
              <a:gd name="connsiteX153" fmla="*/ 150948 w 2285015"/>
              <a:gd name="connsiteY153" fmla="*/ 309665 h 921485"/>
              <a:gd name="connsiteX154" fmla="*/ 217207 w 2285015"/>
              <a:gd name="connsiteY154" fmla="*/ 330218 h 921485"/>
              <a:gd name="connsiteX155" fmla="*/ 188381 w 2285015"/>
              <a:gd name="connsiteY155" fmla="*/ 352208 h 921485"/>
              <a:gd name="connsiteX156" fmla="*/ 119486 w 2285015"/>
              <a:gd name="connsiteY156" fmla="*/ 324229 h 921485"/>
              <a:gd name="connsiteX157" fmla="*/ 118390 w 2285015"/>
              <a:gd name="connsiteY157" fmla="*/ 279821 h 921485"/>
              <a:gd name="connsiteX158" fmla="*/ 186522 w 2285015"/>
              <a:gd name="connsiteY158" fmla="*/ 234566 h 921485"/>
              <a:gd name="connsiteX159" fmla="*/ 305942 w 2285015"/>
              <a:gd name="connsiteY159" fmla="*/ 291752 h 921485"/>
              <a:gd name="connsiteX160" fmla="*/ 290090 w 2285015"/>
              <a:gd name="connsiteY160" fmla="*/ 416921 h 921485"/>
              <a:gd name="connsiteX161" fmla="*/ 258092 w 2285015"/>
              <a:gd name="connsiteY161" fmla="*/ 446523 h 921485"/>
              <a:gd name="connsiteX162" fmla="*/ 241564 w 2285015"/>
              <a:gd name="connsiteY162" fmla="*/ 455650 h 921485"/>
              <a:gd name="connsiteX163" fmla="*/ 260595 w 2285015"/>
              <a:gd name="connsiteY163" fmla="*/ 458090 h 921485"/>
              <a:gd name="connsiteX164" fmla="*/ 387220 w 2285015"/>
              <a:gd name="connsiteY164" fmla="*/ 537723 h 921485"/>
              <a:gd name="connsiteX165" fmla="*/ 409050 w 2285015"/>
              <a:gd name="connsiteY165" fmla="*/ 580671 h 921485"/>
              <a:gd name="connsiteX166" fmla="*/ 412269 w 2285015"/>
              <a:gd name="connsiteY166" fmla="*/ 591685 h 921485"/>
              <a:gd name="connsiteX167" fmla="*/ 423844 w 2285015"/>
              <a:gd name="connsiteY167" fmla="*/ 592695 h 921485"/>
              <a:gd name="connsiteX168" fmla="*/ 507082 w 2285015"/>
              <a:gd name="connsiteY168" fmla="*/ 636139 h 921485"/>
              <a:gd name="connsiteX169" fmla="*/ 582281 w 2285015"/>
              <a:gd name="connsiteY169" fmla="*/ 676718 h 921485"/>
              <a:gd name="connsiteX170" fmla="*/ 637120 w 2285015"/>
              <a:gd name="connsiteY170" fmla="*/ 684936 h 921485"/>
              <a:gd name="connsiteX171" fmla="*/ 646060 w 2285015"/>
              <a:gd name="connsiteY171" fmla="*/ 686031 h 921485"/>
              <a:gd name="connsiteX172" fmla="*/ 576528 w 2285015"/>
              <a:gd name="connsiteY172" fmla="*/ 696090 h 921485"/>
              <a:gd name="connsiteX173" fmla="*/ 505955 w 2285015"/>
              <a:gd name="connsiteY173" fmla="*/ 661811 h 921485"/>
              <a:gd name="connsiteX174" fmla="*/ 425935 w 2285015"/>
              <a:gd name="connsiteY174" fmla="*/ 625847 h 921485"/>
              <a:gd name="connsiteX175" fmla="*/ 414772 w 2285015"/>
              <a:gd name="connsiteY175" fmla="*/ 626663 h 921485"/>
              <a:gd name="connsiteX176" fmla="*/ 413909 w 2285015"/>
              <a:gd name="connsiteY176" fmla="*/ 633412 h 921485"/>
              <a:gd name="connsiteX177" fmla="*/ 412634 w 2285015"/>
              <a:gd name="connsiteY177" fmla="*/ 638268 h 921485"/>
              <a:gd name="connsiteX178" fmla="*/ 373522 w 2285015"/>
              <a:gd name="connsiteY178" fmla="*/ 688424 h 921485"/>
              <a:gd name="connsiteX179" fmla="*/ 321956 w 2285015"/>
              <a:gd name="connsiteY179" fmla="*/ 703758 h 921485"/>
              <a:gd name="connsiteX180" fmla="*/ 224376 w 2285015"/>
              <a:gd name="connsiteY180" fmla="*/ 677627 h 921485"/>
              <a:gd name="connsiteX181" fmla="*/ 209573 w 2285015"/>
              <a:gd name="connsiteY181" fmla="*/ 587203 h 921485"/>
              <a:gd name="connsiteX182" fmla="*/ 278832 w 2285015"/>
              <a:gd name="connsiteY182" fmla="*/ 561997 h 921485"/>
              <a:gd name="connsiteX183" fmla="*/ 307706 w 2285015"/>
              <a:gd name="connsiteY183" fmla="*/ 602172 h 921485"/>
              <a:gd name="connsiteX184" fmla="*/ 276827 w 2285015"/>
              <a:gd name="connsiteY184" fmla="*/ 587522 h 921485"/>
              <a:gd name="connsiteX185" fmla="*/ 246515 w 2285015"/>
              <a:gd name="connsiteY185" fmla="*/ 596913 h 921485"/>
              <a:gd name="connsiteX186" fmla="*/ 233767 w 2285015"/>
              <a:gd name="connsiteY186" fmla="*/ 621443 h 921485"/>
              <a:gd name="connsiteX187" fmla="*/ 277294 w 2285015"/>
              <a:gd name="connsiteY187" fmla="*/ 670053 h 921485"/>
              <a:gd name="connsiteX188" fmla="*/ 365795 w 2285015"/>
              <a:gd name="connsiteY188" fmla="*/ 646968 h 921485"/>
              <a:gd name="connsiteX189" fmla="*/ 366160 w 2285015"/>
              <a:gd name="connsiteY189" fmla="*/ 564078 h 921485"/>
              <a:gd name="connsiteX190" fmla="*/ 262360 w 2285015"/>
              <a:gd name="connsiteY190" fmla="*/ 487210 h 921485"/>
              <a:gd name="connsiteX191" fmla="*/ 223722 w 2285015"/>
              <a:gd name="connsiteY191" fmla="*/ 482355 h 921485"/>
              <a:gd name="connsiteX192" fmla="*/ 72911 w 2285015"/>
              <a:gd name="connsiteY192" fmla="*/ 434561 h 921485"/>
              <a:gd name="connsiteX193" fmla="*/ 5284 w 2285015"/>
              <a:gd name="connsiteY193" fmla="*/ 241557 h 921485"/>
              <a:gd name="connsiteX194" fmla="*/ 165378 w 2285015"/>
              <a:gd name="connsiteY194" fmla="*/ 106780 h 921485"/>
              <a:gd name="connsiteX195" fmla="*/ 221779 w 2285015"/>
              <a:gd name="connsiteY195" fmla="*/ 104909 h 921485"/>
              <a:gd name="connsiteX196" fmla="*/ 1245699 w 2285015"/>
              <a:gd name="connsiteY196" fmla="*/ 1886 h 921485"/>
              <a:gd name="connsiteX197" fmla="*/ 1341912 w 2285015"/>
              <a:gd name="connsiteY197" fmla="*/ 26502 h 921485"/>
              <a:gd name="connsiteX198" fmla="*/ 1387167 w 2285015"/>
              <a:gd name="connsiteY198" fmla="*/ 94850 h 921485"/>
              <a:gd name="connsiteX199" fmla="*/ 1389258 w 2285015"/>
              <a:gd name="connsiteY199" fmla="*/ 105631 h 921485"/>
              <a:gd name="connsiteX200" fmla="*/ 1400112 w 2285015"/>
              <a:gd name="connsiteY200" fmla="*/ 103782 h 921485"/>
              <a:gd name="connsiteX201" fmla="*/ 1427710 w 2285015"/>
              <a:gd name="connsiteY201" fmla="*/ 95883 h 921485"/>
              <a:gd name="connsiteX202" fmla="*/ 1467373 w 2285015"/>
              <a:gd name="connsiteY202" fmla="*/ 86034 h 921485"/>
              <a:gd name="connsiteX203" fmla="*/ 1539081 w 2285015"/>
              <a:gd name="connsiteY203" fmla="*/ 90398 h 921485"/>
              <a:gd name="connsiteX204" fmla="*/ 1579746 w 2285015"/>
              <a:gd name="connsiteY204" fmla="*/ 95106 h 921485"/>
              <a:gd name="connsiteX205" fmla="*/ 1480759 w 2285015"/>
              <a:gd name="connsiteY205" fmla="*/ 106983 h 921485"/>
              <a:gd name="connsiteX206" fmla="*/ 1401554 w 2285015"/>
              <a:gd name="connsiteY206" fmla="*/ 123901 h 921485"/>
              <a:gd name="connsiteX207" fmla="*/ 1390524 w 2285015"/>
              <a:gd name="connsiteY207" fmla="*/ 128337 h 921485"/>
              <a:gd name="connsiteX208" fmla="*/ 1389357 w 2285015"/>
              <a:gd name="connsiteY208" fmla="*/ 140718 h 921485"/>
              <a:gd name="connsiteX209" fmla="*/ 1386550 w 2285015"/>
              <a:gd name="connsiteY209" fmla="*/ 155282 h 921485"/>
              <a:gd name="connsiteX210" fmla="*/ 1304406 w 2285015"/>
              <a:gd name="connsiteY210" fmla="*/ 247702 h 921485"/>
              <a:gd name="connsiteX211" fmla="*/ 1292781 w 2285015"/>
              <a:gd name="connsiteY211" fmla="*/ 251415 h 921485"/>
              <a:gd name="connsiteX212" fmla="*/ 1301368 w 2285015"/>
              <a:gd name="connsiteY212" fmla="*/ 260402 h 921485"/>
              <a:gd name="connsiteX213" fmla="*/ 1352700 w 2285015"/>
              <a:gd name="connsiteY213" fmla="*/ 369872 h 921485"/>
              <a:gd name="connsiteX214" fmla="*/ 1309723 w 2285015"/>
              <a:gd name="connsiteY214" fmla="*/ 448418 h 921485"/>
              <a:gd name="connsiteX215" fmla="*/ 1209999 w 2285015"/>
              <a:gd name="connsiteY215" fmla="*/ 468724 h 921485"/>
              <a:gd name="connsiteX216" fmla="*/ 1194070 w 2285015"/>
              <a:gd name="connsiteY216" fmla="*/ 467512 h 921485"/>
              <a:gd name="connsiteX217" fmla="*/ 1157897 w 2285015"/>
              <a:gd name="connsiteY217" fmla="*/ 465523 h 921485"/>
              <a:gd name="connsiteX218" fmla="*/ 1099024 w 2285015"/>
              <a:gd name="connsiteY218" fmla="*/ 474036 h 921485"/>
              <a:gd name="connsiteX219" fmla="*/ 1034232 w 2285015"/>
              <a:gd name="connsiteY219" fmla="*/ 479070 h 921485"/>
              <a:gd name="connsiteX220" fmla="*/ 1093366 w 2285015"/>
              <a:gd name="connsiteY220" fmla="*/ 462471 h 921485"/>
              <a:gd name="connsiteX221" fmla="*/ 1102855 w 2285015"/>
              <a:gd name="connsiteY221" fmla="*/ 457304 h 921485"/>
              <a:gd name="connsiteX222" fmla="*/ 1128681 w 2285015"/>
              <a:gd name="connsiteY222" fmla="*/ 444613 h 921485"/>
              <a:gd name="connsiteX223" fmla="*/ 1139348 w 2285015"/>
              <a:gd name="connsiteY223" fmla="*/ 441792 h 921485"/>
              <a:gd name="connsiteX224" fmla="*/ 1138159 w 2285015"/>
              <a:gd name="connsiteY224" fmla="*/ 430957 h 921485"/>
              <a:gd name="connsiteX225" fmla="*/ 1153361 w 2285015"/>
              <a:gd name="connsiteY225" fmla="*/ 369522 h 921485"/>
              <a:gd name="connsiteX226" fmla="*/ 1199838 w 2285015"/>
              <a:gd name="connsiteY226" fmla="*/ 337550 h 921485"/>
              <a:gd name="connsiteX227" fmla="*/ 1237872 w 2285015"/>
              <a:gd name="connsiteY227" fmla="*/ 347804 h 921485"/>
              <a:gd name="connsiteX228" fmla="*/ 1244906 w 2285015"/>
              <a:gd name="connsiteY228" fmla="*/ 362260 h 921485"/>
              <a:gd name="connsiteX229" fmla="*/ 1234019 w 2285015"/>
              <a:gd name="connsiteY229" fmla="*/ 381849 h 921485"/>
              <a:gd name="connsiteX230" fmla="*/ 1233216 w 2285015"/>
              <a:gd name="connsiteY230" fmla="*/ 382214 h 921485"/>
              <a:gd name="connsiteX231" fmla="*/ 1224398 w 2285015"/>
              <a:gd name="connsiteY231" fmla="*/ 357405 h 921485"/>
              <a:gd name="connsiteX232" fmla="*/ 1185638 w 2285015"/>
              <a:gd name="connsiteY232" fmla="*/ 361576 h 921485"/>
              <a:gd name="connsiteX233" fmla="*/ 1162542 w 2285015"/>
              <a:gd name="connsiteY233" fmla="*/ 419266 h 921485"/>
              <a:gd name="connsiteX234" fmla="*/ 1162685 w 2285015"/>
              <a:gd name="connsiteY234" fmla="*/ 431283 h 921485"/>
              <a:gd name="connsiteX235" fmla="*/ 1162718 w 2285015"/>
              <a:gd name="connsiteY235" fmla="*/ 432596 h 921485"/>
              <a:gd name="connsiteX236" fmla="*/ 1174706 w 2285015"/>
              <a:gd name="connsiteY236" fmla="*/ 439175 h 921485"/>
              <a:gd name="connsiteX237" fmla="*/ 1189502 w 2285015"/>
              <a:gd name="connsiteY237" fmla="*/ 444938 h 921485"/>
              <a:gd name="connsiteX238" fmla="*/ 1252898 w 2285015"/>
              <a:gd name="connsiteY238" fmla="*/ 446251 h 921485"/>
              <a:gd name="connsiteX239" fmla="*/ 1311176 w 2285015"/>
              <a:gd name="connsiteY239" fmla="*/ 394378 h 921485"/>
              <a:gd name="connsiteX240" fmla="*/ 1307500 w 2285015"/>
              <a:gd name="connsiteY240" fmla="*/ 319545 h 921485"/>
              <a:gd name="connsiteX241" fmla="*/ 1185263 w 2285015"/>
              <a:gd name="connsiteY241" fmla="*/ 232485 h 921485"/>
              <a:gd name="connsiteX242" fmla="*/ 1166076 w 2285015"/>
              <a:gd name="connsiteY242" fmla="*/ 228089 h 921485"/>
              <a:gd name="connsiteX243" fmla="*/ 1154715 w 2285015"/>
              <a:gd name="connsiteY243" fmla="*/ 226085 h 921485"/>
              <a:gd name="connsiteX244" fmla="*/ 1155453 w 2285015"/>
              <a:gd name="connsiteY244" fmla="*/ 237340 h 921485"/>
              <a:gd name="connsiteX245" fmla="*/ 1146833 w 2285015"/>
              <a:gd name="connsiteY245" fmla="*/ 292296 h 921485"/>
              <a:gd name="connsiteX246" fmla="*/ 1026963 w 2285015"/>
              <a:gd name="connsiteY246" fmla="*/ 354609 h 921485"/>
              <a:gd name="connsiteX247" fmla="*/ 957252 w 2285015"/>
              <a:gd name="connsiteY247" fmla="*/ 306224 h 921485"/>
              <a:gd name="connsiteX248" fmla="*/ 955067 w 2285015"/>
              <a:gd name="connsiteY248" fmla="*/ 254436 h 921485"/>
              <a:gd name="connsiteX249" fmla="*/ 1017936 w 2285015"/>
              <a:gd name="connsiteY249" fmla="*/ 223498 h 921485"/>
              <a:gd name="connsiteX250" fmla="*/ 1057776 w 2285015"/>
              <a:gd name="connsiteY250" fmla="*/ 232485 h 921485"/>
              <a:gd name="connsiteX251" fmla="*/ 1027141 w 2285015"/>
              <a:gd name="connsiteY251" fmla="*/ 240012 h 921485"/>
              <a:gd name="connsiteX252" fmla="*/ 1018971 w 2285015"/>
              <a:gd name="connsiteY252" fmla="*/ 241146 h 921485"/>
              <a:gd name="connsiteX253" fmla="*/ 975179 w 2285015"/>
              <a:gd name="connsiteY253" fmla="*/ 274803 h 921485"/>
              <a:gd name="connsiteX254" fmla="*/ 996729 w 2285015"/>
              <a:gd name="connsiteY254" fmla="*/ 313758 h 921485"/>
              <a:gd name="connsiteX255" fmla="*/ 1078615 w 2285015"/>
              <a:gd name="connsiteY255" fmla="*/ 320470 h 921485"/>
              <a:gd name="connsiteX256" fmla="*/ 1127316 w 2285015"/>
              <a:gd name="connsiteY256" fmla="*/ 249053 h 921485"/>
              <a:gd name="connsiteX257" fmla="*/ 1127580 w 2285015"/>
              <a:gd name="connsiteY257" fmla="*/ 233549 h 921485"/>
              <a:gd name="connsiteX258" fmla="*/ 1126358 w 2285015"/>
              <a:gd name="connsiteY258" fmla="*/ 222387 h 921485"/>
              <a:gd name="connsiteX259" fmla="*/ 1116924 w 2285015"/>
              <a:gd name="connsiteY259" fmla="*/ 187362 h 921485"/>
              <a:gd name="connsiteX260" fmla="*/ 1112664 w 2285015"/>
              <a:gd name="connsiteY260" fmla="*/ 178570 h 921485"/>
              <a:gd name="connsiteX261" fmla="*/ 1076799 w 2285015"/>
              <a:gd name="connsiteY261" fmla="*/ 136990 h 921485"/>
              <a:gd name="connsiteX262" fmla="*/ 983629 w 2285015"/>
              <a:gd name="connsiteY262" fmla="*/ 124468 h 921485"/>
              <a:gd name="connsiteX263" fmla="*/ 890083 w 2285015"/>
              <a:gd name="connsiteY263" fmla="*/ 202922 h 921485"/>
              <a:gd name="connsiteX264" fmla="*/ 884004 w 2285015"/>
              <a:gd name="connsiteY264" fmla="*/ 222387 h 921485"/>
              <a:gd name="connsiteX265" fmla="*/ 881640 w 2285015"/>
              <a:gd name="connsiteY265" fmla="*/ 232182 h 921485"/>
              <a:gd name="connsiteX266" fmla="*/ 931744 w 2285015"/>
              <a:gd name="connsiteY266" fmla="*/ 446221 h 921485"/>
              <a:gd name="connsiteX267" fmla="*/ 1244961 w 2285015"/>
              <a:gd name="connsiteY267" fmla="*/ 543946 h 921485"/>
              <a:gd name="connsiteX268" fmla="*/ 1437805 w 2285015"/>
              <a:gd name="connsiteY268" fmla="*/ 349171 h 921485"/>
              <a:gd name="connsiteX269" fmla="*/ 1465997 w 2285015"/>
              <a:gd name="connsiteY269" fmla="*/ 299202 h 921485"/>
              <a:gd name="connsiteX270" fmla="*/ 1737858 w 2285015"/>
              <a:gd name="connsiteY270" fmla="*/ 73769 h 921485"/>
              <a:gd name="connsiteX271" fmla="*/ 2121520 w 2285015"/>
              <a:gd name="connsiteY271" fmla="*/ 183377 h 921485"/>
              <a:gd name="connsiteX272" fmla="*/ 2197543 w 2285015"/>
              <a:gd name="connsiteY272" fmla="*/ 265638 h 921485"/>
              <a:gd name="connsiteX273" fmla="*/ 2281547 w 2285015"/>
              <a:gd name="connsiteY273" fmla="*/ 448489 h 921485"/>
              <a:gd name="connsiteX274" fmla="*/ 2242798 w 2285015"/>
              <a:gd name="connsiteY274" fmla="*/ 371814 h 921485"/>
              <a:gd name="connsiteX275" fmla="*/ 2023436 w 2285015"/>
              <a:gd name="connsiteY275" fmla="*/ 144113 h 921485"/>
              <a:gd name="connsiteX276" fmla="*/ 1722535 w 2285015"/>
              <a:gd name="connsiteY276" fmla="*/ 110641 h 921485"/>
              <a:gd name="connsiteX277" fmla="*/ 1632894 w 2285015"/>
              <a:gd name="connsiteY277" fmla="*/ 154001 h 921485"/>
              <a:gd name="connsiteX278" fmla="*/ 1621269 w 2285015"/>
              <a:gd name="connsiteY278" fmla="*/ 162662 h 921485"/>
              <a:gd name="connsiteX279" fmla="*/ 1451708 w 2285015"/>
              <a:gd name="connsiteY279" fmla="*/ 392181 h 921485"/>
              <a:gd name="connsiteX280" fmla="*/ 1449617 w 2285015"/>
              <a:gd name="connsiteY280" fmla="*/ 395986 h 921485"/>
              <a:gd name="connsiteX281" fmla="*/ 1032249 w 2285015"/>
              <a:gd name="connsiteY281" fmla="*/ 563543 h 921485"/>
              <a:gd name="connsiteX282" fmla="*/ 845343 w 2285015"/>
              <a:gd name="connsiteY282" fmla="*/ 258662 h 921485"/>
              <a:gd name="connsiteX283" fmla="*/ 846307 w 2285015"/>
              <a:gd name="connsiteY283" fmla="*/ 232229 h 921485"/>
              <a:gd name="connsiteX284" fmla="*/ 837133 w 2285015"/>
              <a:gd name="connsiteY284" fmla="*/ 212321 h 921485"/>
              <a:gd name="connsiteX285" fmla="*/ 743765 w 2285015"/>
              <a:gd name="connsiteY285" fmla="*/ 106968 h 921485"/>
              <a:gd name="connsiteX286" fmla="*/ 611831 w 2285015"/>
              <a:gd name="connsiteY286" fmla="*/ 118992 h 921485"/>
              <a:gd name="connsiteX287" fmla="*/ 613697 w 2285015"/>
              <a:gd name="connsiteY287" fmla="*/ 196855 h 921485"/>
              <a:gd name="connsiteX288" fmla="*/ 689487 w 2285015"/>
              <a:gd name="connsiteY288" fmla="*/ 229510 h 921485"/>
              <a:gd name="connsiteX289" fmla="*/ 691299 w 2285015"/>
              <a:gd name="connsiteY289" fmla="*/ 229013 h 921485"/>
              <a:gd name="connsiteX290" fmla="*/ 705649 w 2285015"/>
              <a:gd name="connsiteY290" fmla="*/ 224477 h 921485"/>
              <a:gd name="connsiteX291" fmla="*/ 725116 w 2285015"/>
              <a:gd name="connsiteY291" fmla="*/ 202704 h 921485"/>
              <a:gd name="connsiteX292" fmla="*/ 698256 w 2285015"/>
              <a:gd name="connsiteY292" fmla="*/ 163749 h 921485"/>
              <a:gd name="connsiteX293" fmla="*/ 682366 w 2285015"/>
              <a:gd name="connsiteY293" fmla="*/ 157589 h 921485"/>
              <a:gd name="connsiteX294" fmla="*/ 706652 w 2285015"/>
              <a:gd name="connsiteY294" fmla="*/ 158311 h 921485"/>
              <a:gd name="connsiteX295" fmla="*/ 742787 w 2285015"/>
              <a:gd name="connsiteY295" fmla="*/ 210277 h 921485"/>
              <a:gd name="connsiteX296" fmla="*/ 725388 w 2285015"/>
              <a:gd name="connsiteY296" fmla="*/ 240936 h 921485"/>
              <a:gd name="connsiteX297" fmla="*/ 715460 w 2285015"/>
              <a:gd name="connsiteY297" fmla="*/ 246506 h 921485"/>
              <a:gd name="connsiteX298" fmla="*/ 722994 w 2285015"/>
              <a:gd name="connsiteY298" fmla="*/ 255081 h 921485"/>
              <a:gd name="connsiteX299" fmla="*/ 766109 w 2285015"/>
              <a:gd name="connsiteY299" fmla="*/ 395847 h 921485"/>
              <a:gd name="connsiteX300" fmla="*/ 756088 w 2285015"/>
              <a:gd name="connsiteY300" fmla="*/ 370004 h 921485"/>
              <a:gd name="connsiteX301" fmla="*/ 730697 w 2285015"/>
              <a:gd name="connsiteY301" fmla="*/ 311583 h 921485"/>
              <a:gd name="connsiteX302" fmla="*/ 650508 w 2285015"/>
              <a:gd name="connsiteY302" fmla="*/ 248999 h 921485"/>
              <a:gd name="connsiteX303" fmla="*/ 604259 w 2285015"/>
              <a:gd name="connsiteY303" fmla="*/ 221796 h 921485"/>
              <a:gd name="connsiteX304" fmla="*/ 567775 w 2285015"/>
              <a:gd name="connsiteY304" fmla="*/ 151997 h 921485"/>
              <a:gd name="connsiteX305" fmla="*/ 596874 w 2285015"/>
              <a:gd name="connsiteY305" fmla="*/ 86507 h 921485"/>
              <a:gd name="connsiteX306" fmla="*/ 773743 w 2285015"/>
              <a:gd name="connsiteY306" fmla="*/ 85598 h 921485"/>
              <a:gd name="connsiteX307" fmla="*/ 852037 w 2285015"/>
              <a:gd name="connsiteY307" fmla="*/ 173497 h 921485"/>
              <a:gd name="connsiteX308" fmla="*/ 858349 w 2285015"/>
              <a:gd name="connsiteY308" fmla="*/ 186050 h 921485"/>
              <a:gd name="connsiteX309" fmla="*/ 864374 w 2285015"/>
              <a:gd name="connsiteY309" fmla="*/ 173497 h 921485"/>
              <a:gd name="connsiteX310" fmla="*/ 967443 w 2285015"/>
              <a:gd name="connsiteY310" fmla="*/ 94578 h 921485"/>
              <a:gd name="connsiteX311" fmla="*/ 1115317 w 2285015"/>
              <a:gd name="connsiteY311" fmla="*/ 130138 h 921485"/>
              <a:gd name="connsiteX312" fmla="*/ 1147450 w 2285015"/>
              <a:gd name="connsiteY312" fmla="*/ 189141 h 921485"/>
              <a:gd name="connsiteX313" fmla="*/ 1150719 w 2285015"/>
              <a:gd name="connsiteY313" fmla="*/ 201694 h 921485"/>
              <a:gd name="connsiteX314" fmla="*/ 1162972 w 2285015"/>
              <a:gd name="connsiteY314" fmla="*/ 205275 h 921485"/>
              <a:gd name="connsiteX315" fmla="*/ 1325421 w 2285015"/>
              <a:gd name="connsiteY315" fmla="*/ 198151 h 921485"/>
              <a:gd name="connsiteX316" fmla="*/ 1366075 w 2285015"/>
              <a:gd name="connsiteY316" fmla="*/ 150450 h 921485"/>
              <a:gd name="connsiteX317" fmla="*/ 1369201 w 2285015"/>
              <a:gd name="connsiteY317" fmla="*/ 137751 h 921485"/>
              <a:gd name="connsiteX318" fmla="*/ 1370665 w 2285015"/>
              <a:gd name="connsiteY318" fmla="*/ 124063 h 921485"/>
              <a:gd name="connsiteX319" fmla="*/ 1368386 w 2285015"/>
              <a:gd name="connsiteY319" fmla="*/ 105593 h 921485"/>
              <a:gd name="connsiteX320" fmla="*/ 1366350 w 2285015"/>
              <a:gd name="connsiteY320" fmla="*/ 98850 h 921485"/>
              <a:gd name="connsiteX321" fmla="*/ 1337519 w 2285015"/>
              <a:gd name="connsiteY321" fmla="*/ 54031 h 921485"/>
              <a:gd name="connsiteX322" fmla="*/ 1239622 w 2285015"/>
              <a:gd name="connsiteY322" fmla="*/ 34541 h 921485"/>
              <a:gd name="connsiteX323" fmla="*/ 1197042 w 2285015"/>
              <a:gd name="connsiteY323" fmla="*/ 75400 h 921485"/>
              <a:gd name="connsiteX324" fmla="*/ 1197406 w 2285015"/>
              <a:gd name="connsiteY324" fmla="*/ 120344 h 921485"/>
              <a:gd name="connsiteX325" fmla="*/ 1238268 w 2285015"/>
              <a:gd name="connsiteY325" fmla="*/ 150366 h 921485"/>
              <a:gd name="connsiteX326" fmla="*/ 1267936 w 2285015"/>
              <a:gd name="connsiteY326" fmla="*/ 129773 h 921485"/>
              <a:gd name="connsiteX327" fmla="*/ 1273616 w 2285015"/>
              <a:gd name="connsiteY327" fmla="*/ 113811 h 921485"/>
              <a:gd name="connsiteX328" fmla="*/ 1288587 w 2285015"/>
              <a:gd name="connsiteY328" fmla="*/ 85925 h 921485"/>
              <a:gd name="connsiteX329" fmla="*/ 1301797 w 2285015"/>
              <a:gd name="connsiteY329" fmla="*/ 86189 h 921485"/>
              <a:gd name="connsiteX330" fmla="*/ 1317418 w 2285015"/>
              <a:gd name="connsiteY330" fmla="*/ 103697 h 921485"/>
              <a:gd name="connsiteX331" fmla="*/ 1315007 w 2285015"/>
              <a:gd name="connsiteY331" fmla="*/ 143235 h 921485"/>
              <a:gd name="connsiteX332" fmla="*/ 1207566 w 2285015"/>
              <a:gd name="connsiteY332" fmla="*/ 169450 h 921485"/>
              <a:gd name="connsiteX333" fmla="*/ 1175169 w 2285015"/>
              <a:gd name="connsiteY333" fmla="*/ 50411 h 921485"/>
              <a:gd name="connsiteX334" fmla="*/ 1245699 w 2285015"/>
              <a:gd name="connsiteY334" fmla="*/ 1886 h 921485"/>
            </a:gdLst>
            <a:ahLst/>
            <a:cxnLst/>
            <a:rect l="l" t="t" r="r" b="b"/>
            <a:pathLst>
              <a:path w="2285015" h="921485">
                <a:moveTo>
                  <a:pt x="1877688" y="215102"/>
                </a:moveTo>
                <a:cubicBezTo>
                  <a:pt x="1992997" y="212314"/>
                  <a:pt x="2096520" y="279880"/>
                  <a:pt x="2167292" y="409223"/>
                </a:cubicBezTo>
                <a:cubicBezTo>
                  <a:pt x="2188076" y="447175"/>
                  <a:pt x="2200658" y="480918"/>
                  <a:pt x="2212866" y="513528"/>
                </a:cubicBezTo>
                <a:cubicBezTo>
                  <a:pt x="2213538" y="515423"/>
                  <a:pt x="2214265" y="517333"/>
                  <a:pt x="2215002" y="519244"/>
                </a:cubicBezTo>
                <a:cubicBezTo>
                  <a:pt x="2204170" y="503608"/>
                  <a:pt x="2193690" y="487730"/>
                  <a:pt x="2183584" y="471621"/>
                </a:cubicBezTo>
                <a:lnTo>
                  <a:pt x="2161810" y="435795"/>
                </a:lnTo>
                <a:cubicBezTo>
                  <a:pt x="2120540" y="366486"/>
                  <a:pt x="2077871" y="294899"/>
                  <a:pt x="1971994" y="261194"/>
                </a:cubicBezTo>
                <a:cubicBezTo>
                  <a:pt x="1869330" y="228546"/>
                  <a:pt x="1724120" y="256207"/>
                  <a:pt x="1658785" y="358927"/>
                </a:cubicBezTo>
                <a:cubicBezTo>
                  <a:pt x="1621610" y="417332"/>
                  <a:pt x="1593209" y="507701"/>
                  <a:pt x="1610305" y="580042"/>
                </a:cubicBezTo>
                <a:cubicBezTo>
                  <a:pt x="1611307" y="584257"/>
                  <a:pt x="1612474" y="588432"/>
                  <a:pt x="1613806" y="592555"/>
                </a:cubicBezTo>
                <a:cubicBezTo>
                  <a:pt x="1614840" y="595771"/>
                  <a:pt x="1615853" y="599088"/>
                  <a:pt x="1617108" y="602258"/>
                </a:cubicBezTo>
                <a:cubicBezTo>
                  <a:pt x="1633279" y="642711"/>
                  <a:pt x="1664730" y="669114"/>
                  <a:pt x="1710657" y="680718"/>
                </a:cubicBezTo>
                <a:cubicBezTo>
                  <a:pt x="1714543" y="681666"/>
                  <a:pt x="1718461" y="682467"/>
                  <a:pt x="1722413" y="683119"/>
                </a:cubicBezTo>
                <a:cubicBezTo>
                  <a:pt x="1727048" y="683840"/>
                  <a:pt x="1731660" y="684338"/>
                  <a:pt x="1736251" y="684618"/>
                </a:cubicBezTo>
                <a:cubicBezTo>
                  <a:pt x="1761031" y="686062"/>
                  <a:pt x="1784765" y="680446"/>
                  <a:pt x="1803831" y="668205"/>
                </a:cubicBezTo>
                <a:cubicBezTo>
                  <a:pt x="1818219" y="658954"/>
                  <a:pt x="1830251" y="644528"/>
                  <a:pt x="1839002" y="627805"/>
                </a:cubicBezTo>
                <a:cubicBezTo>
                  <a:pt x="1841512" y="623110"/>
                  <a:pt x="1843703" y="618258"/>
                  <a:pt x="1845585" y="613280"/>
                </a:cubicBezTo>
                <a:cubicBezTo>
                  <a:pt x="1848954" y="604582"/>
                  <a:pt x="1851420" y="595560"/>
                  <a:pt x="1852939" y="586356"/>
                </a:cubicBezTo>
                <a:cubicBezTo>
                  <a:pt x="1853522" y="582628"/>
                  <a:pt x="1854029" y="578861"/>
                  <a:pt x="1854260" y="575102"/>
                </a:cubicBezTo>
                <a:cubicBezTo>
                  <a:pt x="1854711" y="568755"/>
                  <a:pt x="1854843" y="562424"/>
                  <a:pt x="1854348" y="556156"/>
                </a:cubicBezTo>
                <a:cubicBezTo>
                  <a:pt x="1851453" y="522227"/>
                  <a:pt x="1834104" y="496842"/>
                  <a:pt x="1805647" y="484716"/>
                </a:cubicBezTo>
                <a:cubicBezTo>
                  <a:pt x="1784632" y="475830"/>
                  <a:pt x="1747358" y="475830"/>
                  <a:pt x="1723668" y="491436"/>
                </a:cubicBezTo>
                <a:cubicBezTo>
                  <a:pt x="1709600" y="500733"/>
                  <a:pt x="1702169" y="514211"/>
                  <a:pt x="1702169" y="530398"/>
                </a:cubicBezTo>
                <a:cubicBezTo>
                  <a:pt x="1702213" y="554385"/>
                  <a:pt x="1731803" y="560917"/>
                  <a:pt x="1745960" y="563994"/>
                </a:cubicBezTo>
                <a:lnTo>
                  <a:pt x="1754084" y="565166"/>
                </a:lnTo>
                <a:cubicBezTo>
                  <a:pt x="1772677" y="567442"/>
                  <a:pt x="1782948" y="569983"/>
                  <a:pt x="1784765" y="572708"/>
                </a:cubicBezTo>
                <a:cubicBezTo>
                  <a:pt x="1783091" y="576965"/>
                  <a:pt x="1760711" y="581416"/>
                  <a:pt x="1744914" y="581673"/>
                </a:cubicBezTo>
                <a:cubicBezTo>
                  <a:pt x="1733521" y="581875"/>
                  <a:pt x="1695355" y="580143"/>
                  <a:pt x="1682101" y="550757"/>
                </a:cubicBezTo>
                <a:cubicBezTo>
                  <a:pt x="1674428" y="533792"/>
                  <a:pt x="1675188" y="515880"/>
                  <a:pt x="1684270" y="498932"/>
                </a:cubicBezTo>
                <a:cubicBezTo>
                  <a:pt x="1697028" y="475116"/>
                  <a:pt x="1725672" y="455208"/>
                  <a:pt x="1753941" y="450531"/>
                </a:cubicBezTo>
                <a:cubicBezTo>
                  <a:pt x="1802455" y="442553"/>
                  <a:pt x="1856186" y="470494"/>
                  <a:pt x="1873811" y="512843"/>
                </a:cubicBezTo>
                <a:cubicBezTo>
                  <a:pt x="1880614" y="529311"/>
                  <a:pt x="1883256" y="549134"/>
                  <a:pt x="1882386" y="569618"/>
                </a:cubicBezTo>
                <a:cubicBezTo>
                  <a:pt x="1882210" y="573446"/>
                  <a:pt x="1881935" y="577246"/>
                  <a:pt x="1881483" y="581106"/>
                </a:cubicBezTo>
                <a:cubicBezTo>
                  <a:pt x="1884478" y="580384"/>
                  <a:pt x="1887516" y="579785"/>
                  <a:pt x="1890565" y="578931"/>
                </a:cubicBezTo>
                <a:cubicBezTo>
                  <a:pt x="1891380" y="578737"/>
                  <a:pt x="1892150" y="578472"/>
                  <a:pt x="1893009" y="578193"/>
                </a:cubicBezTo>
                <a:cubicBezTo>
                  <a:pt x="1934400" y="566455"/>
                  <a:pt x="1989717" y="537164"/>
                  <a:pt x="2012780" y="491855"/>
                </a:cubicBezTo>
                <a:cubicBezTo>
                  <a:pt x="2024988" y="467775"/>
                  <a:pt x="2026254" y="442601"/>
                  <a:pt x="2016456" y="417076"/>
                </a:cubicBezTo>
                <a:cubicBezTo>
                  <a:pt x="2006560" y="391364"/>
                  <a:pt x="1985897" y="372909"/>
                  <a:pt x="1958134" y="365157"/>
                </a:cubicBezTo>
                <a:cubicBezTo>
                  <a:pt x="1937538" y="359378"/>
                  <a:pt x="1915257" y="360069"/>
                  <a:pt x="1894737" y="366377"/>
                </a:cubicBezTo>
                <a:cubicBezTo>
                  <a:pt x="1889685" y="367997"/>
                  <a:pt x="1884742" y="369951"/>
                  <a:pt x="1879942" y="372225"/>
                </a:cubicBezTo>
                <a:cubicBezTo>
                  <a:pt x="1875803" y="374160"/>
                  <a:pt x="1871862" y="376389"/>
                  <a:pt x="1867954" y="378789"/>
                </a:cubicBezTo>
                <a:cubicBezTo>
                  <a:pt x="1867954" y="379201"/>
                  <a:pt x="1867954" y="379651"/>
                  <a:pt x="1867855" y="380109"/>
                </a:cubicBezTo>
                <a:cubicBezTo>
                  <a:pt x="1867624" y="384112"/>
                  <a:pt x="1867613" y="388123"/>
                  <a:pt x="1867811" y="392126"/>
                </a:cubicBezTo>
                <a:cubicBezTo>
                  <a:pt x="1868956" y="414699"/>
                  <a:pt x="1877036" y="439415"/>
                  <a:pt x="1890918" y="449808"/>
                </a:cubicBezTo>
                <a:cubicBezTo>
                  <a:pt x="1904722" y="460054"/>
                  <a:pt x="1919209" y="461631"/>
                  <a:pt x="1929623" y="453980"/>
                </a:cubicBezTo>
                <a:cubicBezTo>
                  <a:pt x="1937670" y="448077"/>
                  <a:pt x="1941347" y="437637"/>
                  <a:pt x="1938506" y="429123"/>
                </a:cubicBezTo>
                <a:cubicBezTo>
                  <a:pt x="1938771" y="429255"/>
                  <a:pt x="1938991" y="429349"/>
                  <a:pt x="1939310" y="429535"/>
                </a:cubicBezTo>
                <a:cubicBezTo>
                  <a:pt x="1945618" y="432611"/>
                  <a:pt x="1950197" y="440907"/>
                  <a:pt x="1950197" y="449079"/>
                </a:cubicBezTo>
                <a:cubicBezTo>
                  <a:pt x="1950142" y="454562"/>
                  <a:pt x="1947753" y="459465"/>
                  <a:pt x="1943119" y="463534"/>
                </a:cubicBezTo>
                <a:cubicBezTo>
                  <a:pt x="1933443" y="472110"/>
                  <a:pt x="1916281" y="475248"/>
                  <a:pt x="1905085" y="473826"/>
                </a:cubicBezTo>
                <a:cubicBezTo>
                  <a:pt x="1881351" y="470883"/>
                  <a:pt x="1866688" y="454835"/>
                  <a:pt x="1858564" y="441863"/>
                </a:cubicBezTo>
                <a:cubicBezTo>
                  <a:pt x="1847534" y="424136"/>
                  <a:pt x="1842327" y="401549"/>
                  <a:pt x="1843461" y="380413"/>
                </a:cubicBezTo>
                <a:cubicBezTo>
                  <a:pt x="1843582" y="376730"/>
                  <a:pt x="1844044" y="373119"/>
                  <a:pt x="1844628" y="369576"/>
                </a:cubicBezTo>
                <a:cubicBezTo>
                  <a:pt x="1841006" y="368939"/>
                  <a:pt x="1837362" y="367930"/>
                  <a:pt x="1833905" y="366710"/>
                </a:cubicBezTo>
                <a:cubicBezTo>
                  <a:pt x="1825066" y="363587"/>
                  <a:pt x="1816667" y="358919"/>
                  <a:pt x="1808080" y="354064"/>
                </a:cubicBezTo>
                <a:lnTo>
                  <a:pt x="1798646" y="348853"/>
                </a:lnTo>
                <a:cubicBezTo>
                  <a:pt x="1778864" y="338382"/>
                  <a:pt x="1759445" y="332937"/>
                  <a:pt x="1739520" y="332261"/>
                </a:cubicBezTo>
                <a:cubicBezTo>
                  <a:pt x="1759390" y="327266"/>
                  <a:pt x="1780416" y="331926"/>
                  <a:pt x="1804326" y="337326"/>
                </a:cubicBezTo>
                <a:cubicBezTo>
                  <a:pt x="1822974" y="341550"/>
                  <a:pt x="1842228" y="345956"/>
                  <a:pt x="1863144" y="345862"/>
                </a:cubicBezTo>
                <a:lnTo>
                  <a:pt x="1899262" y="343858"/>
                </a:lnTo>
                <a:lnTo>
                  <a:pt x="1915301" y="342638"/>
                </a:lnTo>
                <a:cubicBezTo>
                  <a:pt x="1949162" y="340424"/>
                  <a:pt x="1987405" y="341069"/>
                  <a:pt x="2015014" y="362958"/>
                </a:cubicBezTo>
                <a:cubicBezTo>
                  <a:pt x="2043107" y="385228"/>
                  <a:pt x="2057528" y="411623"/>
                  <a:pt x="2057935" y="441467"/>
                </a:cubicBezTo>
                <a:cubicBezTo>
                  <a:pt x="2058442" y="475706"/>
                  <a:pt x="2039695" y="514933"/>
                  <a:pt x="2006648" y="550983"/>
                </a:cubicBezTo>
                <a:cubicBezTo>
                  <a:pt x="2003874" y="553966"/>
                  <a:pt x="2001034" y="556964"/>
                  <a:pt x="1998039" y="559955"/>
                </a:cubicBezTo>
                <a:cubicBezTo>
                  <a:pt x="2001969" y="561022"/>
                  <a:pt x="2005844" y="562279"/>
                  <a:pt x="2009653" y="563722"/>
                </a:cubicBezTo>
                <a:cubicBezTo>
                  <a:pt x="2049668" y="578861"/>
                  <a:pt x="2080723" y="612969"/>
                  <a:pt x="2091841" y="656055"/>
                </a:cubicBezTo>
                <a:cubicBezTo>
                  <a:pt x="2093019" y="660851"/>
                  <a:pt x="2093922" y="665708"/>
                  <a:pt x="2094560" y="670605"/>
                </a:cubicBezTo>
                <a:cubicBezTo>
                  <a:pt x="2095199" y="674745"/>
                  <a:pt x="2095606" y="678916"/>
                  <a:pt x="2095848" y="683033"/>
                </a:cubicBezTo>
                <a:cubicBezTo>
                  <a:pt x="2099481" y="684564"/>
                  <a:pt x="2103136" y="686046"/>
                  <a:pt x="2106812" y="687477"/>
                </a:cubicBezTo>
                <a:cubicBezTo>
                  <a:pt x="2132506" y="697505"/>
                  <a:pt x="2157473" y="704270"/>
                  <a:pt x="2186050" y="704363"/>
                </a:cubicBezTo>
                <a:cubicBezTo>
                  <a:pt x="2222983" y="704635"/>
                  <a:pt x="2257098" y="706367"/>
                  <a:pt x="2285015" y="716247"/>
                </a:cubicBezTo>
                <a:cubicBezTo>
                  <a:pt x="2271497" y="717195"/>
                  <a:pt x="2257890" y="719098"/>
                  <a:pt x="2244449" y="720955"/>
                </a:cubicBezTo>
                <a:cubicBezTo>
                  <a:pt x="2220407" y="724303"/>
                  <a:pt x="2195572" y="727837"/>
                  <a:pt x="2172697" y="725351"/>
                </a:cubicBezTo>
                <a:cubicBezTo>
                  <a:pt x="2158717" y="723814"/>
                  <a:pt x="2145650" y="719580"/>
                  <a:pt x="2132979" y="715510"/>
                </a:cubicBezTo>
                <a:cubicBezTo>
                  <a:pt x="2124029" y="712612"/>
                  <a:pt x="2114959" y="709653"/>
                  <a:pt x="2105381" y="707571"/>
                </a:cubicBezTo>
                <a:cubicBezTo>
                  <a:pt x="2101848" y="706818"/>
                  <a:pt x="2098215" y="706219"/>
                  <a:pt x="2094549" y="705762"/>
                </a:cubicBezTo>
                <a:cubicBezTo>
                  <a:pt x="2093988" y="709350"/>
                  <a:pt x="2093316" y="712977"/>
                  <a:pt x="2092447" y="716558"/>
                </a:cubicBezTo>
                <a:cubicBezTo>
                  <a:pt x="2086007" y="742774"/>
                  <a:pt x="2070573" y="766583"/>
                  <a:pt x="2047202" y="784898"/>
                </a:cubicBezTo>
                <a:cubicBezTo>
                  <a:pt x="2019428" y="806725"/>
                  <a:pt x="1984334" y="815604"/>
                  <a:pt x="1950990" y="809483"/>
                </a:cubicBezTo>
                <a:cubicBezTo>
                  <a:pt x="1921036" y="803944"/>
                  <a:pt x="1895970" y="786715"/>
                  <a:pt x="1880504" y="761013"/>
                </a:cubicBezTo>
                <a:cubicBezTo>
                  <a:pt x="1852135" y="713894"/>
                  <a:pt x="1876012" y="664461"/>
                  <a:pt x="1912857" y="641966"/>
                </a:cubicBezTo>
                <a:cubicBezTo>
                  <a:pt x="1943273" y="623377"/>
                  <a:pt x="1989563" y="619019"/>
                  <a:pt x="2020298" y="668181"/>
                </a:cubicBezTo>
                <a:cubicBezTo>
                  <a:pt x="2026265" y="677696"/>
                  <a:pt x="2027310" y="694700"/>
                  <a:pt x="2022731" y="707726"/>
                </a:cubicBezTo>
                <a:cubicBezTo>
                  <a:pt x="2020507" y="713987"/>
                  <a:pt x="2016016" y="722190"/>
                  <a:pt x="2007110" y="725274"/>
                </a:cubicBezTo>
                <a:cubicBezTo>
                  <a:pt x="2001672" y="727122"/>
                  <a:pt x="1997313" y="727231"/>
                  <a:pt x="1993911" y="725452"/>
                </a:cubicBezTo>
                <a:cubicBezTo>
                  <a:pt x="1986238" y="721607"/>
                  <a:pt x="1982331" y="708806"/>
                  <a:pt x="1978918" y="697614"/>
                </a:cubicBezTo>
                <a:lnTo>
                  <a:pt x="1973227" y="681635"/>
                </a:lnTo>
                <a:cubicBezTo>
                  <a:pt x="1966633" y="668313"/>
                  <a:pt x="1956054" y="660965"/>
                  <a:pt x="1943581" y="661058"/>
                </a:cubicBezTo>
                <a:cubicBezTo>
                  <a:pt x="1927751" y="661113"/>
                  <a:pt x="1911305" y="673199"/>
                  <a:pt x="1902785" y="691072"/>
                </a:cubicBezTo>
                <a:cubicBezTo>
                  <a:pt x="1896058" y="705047"/>
                  <a:pt x="1895970" y="720605"/>
                  <a:pt x="1902322" y="736024"/>
                </a:cubicBezTo>
                <a:cubicBezTo>
                  <a:pt x="1910072" y="754698"/>
                  <a:pt x="1926408" y="770350"/>
                  <a:pt x="1944935" y="776828"/>
                </a:cubicBezTo>
                <a:cubicBezTo>
                  <a:pt x="1976430" y="787935"/>
                  <a:pt x="2015741" y="780098"/>
                  <a:pt x="2042788" y="757324"/>
                </a:cubicBezTo>
                <a:cubicBezTo>
                  <a:pt x="2054105" y="747854"/>
                  <a:pt x="2065619" y="730571"/>
                  <a:pt x="2071608" y="712520"/>
                </a:cubicBezTo>
                <a:cubicBezTo>
                  <a:pt x="2072389" y="710311"/>
                  <a:pt x="2073094" y="708075"/>
                  <a:pt x="2073710" y="705816"/>
                </a:cubicBezTo>
                <a:cubicBezTo>
                  <a:pt x="2075241" y="699547"/>
                  <a:pt x="2076110" y="693248"/>
                  <a:pt x="2075912" y="687305"/>
                </a:cubicBezTo>
                <a:cubicBezTo>
                  <a:pt x="2075791" y="682582"/>
                  <a:pt x="2075241" y="678061"/>
                  <a:pt x="2074514" y="673650"/>
                </a:cubicBezTo>
                <a:cubicBezTo>
                  <a:pt x="2073710" y="669246"/>
                  <a:pt x="2072665" y="665043"/>
                  <a:pt x="2071289" y="660958"/>
                </a:cubicBezTo>
                <a:cubicBezTo>
                  <a:pt x="2064717" y="640692"/>
                  <a:pt x="2050989" y="624364"/>
                  <a:pt x="2030668" y="613202"/>
                </a:cubicBezTo>
                <a:cubicBezTo>
                  <a:pt x="1992678" y="592400"/>
                  <a:pt x="1937086" y="591848"/>
                  <a:pt x="1889685" y="601061"/>
                </a:cubicBezTo>
                <a:cubicBezTo>
                  <a:pt x="1885678" y="601825"/>
                  <a:pt x="1881682" y="602685"/>
                  <a:pt x="1877708" y="603640"/>
                </a:cubicBezTo>
                <a:cubicBezTo>
                  <a:pt x="1876805" y="607633"/>
                  <a:pt x="1875715" y="611617"/>
                  <a:pt x="1874636" y="615525"/>
                </a:cubicBezTo>
                <a:cubicBezTo>
                  <a:pt x="1867723" y="638470"/>
                  <a:pt x="1856836" y="659645"/>
                  <a:pt x="1842404" y="675017"/>
                </a:cubicBezTo>
                <a:cubicBezTo>
                  <a:pt x="1819837" y="699004"/>
                  <a:pt x="1787671" y="712837"/>
                  <a:pt x="1751255" y="715385"/>
                </a:cubicBezTo>
                <a:cubicBezTo>
                  <a:pt x="1747358" y="715615"/>
                  <a:pt x="1743461" y="715750"/>
                  <a:pt x="1739564" y="715790"/>
                </a:cubicBezTo>
                <a:cubicBezTo>
                  <a:pt x="1727257" y="715836"/>
                  <a:pt x="1714642" y="714608"/>
                  <a:pt x="1701751" y="712115"/>
                </a:cubicBezTo>
                <a:cubicBezTo>
                  <a:pt x="1699351" y="711610"/>
                  <a:pt x="1696885" y="711152"/>
                  <a:pt x="1694441" y="710562"/>
                </a:cubicBezTo>
                <a:cubicBezTo>
                  <a:pt x="1691359" y="709894"/>
                  <a:pt x="1688585" y="708892"/>
                  <a:pt x="1685646" y="708030"/>
                </a:cubicBezTo>
                <a:cubicBezTo>
                  <a:pt x="1642614" y="695920"/>
                  <a:pt x="1611296" y="670403"/>
                  <a:pt x="1590787" y="630570"/>
                </a:cubicBezTo>
                <a:cubicBezTo>
                  <a:pt x="1588607" y="626454"/>
                  <a:pt x="1586659" y="622142"/>
                  <a:pt x="1584755" y="617745"/>
                </a:cubicBezTo>
                <a:cubicBezTo>
                  <a:pt x="1580582" y="616791"/>
                  <a:pt x="1576311" y="616060"/>
                  <a:pt x="1572084" y="615525"/>
                </a:cubicBezTo>
                <a:cubicBezTo>
                  <a:pt x="1541261" y="611765"/>
                  <a:pt x="1508720" y="618476"/>
                  <a:pt x="1491338" y="644692"/>
                </a:cubicBezTo>
                <a:cubicBezTo>
                  <a:pt x="1475816" y="667948"/>
                  <a:pt x="1476543" y="697784"/>
                  <a:pt x="1493144" y="722508"/>
                </a:cubicBezTo>
                <a:cubicBezTo>
                  <a:pt x="1510361" y="748134"/>
                  <a:pt x="1540138" y="760904"/>
                  <a:pt x="1568903" y="755109"/>
                </a:cubicBezTo>
                <a:cubicBezTo>
                  <a:pt x="1569585" y="754962"/>
                  <a:pt x="1570092" y="754790"/>
                  <a:pt x="1570675" y="754651"/>
                </a:cubicBezTo>
                <a:cubicBezTo>
                  <a:pt x="1576311" y="753377"/>
                  <a:pt x="1581177" y="751847"/>
                  <a:pt x="1585063" y="750161"/>
                </a:cubicBezTo>
                <a:cubicBezTo>
                  <a:pt x="1599043" y="743947"/>
                  <a:pt x="1603535" y="735294"/>
                  <a:pt x="1604536" y="728388"/>
                </a:cubicBezTo>
                <a:cubicBezTo>
                  <a:pt x="1606540" y="714702"/>
                  <a:pt x="1595785" y="698996"/>
                  <a:pt x="1577709" y="689395"/>
                </a:cubicBezTo>
                <a:cubicBezTo>
                  <a:pt x="1572899" y="686816"/>
                  <a:pt x="1567505" y="684672"/>
                  <a:pt x="1561780" y="683173"/>
                </a:cubicBezTo>
                <a:cubicBezTo>
                  <a:pt x="1569761" y="680909"/>
                  <a:pt x="1578238" y="681161"/>
                  <a:pt x="1586076" y="683895"/>
                </a:cubicBezTo>
                <a:cubicBezTo>
                  <a:pt x="1607256" y="691150"/>
                  <a:pt x="1623185" y="714057"/>
                  <a:pt x="1622238" y="735869"/>
                </a:cubicBezTo>
                <a:cubicBezTo>
                  <a:pt x="1621654" y="748422"/>
                  <a:pt x="1615655" y="758815"/>
                  <a:pt x="1604812" y="766567"/>
                </a:cubicBezTo>
                <a:cubicBezTo>
                  <a:pt x="1601718" y="768762"/>
                  <a:pt x="1598394" y="770634"/>
                  <a:pt x="1594915" y="772151"/>
                </a:cubicBezTo>
                <a:cubicBezTo>
                  <a:pt x="1597601" y="774840"/>
                  <a:pt x="1600111" y="777705"/>
                  <a:pt x="1602412" y="780727"/>
                </a:cubicBezTo>
                <a:cubicBezTo>
                  <a:pt x="1630373" y="815829"/>
                  <a:pt x="1640897" y="871695"/>
                  <a:pt x="1645531" y="921485"/>
                </a:cubicBezTo>
                <a:cubicBezTo>
                  <a:pt x="1642086" y="912871"/>
                  <a:pt x="1638673" y="904217"/>
                  <a:pt x="1635536" y="895642"/>
                </a:cubicBezTo>
                <a:cubicBezTo>
                  <a:pt x="1628182" y="875998"/>
                  <a:pt x="1620708" y="855686"/>
                  <a:pt x="1610173" y="837221"/>
                </a:cubicBezTo>
                <a:cubicBezTo>
                  <a:pt x="1592978" y="807059"/>
                  <a:pt x="1560977" y="790608"/>
                  <a:pt x="1529977" y="774637"/>
                </a:cubicBezTo>
                <a:cubicBezTo>
                  <a:pt x="1513003" y="765883"/>
                  <a:pt x="1496875" y="757626"/>
                  <a:pt x="1483687" y="747428"/>
                </a:cubicBezTo>
                <a:cubicBezTo>
                  <a:pt x="1461352" y="730199"/>
                  <a:pt x="1448054" y="704720"/>
                  <a:pt x="1447239" y="677604"/>
                </a:cubicBezTo>
                <a:cubicBezTo>
                  <a:pt x="1446512" y="652336"/>
                  <a:pt x="1456860" y="629125"/>
                  <a:pt x="1476367" y="612161"/>
                </a:cubicBezTo>
                <a:cubicBezTo>
                  <a:pt x="1500893" y="590846"/>
                  <a:pt x="1531981" y="582504"/>
                  <a:pt x="1563244" y="583405"/>
                </a:cubicBezTo>
                <a:cubicBezTo>
                  <a:pt x="1566932" y="583499"/>
                  <a:pt x="1570598" y="583778"/>
                  <a:pt x="1574319" y="584088"/>
                </a:cubicBezTo>
                <a:cubicBezTo>
                  <a:pt x="1574010" y="580407"/>
                  <a:pt x="1573603" y="576741"/>
                  <a:pt x="1573317" y="573121"/>
                </a:cubicBezTo>
                <a:cubicBezTo>
                  <a:pt x="1562518" y="416120"/>
                  <a:pt x="1629272" y="296133"/>
                  <a:pt x="1759225" y="241658"/>
                </a:cubicBezTo>
                <a:cubicBezTo>
                  <a:pt x="1799505" y="224777"/>
                  <a:pt x="1839251" y="216031"/>
                  <a:pt x="1877688" y="215102"/>
                </a:cubicBezTo>
                <a:close/>
                <a:moveTo>
                  <a:pt x="221779" y="104909"/>
                </a:moveTo>
                <a:cubicBezTo>
                  <a:pt x="241896" y="106213"/>
                  <a:pt x="263137" y="109433"/>
                  <a:pt x="284920" y="114532"/>
                </a:cubicBezTo>
                <a:cubicBezTo>
                  <a:pt x="420843" y="146333"/>
                  <a:pt x="503591" y="258056"/>
                  <a:pt x="583603" y="366136"/>
                </a:cubicBezTo>
                <a:cubicBezTo>
                  <a:pt x="605620" y="395831"/>
                  <a:pt x="628304" y="426536"/>
                  <a:pt x="651541" y="454562"/>
                </a:cubicBezTo>
                <a:cubicBezTo>
                  <a:pt x="734063" y="554237"/>
                  <a:pt x="908079" y="717949"/>
                  <a:pt x="1145809" y="694730"/>
                </a:cubicBezTo>
                <a:cubicBezTo>
                  <a:pt x="1330319" y="676640"/>
                  <a:pt x="1441140" y="531757"/>
                  <a:pt x="1532663" y="382036"/>
                </a:cubicBezTo>
                <a:cubicBezTo>
                  <a:pt x="1497304" y="477369"/>
                  <a:pt x="1445147" y="556987"/>
                  <a:pt x="1376389" y="619936"/>
                </a:cubicBezTo>
                <a:cubicBezTo>
                  <a:pt x="1176555" y="802640"/>
                  <a:pt x="911951" y="719673"/>
                  <a:pt x="745965" y="593006"/>
                </a:cubicBezTo>
                <a:cubicBezTo>
                  <a:pt x="681829" y="544070"/>
                  <a:pt x="628327" y="478534"/>
                  <a:pt x="576583" y="415188"/>
                </a:cubicBezTo>
                <a:cubicBezTo>
                  <a:pt x="491385" y="310845"/>
                  <a:pt x="403258" y="203046"/>
                  <a:pt x="264777" y="164635"/>
                </a:cubicBezTo>
                <a:cubicBezTo>
                  <a:pt x="235819" y="156657"/>
                  <a:pt x="197297" y="157737"/>
                  <a:pt x="170920" y="161512"/>
                </a:cubicBezTo>
                <a:cubicBezTo>
                  <a:pt x="114223" y="169544"/>
                  <a:pt x="68666" y="209446"/>
                  <a:pt x="54821" y="263182"/>
                </a:cubicBezTo>
                <a:cubicBezTo>
                  <a:pt x="42484" y="311210"/>
                  <a:pt x="67531" y="383488"/>
                  <a:pt x="119626" y="408345"/>
                </a:cubicBezTo>
                <a:cubicBezTo>
                  <a:pt x="157929" y="426521"/>
                  <a:pt x="217308" y="430437"/>
                  <a:pt x="257151" y="395917"/>
                </a:cubicBezTo>
                <a:cubicBezTo>
                  <a:pt x="275257" y="380233"/>
                  <a:pt x="286474" y="358546"/>
                  <a:pt x="287205" y="337915"/>
                </a:cubicBezTo>
                <a:cubicBezTo>
                  <a:pt x="287734" y="320819"/>
                  <a:pt x="281297" y="305043"/>
                  <a:pt x="268408" y="292389"/>
                </a:cubicBezTo>
                <a:cubicBezTo>
                  <a:pt x="238182" y="262499"/>
                  <a:pt x="194927" y="257109"/>
                  <a:pt x="160892" y="278882"/>
                </a:cubicBezTo>
                <a:cubicBezTo>
                  <a:pt x="149845" y="286004"/>
                  <a:pt x="145857" y="298385"/>
                  <a:pt x="150948" y="309665"/>
                </a:cubicBezTo>
                <a:cubicBezTo>
                  <a:pt x="157432" y="324003"/>
                  <a:pt x="178438" y="336525"/>
                  <a:pt x="217207" y="330218"/>
                </a:cubicBezTo>
                <a:cubicBezTo>
                  <a:pt x="211532" y="340875"/>
                  <a:pt x="201674" y="348589"/>
                  <a:pt x="188381" y="352208"/>
                </a:cubicBezTo>
                <a:cubicBezTo>
                  <a:pt x="165284" y="358328"/>
                  <a:pt x="133332" y="350608"/>
                  <a:pt x="119486" y="324229"/>
                </a:cubicBezTo>
                <a:cubicBezTo>
                  <a:pt x="111634" y="309090"/>
                  <a:pt x="111222" y="294105"/>
                  <a:pt x="118390" y="279821"/>
                </a:cubicBezTo>
                <a:cubicBezTo>
                  <a:pt x="130565" y="255469"/>
                  <a:pt x="161871" y="238606"/>
                  <a:pt x="186522" y="234566"/>
                </a:cubicBezTo>
                <a:cubicBezTo>
                  <a:pt x="230043" y="227444"/>
                  <a:pt x="276936" y="249900"/>
                  <a:pt x="305942" y="291752"/>
                </a:cubicBezTo>
                <a:cubicBezTo>
                  <a:pt x="336929" y="336517"/>
                  <a:pt x="309331" y="389392"/>
                  <a:pt x="290090" y="416921"/>
                </a:cubicBezTo>
                <a:cubicBezTo>
                  <a:pt x="286047" y="422769"/>
                  <a:pt x="271929" y="436774"/>
                  <a:pt x="258092" y="446523"/>
                </a:cubicBezTo>
                <a:cubicBezTo>
                  <a:pt x="252276" y="450655"/>
                  <a:pt x="246515" y="453925"/>
                  <a:pt x="241564" y="455650"/>
                </a:cubicBezTo>
                <a:cubicBezTo>
                  <a:pt x="247937" y="456215"/>
                  <a:pt x="254285" y="457029"/>
                  <a:pt x="260595" y="458090"/>
                </a:cubicBezTo>
                <a:cubicBezTo>
                  <a:pt x="314912" y="467115"/>
                  <a:pt x="355906" y="493013"/>
                  <a:pt x="387220" y="537723"/>
                </a:cubicBezTo>
                <a:cubicBezTo>
                  <a:pt x="397062" y="551813"/>
                  <a:pt x="404323" y="566332"/>
                  <a:pt x="409050" y="580671"/>
                </a:cubicBezTo>
                <a:cubicBezTo>
                  <a:pt x="410317" y="584283"/>
                  <a:pt x="411391" y="587960"/>
                  <a:pt x="412269" y="591685"/>
                </a:cubicBezTo>
                <a:cubicBezTo>
                  <a:pt x="416147" y="591732"/>
                  <a:pt x="420016" y="592070"/>
                  <a:pt x="423844" y="592695"/>
                </a:cubicBezTo>
                <a:cubicBezTo>
                  <a:pt x="451341" y="597456"/>
                  <a:pt x="479538" y="617000"/>
                  <a:pt x="507082" y="636139"/>
                </a:cubicBezTo>
                <a:cubicBezTo>
                  <a:pt x="533218" y="654370"/>
                  <a:pt x="557971" y="671552"/>
                  <a:pt x="582281" y="676718"/>
                </a:cubicBezTo>
                <a:cubicBezTo>
                  <a:pt x="600535" y="680625"/>
                  <a:pt x="619154" y="682800"/>
                  <a:pt x="637120" y="684936"/>
                </a:cubicBezTo>
                <a:cubicBezTo>
                  <a:pt x="640113" y="685301"/>
                  <a:pt x="643114" y="685697"/>
                  <a:pt x="646060" y="686031"/>
                </a:cubicBezTo>
                <a:cubicBezTo>
                  <a:pt x="623414" y="692106"/>
                  <a:pt x="600029" y="698048"/>
                  <a:pt x="576528" y="696090"/>
                </a:cubicBezTo>
                <a:cubicBezTo>
                  <a:pt x="551612" y="694055"/>
                  <a:pt x="528422" y="677673"/>
                  <a:pt x="505955" y="661811"/>
                </a:cubicBezTo>
                <a:cubicBezTo>
                  <a:pt x="480991" y="644132"/>
                  <a:pt x="455252" y="625987"/>
                  <a:pt x="425935" y="625847"/>
                </a:cubicBezTo>
                <a:cubicBezTo>
                  <a:pt x="422198" y="625826"/>
                  <a:pt x="418465" y="626099"/>
                  <a:pt x="414772" y="626663"/>
                </a:cubicBezTo>
                <a:cubicBezTo>
                  <a:pt x="414538" y="628970"/>
                  <a:pt x="414368" y="631246"/>
                  <a:pt x="413909" y="633412"/>
                </a:cubicBezTo>
                <a:cubicBezTo>
                  <a:pt x="413597" y="635045"/>
                  <a:pt x="413084" y="636636"/>
                  <a:pt x="412634" y="638268"/>
                </a:cubicBezTo>
                <a:cubicBezTo>
                  <a:pt x="407285" y="658464"/>
                  <a:pt x="394209" y="675319"/>
                  <a:pt x="373522" y="688424"/>
                </a:cubicBezTo>
                <a:cubicBezTo>
                  <a:pt x="361939" y="695725"/>
                  <a:pt x="342651" y="701489"/>
                  <a:pt x="321956" y="703758"/>
                </a:cubicBezTo>
                <a:cubicBezTo>
                  <a:pt x="286382" y="707758"/>
                  <a:pt x="249019" y="697675"/>
                  <a:pt x="224376" y="677627"/>
                </a:cubicBezTo>
                <a:cubicBezTo>
                  <a:pt x="198277" y="656397"/>
                  <a:pt x="191638" y="615858"/>
                  <a:pt x="209573" y="587203"/>
                </a:cubicBezTo>
                <a:cubicBezTo>
                  <a:pt x="225331" y="561997"/>
                  <a:pt x="251188" y="552614"/>
                  <a:pt x="278832" y="561997"/>
                </a:cubicBezTo>
                <a:cubicBezTo>
                  <a:pt x="299442" y="569027"/>
                  <a:pt x="306376" y="585665"/>
                  <a:pt x="307706" y="602172"/>
                </a:cubicBezTo>
                <a:cubicBezTo>
                  <a:pt x="299123" y="594140"/>
                  <a:pt x="288271" y="588702"/>
                  <a:pt x="276827" y="587522"/>
                </a:cubicBezTo>
                <a:cubicBezTo>
                  <a:pt x="265867" y="586415"/>
                  <a:pt x="254927" y="589804"/>
                  <a:pt x="246515" y="596913"/>
                </a:cubicBezTo>
                <a:cubicBezTo>
                  <a:pt x="238890" y="603306"/>
                  <a:pt x="234341" y="612052"/>
                  <a:pt x="233767" y="621443"/>
                </a:cubicBezTo>
                <a:cubicBezTo>
                  <a:pt x="232173" y="645748"/>
                  <a:pt x="254454" y="663388"/>
                  <a:pt x="277294" y="670053"/>
                </a:cubicBezTo>
                <a:cubicBezTo>
                  <a:pt x="309144" y="679444"/>
                  <a:pt x="350488" y="676182"/>
                  <a:pt x="365795" y="646968"/>
                </a:cubicBezTo>
                <a:cubicBezTo>
                  <a:pt x="378591" y="622445"/>
                  <a:pt x="373957" y="586970"/>
                  <a:pt x="366160" y="564078"/>
                </a:cubicBezTo>
                <a:cubicBezTo>
                  <a:pt x="352618" y="524580"/>
                  <a:pt x="311865" y="494426"/>
                  <a:pt x="262360" y="487210"/>
                </a:cubicBezTo>
                <a:lnTo>
                  <a:pt x="223722" y="482355"/>
                </a:lnTo>
                <a:cubicBezTo>
                  <a:pt x="169778" y="476195"/>
                  <a:pt x="118795" y="470338"/>
                  <a:pt x="72911" y="434561"/>
                </a:cubicBezTo>
                <a:cubicBezTo>
                  <a:pt x="17956" y="391714"/>
                  <a:pt x="-13047" y="303326"/>
                  <a:pt x="5284" y="241557"/>
                </a:cubicBezTo>
                <a:cubicBezTo>
                  <a:pt x="25855" y="172131"/>
                  <a:pt x="90209" y="118020"/>
                  <a:pt x="165378" y="106780"/>
                </a:cubicBezTo>
                <a:cubicBezTo>
                  <a:pt x="182667" y="104217"/>
                  <a:pt x="201661" y="103605"/>
                  <a:pt x="221779" y="104909"/>
                </a:cubicBezTo>
                <a:close/>
                <a:moveTo>
                  <a:pt x="1245699" y="1886"/>
                </a:moveTo>
                <a:cubicBezTo>
                  <a:pt x="1279065" y="-4235"/>
                  <a:pt x="1314105" y="4691"/>
                  <a:pt x="1341912" y="26502"/>
                </a:cubicBezTo>
                <a:cubicBezTo>
                  <a:pt x="1365249" y="44826"/>
                  <a:pt x="1380672" y="68634"/>
                  <a:pt x="1387167" y="94850"/>
                </a:cubicBezTo>
                <a:cubicBezTo>
                  <a:pt x="1388047" y="98407"/>
                  <a:pt x="1388741" y="102005"/>
                  <a:pt x="1389258" y="105631"/>
                </a:cubicBezTo>
                <a:cubicBezTo>
                  <a:pt x="1392935" y="105181"/>
                  <a:pt x="1396524" y="104552"/>
                  <a:pt x="1400112" y="103782"/>
                </a:cubicBezTo>
                <a:cubicBezTo>
                  <a:pt x="1409635" y="101732"/>
                  <a:pt x="1418771" y="98787"/>
                  <a:pt x="1427710" y="95883"/>
                </a:cubicBezTo>
                <a:cubicBezTo>
                  <a:pt x="1440326" y="91797"/>
                  <a:pt x="1453393" y="87533"/>
                  <a:pt x="1467373" y="86034"/>
                </a:cubicBezTo>
                <a:cubicBezTo>
                  <a:pt x="1490303" y="83540"/>
                  <a:pt x="1515127" y="87028"/>
                  <a:pt x="1539081" y="90398"/>
                </a:cubicBezTo>
                <a:cubicBezTo>
                  <a:pt x="1552610" y="92295"/>
                  <a:pt x="1566184" y="94198"/>
                  <a:pt x="1579746" y="95106"/>
                </a:cubicBezTo>
                <a:cubicBezTo>
                  <a:pt x="1551807" y="104994"/>
                  <a:pt x="1517670" y="106719"/>
                  <a:pt x="1480759" y="106983"/>
                </a:cubicBezTo>
                <a:cubicBezTo>
                  <a:pt x="1452215" y="107123"/>
                  <a:pt x="1427303" y="113880"/>
                  <a:pt x="1401554" y="123901"/>
                </a:cubicBezTo>
                <a:cubicBezTo>
                  <a:pt x="1397856" y="125326"/>
                  <a:pt x="1394179" y="126806"/>
                  <a:pt x="1390524" y="128337"/>
                </a:cubicBezTo>
                <a:cubicBezTo>
                  <a:pt x="1390370" y="132482"/>
                  <a:pt x="1389974" y="136616"/>
                  <a:pt x="1389357" y="140718"/>
                </a:cubicBezTo>
                <a:cubicBezTo>
                  <a:pt x="1388675" y="145572"/>
                  <a:pt x="1387772" y="150427"/>
                  <a:pt x="1386550" y="155282"/>
                </a:cubicBezTo>
                <a:cubicBezTo>
                  <a:pt x="1375476" y="198369"/>
                  <a:pt x="1344388" y="232508"/>
                  <a:pt x="1304406" y="247702"/>
                </a:cubicBezTo>
                <a:cubicBezTo>
                  <a:pt x="1300586" y="249115"/>
                  <a:pt x="1296711" y="250355"/>
                  <a:pt x="1292781" y="251415"/>
                </a:cubicBezTo>
                <a:cubicBezTo>
                  <a:pt x="1295699" y="254356"/>
                  <a:pt x="1298561" y="257353"/>
                  <a:pt x="1301368" y="260402"/>
                </a:cubicBezTo>
                <a:cubicBezTo>
                  <a:pt x="1334415" y="296452"/>
                  <a:pt x="1353195" y="335686"/>
                  <a:pt x="1352700" y="369872"/>
                </a:cubicBezTo>
                <a:cubicBezTo>
                  <a:pt x="1352248" y="399707"/>
                  <a:pt x="1337816" y="426102"/>
                  <a:pt x="1309723" y="448418"/>
                </a:cubicBezTo>
                <a:cubicBezTo>
                  <a:pt x="1282125" y="470315"/>
                  <a:pt x="1243861" y="470944"/>
                  <a:pt x="1209999" y="468724"/>
                </a:cubicBezTo>
                <a:lnTo>
                  <a:pt x="1194070" y="467512"/>
                </a:lnTo>
                <a:lnTo>
                  <a:pt x="1157897" y="465523"/>
                </a:lnTo>
                <a:cubicBezTo>
                  <a:pt x="1136981" y="465469"/>
                  <a:pt x="1117727" y="469834"/>
                  <a:pt x="1099024" y="474036"/>
                </a:cubicBezTo>
                <a:cubicBezTo>
                  <a:pt x="1075125" y="479435"/>
                  <a:pt x="1054121" y="484103"/>
                  <a:pt x="1034232" y="479070"/>
                </a:cubicBezTo>
                <a:cubicBezTo>
                  <a:pt x="1054154" y="478402"/>
                  <a:pt x="1073628" y="472988"/>
                  <a:pt x="1093366" y="462471"/>
                </a:cubicBezTo>
                <a:lnTo>
                  <a:pt x="1102855" y="457304"/>
                </a:lnTo>
                <a:cubicBezTo>
                  <a:pt x="1111431" y="452451"/>
                  <a:pt x="1119775" y="447743"/>
                  <a:pt x="1128681" y="444613"/>
                </a:cubicBezTo>
                <a:cubicBezTo>
                  <a:pt x="1132148" y="443381"/>
                  <a:pt x="1135715" y="442438"/>
                  <a:pt x="1139348" y="441792"/>
                </a:cubicBezTo>
                <a:cubicBezTo>
                  <a:pt x="1138742" y="438212"/>
                  <a:pt x="1138401" y="434585"/>
                  <a:pt x="1138159" y="430957"/>
                </a:cubicBezTo>
                <a:cubicBezTo>
                  <a:pt x="1136981" y="409821"/>
                  <a:pt x="1142265" y="387248"/>
                  <a:pt x="1153361" y="369522"/>
                </a:cubicBezTo>
                <a:cubicBezTo>
                  <a:pt x="1161452" y="356496"/>
                  <a:pt x="1176049" y="340448"/>
                  <a:pt x="1199838" y="337550"/>
                </a:cubicBezTo>
                <a:cubicBezTo>
                  <a:pt x="1211067" y="336145"/>
                  <a:pt x="1228163" y="339322"/>
                  <a:pt x="1237872" y="347804"/>
                </a:cubicBezTo>
                <a:cubicBezTo>
                  <a:pt x="1242551" y="351921"/>
                  <a:pt x="1244906" y="356814"/>
                  <a:pt x="1244906" y="362260"/>
                </a:cubicBezTo>
                <a:cubicBezTo>
                  <a:pt x="1244961" y="370462"/>
                  <a:pt x="1240382" y="378727"/>
                  <a:pt x="1234019" y="381849"/>
                </a:cubicBezTo>
                <a:cubicBezTo>
                  <a:pt x="1233799" y="382029"/>
                  <a:pt x="1233524" y="382113"/>
                  <a:pt x="1233216" y="382214"/>
                </a:cubicBezTo>
                <a:cubicBezTo>
                  <a:pt x="1236111" y="373678"/>
                  <a:pt x="1232390" y="363308"/>
                  <a:pt x="1224398" y="357405"/>
                </a:cubicBezTo>
                <a:cubicBezTo>
                  <a:pt x="1213973" y="349746"/>
                  <a:pt x="1199442" y="351291"/>
                  <a:pt x="1185638" y="361576"/>
                </a:cubicBezTo>
                <a:cubicBezTo>
                  <a:pt x="1171745" y="371915"/>
                  <a:pt x="1163720" y="396678"/>
                  <a:pt x="1162542" y="419266"/>
                </a:cubicBezTo>
                <a:cubicBezTo>
                  <a:pt x="1162333" y="423271"/>
                  <a:pt x="1162377" y="427284"/>
                  <a:pt x="1162685" y="431283"/>
                </a:cubicBezTo>
                <a:cubicBezTo>
                  <a:pt x="1162685" y="431741"/>
                  <a:pt x="1162718" y="432145"/>
                  <a:pt x="1162718" y="432596"/>
                </a:cubicBezTo>
                <a:cubicBezTo>
                  <a:pt x="1166582" y="435012"/>
                  <a:pt x="1170589" y="437209"/>
                  <a:pt x="1174706" y="439175"/>
                </a:cubicBezTo>
                <a:cubicBezTo>
                  <a:pt x="1179495" y="441436"/>
                  <a:pt x="1184438" y="443362"/>
                  <a:pt x="1189502" y="444938"/>
                </a:cubicBezTo>
                <a:cubicBezTo>
                  <a:pt x="1209966" y="451285"/>
                  <a:pt x="1232258" y="452015"/>
                  <a:pt x="1252898" y="446251"/>
                </a:cubicBezTo>
                <a:cubicBezTo>
                  <a:pt x="1280683" y="438453"/>
                  <a:pt x="1301379" y="420044"/>
                  <a:pt x="1311176" y="394378"/>
                </a:cubicBezTo>
                <a:cubicBezTo>
                  <a:pt x="1320985" y="368792"/>
                  <a:pt x="1319752" y="343625"/>
                  <a:pt x="1307500" y="319545"/>
                </a:cubicBezTo>
                <a:cubicBezTo>
                  <a:pt x="1284041" y="273382"/>
                  <a:pt x="1226974" y="243779"/>
                  <a:pt x="1185263" y="232485"/>
                </a:cubicBezTo>
                <a:cubicBezTo>
                  <a:pt x="1178868" y="230714"/>
                  <a:pt x="1172472" y="229355"/>
                  <a:pt x="1166076" y="228089"/>
                </a:cubicBezTo>
                <a:cubicBezTo>
                  <a:pt x="1162300" y="227366"/>
                  <a:pt x="1158535" y="226682"/>
                  <a:pt x="1154715" y="226085"/>
                </a:cubicBezTo>
                <a:cubicBezTo>
                  <a:pt x="1155068" y="229828"/>
                  <a:pt x="1155321" y="233582"/>
                  <a:pt x="1155453" y="237340"/>
                </a:cubicBezTo>
                <a:cubicBezTo>
                  <a:pt x="1156080" y="257194"/>
                  <a:pt x="1153460" y="276333"/>
                  <a:pt x="1146833" y="292296"/>
                </a:cubicBezTo>
                <a:cubicBezTo>
                  <a:pt x="1129231" y="334700"/>
                  <a:pt x="1075444" y="362640"/>
                  <a:pt x="1026963" y="354609"/>
                </a:cubicBezTo>
                <a:cubicBezTo>
                  <a:pt x="998688" y="349987"/>
                  <a:pt x="970048" y="330071"/>
                  <a:pt x="957252" y="306224"/>
                </a:cubicBezTo>
                <a:cubicBezTo>
                  <a:pt x="948179" y="289306"/>
                  <a:pt x="947449" y="271394"/>
                  <a:pt x="955067" y="254436"/>
                </a:cubicBezTo>
                <a:cubicBezTo>
                  <a:pt x="968314" y="225051"/>
                  <a:pt x="1006531" y="223327"/>
                  <a:pt x="1017936" y="223498"/>
                </a:cubicBezTo>
                <a:cubicBezTo>
                  <a:pt x="1033687" y="223777"/>
                  <a:pt x="1056048" y="228229"/>
                  <a:pt x="1057776" y="232485"/>
                </a:cubicBezTo>
                <a:cubicBezTo>
                  <a:pt x="1055938" y="235157"/>
                  <a:pt x="1045711" y="237697"/>
                  <a:pt x="1027141" y="240012"/>
                </a:cubicBezTo>
                <a:lnTo>
                  <a:pt x="1018971" y="241146"/>
                </a:lnTo>
                <a:cubicBezTo>
                  <a:pt x="1004767" y="244246"/>
                  <a:pt x="975225" y="250816"/>
                  <a:pt x="975179" y="274803"/>
                </a:cubicBezTo>
                <a:cubicBezTo>
                  <a:pt x="975179" y="290991"/>
                  <a:pt x="982626" y="304460"/>
                  <a:pt x="996729" y="313758"/>
                </a:cubicBezTo>
                <a:cubicBezTo>
                  <a:pt x="1020347" y="329356"/>
                  <a:pt x="1057655" y="329356"/>
                  <a:pt x="1078615" y="320470"/>
                </a:cubicBezTo>
                <a:cubicBezTo>
                  <a:pt x="1107115" y="308313"/>
                  <a:pt x="1124453" y="283014"/>
                  <a:pt x="1127316" y="249053"/>
                </a:cubicBezTo>
                <a:cubicBezTo>
                  <a:pt x="1127723" y="243919"/>
                  <a:pt x="1127767" y="238708"/>
                  <a:pt x="1127580" y="233549"/>
                </a:cubicBezTo>
                <a:cubicBezTo>
                  <a:pt x="1127360" y="229821"/>
                  <a:pt x="1126864" y="226093"/>
                  <a:pt x="1126358" y="222387"/>
                </a:cubicBezTo>
                <a:cubicBezTo>
                  <a:pt x="1124817" y="210340"/>
                  <a:pt x="1121635" y="198558"/>
                  <a:pt x="1116924" y="187362"/>
                </a:cubicBezTo>
                <a:cubicBezTo>
                  <a:pt x="1115603" y="184379"/>
                  <a:pt x="1114150" y="181530"/>
                  <a:pt x="1112664" y="178570"/>
                </a:cubicBezTo>
                <a:cubicBezTo>
                  <a:pt x="1103769" y="161341"/>
                  <a:pt x="1091605" y="146505"/>
                  <a:pt x="1076799" y="136990"/>
                </a:cubicBezTo>
                <a:cubicBezTo>
                  <a:pt x="1051303" y="120577"/>
                  <a:pt x="1017354" y="116040"/>
                  <a:pt x="983629" y="124468"/>
                </a:cubicBezTo>
                <a:cubicBezTo>
                  <a:pt x="937700" y="136089"/>
                  <a:pt x="906246" y="162436"/>
                  <a:pt x="890083" y="202922"/>
                </a:cubicBezTo>
                <a:cubicBezTo>
                  <a:pt x="887588" y="209229"/>
                  <a:pt x="885628" y="215761"/>
                  <a:pt x="884004" y="222387"/>
                </a:cubicBezTo>
                <a:cubicBezTo>
                  <a:pt x="883140" y="225642"/>
                  <a:pt x="882277" y="228865"/>
                  <a:pt x="881640" y="232182"/>
                </a:cubicBezTo>
                <a:cubicBezTo>
                  <a:pt x="867981" y="303241"/>
                  <a:pt x="895852" y="389718"/>
                  <a:pt x="931744" y="446221"/>
                </a:cubicBezTo>
                <a:cubicBezTo>
                  <a:pt x="997117" y="548987"/>
                  <a:pt x="1142397" y="576655"/>
                  <a:pt x="1244961" y="543946"/>
                </a:cubicBezTo>
                <a:cubicBezTo>
                  <a:pt x="1348583" y="510979"/>
                  <a:pt x="1391878" y="432386"/>
                  <a:pt x="1437805" y="349171"/>
                </a:cubicBezTo>
                <a:lnTo>
                  <a:pt x="1465997" y="299202"/>
                </a:lnTo>
                <a:cubicBezTo>
                  <a:pt x="1509535" y="225463"/>
                  <a:pt x="1602797" y="98120"/>
                  <a:pt x="1737858" y="73769"/>
                </a:cubicBezTo>
                <a:cubicBezTo>
                  <a:pt x="1873018" y="49323"/>
                  <a:pt x="2012901" y="89234"/>
                  <a:pt x="2121520" y="183377"/>
                </a:cubicBezTo>
                <a:cubicBezTo>
                  <a:pt x="2150934" y="208817"/>
                  <a:pt x="2177222" y="237247"/>
                  <a:pt x="2197543" y="265638"/>
                </a:cubicBezTo>
                <a:cubicBezTo>
                  <a:pt x="2241609" y="327189"/>
                  <a:pt x="2269570" y="388351"/>
                  <a:pt x="2281547" y="448489"/>
                </a:cubicBezTo>
                <a:cubicBezTo>
                  <a:pt x="2269482" y="422509"/>
                  <a:pt x="2256558" y="396937"/>
                  <a:pt x="2242798" y="371814"/>
                </a:cubicBezTo>
                <a:cubicBezTo>
                  <a:pt x="2185709" y="266950"/>
                  <a:pt x="2109906" y="188240"/>
                  <a:pt x="2023436" y="144113"/>
                </a:cubicBezTo>
                <a:cubicBezTo>
                  <a:pt x="1930768" y="96854"/>
                  <a:pt x="1812671" y="83757"/>
                  <a:pt x="1722535" y="110641"/>
                </a:cubicBezTo>
                <a:cubicBezTo>
                  <a:pt x="1690522" y="120207"/>
                  <a:pt x="1660261" y="134847"/>
                  <a:pt x="1632894" y="154001"/>
                </a:cubicBezTo>
                <a:cubicBezTo>
                  <a:pt x="1628909" y="156812"/>
                  <a:pt x="1625078" y="159764"/>
                  <a:pt x="1621269" y="162662"/>
                </a:cubicBezTo>
                <a:cubicBezTo>
                  <a:pt x="1545972" y="220297"/>
                  <a:pt x="1498185" y="307233"/>
                  <a:pt x="1451708" y="392181"/>
                </a:cubicBezTo>
                <a:lnTo>
                  <a:pt x="1449617" y="395986"/>
                </a:lnTo>
                <a:cubicBezTo>
                  <a:pt x="1355518" y="567815"/>
                  <a:pt x="1195633" y="632015"/>
                  <a:pt x="1032249" y="563543"/>
                </a:cubicBezTo>
                <a:cubicBezTo>
                  <a:pt x="909744" y="512168"/>
                  <a:pt x="843485" y="402551"/>
                  <a:pt x="845343" y="258662"/>
                </a:cubicBezTo>
                <a:cubicBezTo>
                  <a:pt x="845417" y="249844"/>
                  <a:pt x="845739" y="241029"/>
                  <a:pt x="846307" y="232229"/>
                </a:cubicBezTo>
                <a:cubicBezTo>
                  <a:pt x="843491" y="225484"/>
                  <a:pt x="840432" y="218843"/>
                  <a:pt x="837133" y="212321"/>
                </a:cubicBezTo>
                <a:cubicBezTo>
                  <a:pt x="814667" y="168060"/>
                  <a:pt x="781043" y="129595"/>
                  <a:pt x="743765" y="106968"/>
                </a:cubicBezTo>
                <a:cubicBezTo>
                  <a:pt x="707725" y="85032"/>
                  <a:pt x="640012" y="76728"/>
                  <a:pt x="611831" y="118992"/>
                </a:cubicBezTo>
                <a:cubicBezTo>
                  <a:pt x="596352" y="142350"/>
                  <a:pt x="597083" y="172146"/>
                  <a:pt x="613697" y="196855"/>
                </a:cubicBezTo>
                <a:cubicBezTo>
                  <a:pt x="630940" y="222488"/>
                  <a:pt x="660714" y="235274"/>
                  <a:pt x="689487" y="229510"/>
                </a:cubicBezTo>
                <a:cubicBezTo>
                  <a:pt x="690124" y="229370"/>
                  <a:pt x="690653" y="229153"/>
                  <a:pt x="691299" y="229013"/>
                </a:cubicBezTo>
                <a:cubicBezTo>
                  <a:pt x="696888" y="227739"/>
                  <a:pt x="701754" y="226240"/>
                  <a:pt x="705649" y="224477"/>
                </a:cubicBezTo>
                <a:cubicBezTo>
                  <a:pt x="719580" y="218402"/>
                  <a:pt x="724074" y="209687"/>
                  <a:pt x="725116" y="202704"/>
                </a:cubicBezTo>
                <a:cubicBezTo>
                  <a:pt x="727113" y="189103"/>
                  <a:pt x="716315" y="173412"/>
                  <a:pt x="698256" y="163749"/>
                </a:cubicBezTo>
                <a:cubicBezTo>
                  <a:pt x="693483" y="161209"/>
                  <a:pt x="688034" y="159034"/>
                  <a:pt x="682366" y="157589"/>
                </a:cubicBezTo>
                <a:cubicBezTo>
                  <a:pt x="690334" y="155264"/>
                  <a:pt x="698836" y="155517"/>
                  <a:pt x="706652" y="158311"/>
                </a:cubicBezTo>
                <a:cubicBezTo>
                  <a:pt x="727844" y="165567"/>
                  <a:pt x="743727" y="188419"/>
                  <a:pt x="742787" y="210277"/>
                </a:cubicBezTo>
                <a:cubicBezTo>
                  <a:pt x="742234" y="222752"/>
                  <a:pt x="736202" y="233270"/>
                  <a:pt x="725388" y="240936"/>
                </a:cubicBezTo>
                <a:cubicBezTo>
                  <a:pt x="722254" y="243088"/>
                  <a:pt x="718931" y="244953"/>
                  <a:pt x="715460" y="246506"/>
                </a:cubicBezTo>
                <a:cubicBezTo>
                  <a:pt x="718123" y="249228"/>
                  <a:pt x="720638" y="252090"/>
                  <a:pt x="722994" y="255081"/>
                </a:cubicBezTo>
                <a:cubicBezTo>
                  <a:pt x="750949" y="290230"/>
                  <a:pt x="761491" y="346048"/>
                  <a:pt x="766109" y="395847"/>
                </a:cubicBezTo>
                <a:cubicBezTo>
                  <a:pt x="762670" y="387271"/>
                  <a:pt x="759329" y="378656"/>
                  <a:pt x="756088" y="370004"/>
                </a:cubicBezTo>
                <a:cubicBezTo>
                  <a:pt x="748764" y="350360"/>
                  <a:pt x="741231" y="330086"/>
                  <a:pt x="730697" y="311583"/>
                </a:cubicBezTo>
                <a:cubicBezTo>
                  <a:pt x="713548" y="281475"/>
                  <a:pt x="681502" y="264961"/>
                  <a:pt x="650508" y="248999"/>
                </a:cubicBezTo>
                <a:cubicBezTo>
                  <a:pt x="633536" y="240291"/>
                  <a:pt x="617467" y="231996"/>
                  <a:pt x="604259" y="221796"/>
                </a:cubicBezTo>
                <a:cubicBezTo>
                  <a:pt x="581877" y="204561"/>
                  <a:pt x="568584" y="179121"/>
                  <a:pt x="567775" y="151997"/>
                </a:cubicBezTo>
                <a:cubicBezTo>
                  <a:pt x="567052" y="126689"/>
                  <a:pt x="577345" y="103426"/>
                  <a:pt x="596874" y="86507"/>
                </a:cubicBezTo>
                <a:cubicBezTo>
                  <a:pt x="646613" y="43296"/>
                  <a:pt x="723491" y="53371"/>
                  <a:pt x="773743" y="85598"/>
                </a:cubicBezTo>
                <a:cubicBezTo>
                  <a:pt x="806317" y="106501"/>
                  <a:pt x="832430" y="136080"/>
                  <a:pt x="852037" y="173497"/>
                </a:cubicBezTo>
                <a:cubicBezTo>
                  <a:pt x="854167" y="177622"/>
                  <a:pt x="856297" y="181700"/>
                  <a:pt x="858349" y="186050"/>
                </a:cubicBezTo>
                <a:cubicBezTo>
                  <a:pt x="860207" y="181700"/>
                  <a:pt x="862243" y="177537"/>
                  <a:pt x="864374" y="173497"/>
                </a:cubicBezTo>
                <a:cubicBezTo>
                  <a:pt x="886344" y="131591"/>
                  <a:pt x="920122" y="105522"/>
                  <a:pt x="967443" y="94578"/>
                </a:cubicBezTo>
                <a:cubicBezTo>
                  <a:pt x="1026364" y="80977"/>
                  <a:pt x="1081697" y="94267"/>
                  <a:pt x="1115317" y="130138"/>
                </a:cubicBezTo>
                <a:cubicBezTo>
                  <a:pt x="1129704" y="145425"/>
                  <a:pt x="1140592" y="166467"/>
                  <a:pt x="1147450" y="189141"/>
                </a:cubicBezTo>
                <a:cubicBezTo>
                  <a:pt x="1148683" y="193289"/>
                  <a:pt x="1149773" y="197475"/>
                  <a:pt x="1150719" y="201694"/>
                </a:cubicBezTo>
                <a:cubicBezTo>
                  <a:pt x="1154770" y="203010"/>
                  <a:pt x="1158854" y="204203"/>
                  <a:pt x="1162972" y="205275"/>
                </a:cubicBezTo>
                <a:cubicBezTo>
                  <a:pt x="1214083" y="219155"/>
                  <a:pt x="1281476" y="222278"/>
                  <a:pt x="1325421" y="198151"/>
                </a:cubicBezTo>
                <a:cubicBezTo>
                  <a:pt x="1345753" y="187045"/>
                  <a:pt x="1359349" y="170716"/>
                  <a:pt x="1366075" y="150450"/>
                </a:cubicBezTo>
                <a:cubicBezTo>
                  <a:pt x="1367341" y="146373"/>
                  <a:pt x="1368431" y="142147"/>
                  <a:pt x="1369201" y="137751"/>
                </a:cubicBezTo>
                <a:cubicBezTo>
                  <a:pt x="1369983" y="133307"/>
                  <a:pt x="1370522" y="128817"/>
                  <a:pt x="1370665" y="124063"/>
                </a:cubicBezTo>
                <a:cubicBezTo>
                  <a:pt x="1370841" y="118114"/>
                  <a:pt x="1369983" y="111861"/>
                  <a:pt x="1368386" y="105593"/>
                </a:cubicBezTo>
                <a:cubicBezTo>
                  <a:pt x="1367792" y="103371"/>
                  <a:pt x="1367077" y="101118"/>
                  <a:pt x="1366350" y="98850"/>
                </a:cubicBezTo>
                <a:cubicBezTo>
                  <a:pt x="1360306" y="80791"/>
                  <a:pt x="1348781" y="63562"/>
                  <a:pt x="1337519" y="54031"/>
                </a:cubicBezTo>
                <a:cubicBezTo>
                  <a:pt x="1310516" y="31325"/>
                  <a:pt x="1271183" y="23473"/>
                  <a:pt x="1239622" y="34541"/>
                </a:cubicBezTo>
                <a:cubicBezTo>
                  <a:pt x="1221106" y="41082"/>
                  <a:pt x="1204814" y="56672"/>
                  <a:pt x="1197042" y="75400"/>
                </a:cubicBezTo>
                <a:cubicBezTo>
                  <a:pt x="1190613" y="90826"/>
                  <a:pt x="1190745" y="106331"/>
                  <a:pt x="1197406" y="120344"/>
                </a:cubicBezTo>
                <a:cubicBezTo>
                  <a:pt x="1206036" y="138208"/>
                  <a:pt x="1222416" y="150326"/>
                  <a:pt x="1238268" y="150366"/>
                </a:cubicBezTo>
                <a:cubicBezTo>
                  <a:pt x="1250829" y="150458"/>
                  <a:pt x="1261364" y="143111"/>
                  <a:pt x="1267936" y="129773"/>
                </a:cubicBezTo>
                <a:lnTo>
                  <a:pt x="1273616" y="113811"/>
                </a:lnTo>
                <a:cubicBezTo>
                  <a:pt x="1277062" y="102563"/>
                  <a:pt x="1280970" y="89817"/>
                  <a:pt x="1288587" y="85925"/>
                </a:cubicBezTo>
                <a:cubicBezTo>
                  <a:pt x="1292033" y="84200"/>
                  <a:pt x="1296348" y="84247"/>
                  <a:pt x="1301797" y="86189"/>
                </a:cubicBezTo>
                <a:cubicBezTo>
                  <a:pt x="1310692" y="89272"/>
                  <a:pt x="1315183" y="97389"/>
                  <a:pt x="1317418" y="103697"/>
                </a:cubicBezTo>
                <a:cubicBezTo>
                  <a:pt x="1321987" y="116701"/>
                  <a:pt x="1320952" y="133712"/>
                  <a:pt x="1315007" y="143235"/>
                </a:cubicBezTo>
                <a:cubicBezTo>
                  <a:pt x="1284327" y="192342"/>
                  <a:pt x="1237938" y="188039"/>
                  <a:pt x="1207566" y="169450"/>
                </a:cubicBezTo>
                <a:cubicBezTo>
                  <a:pt x="1170721" y="146909"/>
                  <a:pt x="1146844" y="97483"/>
                  <a:pt x="1175169" y="50411"/>
                </a:cubicBezTo>
                <a:cubicBezTo>
                  <a:pt x="1190635" y="24653"/>
                  <a:pt x="1215701" y="7456"/>
                  <a:pt x="1245699" y="1886"/>
                </a:cubicBezTo>
                <a:close/>
              </a:path>
            </a:pathLst>
          </a:custGeom>
          <a:gradFill>
            <a:gsLst>
              <a:gs pos="30000">
                <a:schemeClr val="accent1">
                  <a:lumMod val="80000"/>
                  <a:lumOff val="20000"/>
                </a:schemeClr>
              </a:gs>
              <a:gs pos="67000">
                <a:schemeClr val="accent1">
                  <a:alpha val="0"/>
                </a:schemeClr>
              </a:gs>
            </a:gsLst>
            <a:lin ang="3000000" scaled="0"/>
          </a:gradFill>
          <a:ln w="1099" cap="flat">
            <a:noFill/>
            <a:miter/>
          </a:ln>
          <a:effectLst/>
        </p:spPr>
        <p:txBody>
          <a:bodyPr vert="horz" wrap="square" lIns="93269" tIns="46634" rIns="93269" bIns="46634" rtlCol="0" anchor="ctr"/>
          <a:lstStyle/>
          <a:p>
            <a:pPr algn="l"/>
            <a:endParaRPr kumimoji="1" lang="zh-CN" altLang="en-US"/>
          </a:p>
        </p:txBody>
      </p:sp>
      <p:sp>
        <p:nvSpPr>
          <p:cNvPr id="11" name="标题 1"/>
          <p:cNvSpPr txBox="1"/>
          <p:nvPr/>
        </p:nvSpPr>
        <p:spPr>
          <a:xfrm>
            <a:off x="343383" y="4828638"/>
            <a:ext cx="3923817" cy="1770379"/>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527073" y="6088106"/>
            <a:ext cx="5282161" cy="510911"/>
          </a:xfrm>
          <a:custGeom>
            <a:avLst/>
            <a:gdLst>
              <a:gd name="connsiteX0" fmla="*/ 2969306 w 5282161"/>
              <a:gd name="connsiteY0" fmla="*/ 34 h 510911"/>
              <a:gd name="connsiteX1" fmla="*/ 4130916 w 5282161"/>
              <a:gd name="connsiteY1" fmla="*/ 308046 h 510911"/>
              <a:gd name="connsiteX2" fmla="*/ 5037805 w 5282161"/>
              <a:gd name="connsiteY2" fmla="*/ 418546 h 510911"/>
              <a:gd name="connsiteX3" fmla="*/ 5205485 w 5282161"/>
              <a:gd name="connsiteY3" fmla="*/ 482782 h 510911"/>
              <a:gd name="connsiteX4" fmla="*/ 5282161 w 5282161"/>
              <a:gd name="connsiteY4" fmla="*/ 510911 h 510911"/>
              <a:gd name="connsiteX5" fmla="*/ 0 w 5282161"/>
              <a:gd name="connsiteY5" fmla="*/ 510911 h 510911"/>
              <a:gd name="connsiteX6" fmla="*/ 37981 w 5282161"/>
              <a:gd name="connsiteY6" fmla="*/ 492225 h 510911"/>
              <a:gd name="connsiteX7" fmla="*/ 1060220 w 5282161"/>
              <a:gd name="connsiteY7" fmla="*/ 189927 h 510911"/>
              <a:gd name="connsiteX8" fmla="*/ 2094392 w 5282161"/>
              <a:gd name="connsiteY8" fmla="*/ 287470 h 510911"/>
              <a:gd name="connsiteX9" fmla="*/ 2969306 w 5282161"/>
              <a:gd name="connsiteY9" fmla="*/ 34 h 510911"/>
            </a:gdLst>
            <a:ahLst/>
            <a:cxnLst/>
            <a:rect l="l" t="t" r="r" b="b"/>
            <a:pathLst>
              <a:path w="5282161" h="510911">
                <a:moveTo>
                  <a:pt x="2969306" y="34"/>
                </a:moveTo>
                <a:cubicBezTo>
                  <a:pt x="3382846" y="3465"/>
                  <a:pt x="3594780" y="270191"/>
                  <a:pt x="4130916" y="308046"/>
                </a:cubicBezTo>
                <a:cubicBezTo>
                  <a:pt x="4667052" y="345901"/>
                  <a:pt x="4563147" y="275751"/>
                  <a:pt x="5037805" y="418546"/>
                </a:cubicBezTo>
                <a:cubicBezTo>
                  <a:pt x="5077249" y="435079"/>
                  <a:pt x="5135463" y="456975"/>
                  <a:pt x="5205485" y="482782"/>
                </a:cubicBezTo>
                <a:lnTo>
                  <a:pt x="5282161" y="510911"/>
                </a:lnTo>
                <a:lnTo>
                  <a:pt x="0" y="510911"/>
                </a:lnTo>
                <a:lnTo>
                  <a:pt x="37981" y="492225"/>
                </a:lnTo>
                <a:cubicBezTo>
                  <a:pt x="348233" y="351554"/>
                  <a:pt x="821565" y="221888"/>
                  <a:pt x="1060220" y="189927"/>
                </a:cubicBezTo>
                <a:cubicBezTo>
                  <a:pt x="1505632" y="126005"/>
                  <a:pt x="1701783" y="319119"/>
                  <a:pt x="2094392" y="287470"/>
                </a:cubicBezTo>
                <a:cubicBezTo>
                  <a:pt x="2487001" y="255821"/>
                  <a:pt x="2555766" y="-3397"/>
                  <a:pt x="2969306" y="34"/>
                </a:cubicBezTo>
                <a:close/>
              </a:path>
            </a:pathLst>
          </a:custGeom>
          <a:gradFill>
            <a:gsLst>
              <a:gs pos="0">
                <a:schemeClr val="accent1">
                  <a:lumMod val="40000"/>
                  <a:lumOff val="60000"/>
                  <a:alpha val="8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7924800" y="4983480"/>
            <a:ext cx="3923817" cy="1615537"/>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0845478" y="873341"/>
            <a:ext cx="677017" cy="637753"/>
          </a:xfrm>
          <a:custGeom>
            <a:avLst/>
            <a:gdLst>
              <a:gd name="connsiteX0" fmla="*/ 714771 w 750373"/>
              <a:gd name="connsiteY0" fmla="*/ 635651 h 706855"/>
              <a:gd name="connsiteX1" fmla="*/ 750373 w 750373"/>
              <a:gd name="connsiteY1" fmla="*/ 671253 h 706855"/>
              <a:gd name="connsiteX2" fmla="*/ 714771 w 750373"/>
              <a:gd name="connsiteY2" fmla="*/ 706855 h 706855"/>
              <a:gd name="connsiteX3" fmla="*/ 679169 w 750373"/>
              <a:gd name="connsiteY3" fmla="*/ 671253 h 706855"/>
              <a:gd name="connsiteX4" fmla="*/ 714771 w 750373"/>
              <a:gd name="connsiteY4" fmla="*/ 635651 h 706855"/>
              <a:gd name="connsiteX5" fmla="*/ 544979 w 750373"/>
              <a:gd name="connsiteY5" fmla="*/ 635651 h 706855"/>
              <a:gd name="connsiteX6" fmla="*/ 580581 w 750373"/>
              <a:gd name="connsiteY6" fmla="*/ 671253 h 706855"/>
              <a:gd name="connsiteX7" fmla="*/ 544979 w 750373"/>
              <a:gd name="connsiteY7" fmla="*/ 706855 h 706855"/>
              <a:gd name="connsiteX8" fmla="*/ 509377 w 750373"/>
              <a:gd name="connsiteY8" fmla="*/ 671253 h 706855"/>
              <a:gd name="connsiteX9" fmla="*/ 544979 w 750373"/>
              <a:gd name="connsiteY9" fmla="*/ 635651 h 706855"/>
              <a:gd name="connsiteX10" fmla="*/ 375186 w 750373"/>
              <a:gd name="connsiteY10" fmla="*/ 635651 h 706855"/>
              <a:gd name="connsiteX11" fmla="*/ 410788 w 750373"/>
              <a:gd name="connsiteY11" fmla="*/ 671253 h 706855"/>
              <a:gd name="connsiteX12" fmla="*/ 375186 w 750373"/>
              <a:gd name="connsiteY12" fmla="*/ 706855 h 706855"/>
              <a:gd name="connsiteX13" fmla="*/ 339584 w 750373"/>
              <a:gd name="connsiteY13" fmla="*/ 671253 h 706855"/>
              <a:gd name="connsiteX14" fmla="*/ 375186 w 750373"/>
              <a:gd name="connsiteY14" fmla="*/ 635651 h 706855"/>
              <a:gd name="connsiteX15" fmla="*/ 205394 w 750373"/>
              <a:gd name="connsiteY15" fmla="*/ 635651 h 706855"/>
              <a:gd name="connsiteX16" fmla="*/ 240996 w 750373"/>
              <a:gd name="connsiteY16" fmla="*/ 671253 h 706855"/>
              <a:gd name="connsiteX17" fmla="*/ 205394 w 750373"/>
              <a:gd name="connsiteY17" fmla="*/ 706855 h 706855"/>
              <a:gd name="connsiteX18" fmla="*/ 169792 w 750373"/>
              <a:gd name="connsiteY18" fmla="*/ 671253 h 706855"/>
              <a:gd name="connsiteX19" fmla="*/ 205394 w 750373"/>
              <a:gd name="connsiteY19" fmla="*/ 635651 h 706855"/>
              <a:gd name="connsiteX20" fmla="*/ 35602 w 750373"/>
              <a:gd name="connsiteY20" fmla="*/ 635651 h 706855"/>
              <a:gd name="connsiteX21" fmla="*/ 71204 w 750373"/>
              <a:gd name="connsiteY21" fmla="*/ 671253 h 706855"/>
              <a:gd name="connsiteX22" fmla="*/ 35602 w 750373"/>
              <a:gd name="connsiteY22" fmla="*/ 706855 h 706855"/>
              <a:gd name="connsiteX23" fmla="*/ 0 w 750373"/>
              <a:gd name="connsiteY23" fmla="*/ 671253 h 706855"/>
              <a:gd name="connsiteX24" fmla="*/ 35602 w 750373"/>
              <a:gd name="connsiteY24" fmla="*/ 635651 h 706855"/>
              <a:gd name="connsiteX25" fmla="*/ 714771 w 750373"/>
              <a:gd name="connsiteY25" fmla="*/ 508521 h 706855"/>
              <a:gd name="connsiteX26" fmla="*/ 750373 w 750373"/>
              <a:gd name="connsiteY26" fmla="*/ 544123 h 706855"/>
              <a:gd name="connsiteX27" fmla="*/ 714771 w 750373"/>
              <a:gd name="connsiteY27" fmla="*/ 579725 h 706855"/>
              <a:gd name="connsiteX28" fmla="*/ 679169 w 750373"/>
              <a:gd name="connsiteY28" fmla="*/ 544123 h 706855"/>
              <a:gd name="connsiteX29" fmla="*/ 714771 w 750373"/>
              <a:gd name="connsiteY29" fmla="*/ 508521 h 706855"/>
              <a:gd name="connsiteX30" fmla="*/ 544979 w 750373"/>
              <a:gd name="connsiteY30" fmla="*/ 508521 h 706855"/>
              <a:gd name="connsiteX31" fmla="*/ 580581 w 750373"/>
              <a:gd name="connsiteY31" fmla="*/ 544123 h 706855"/>
              <a:gd name="connsiteX32" fmla="*/ 544979 w 750373"/>
              <a:gd name="connsiteY32" fmla="*/ 579725 h 706855"/>
              <a:gd name="connsiteX33" fmla="*/ 509377 w 750373"/>
              <a:gd name="connsiteY33" fmla="*/ 544123 h 706855"/>
              <a:gd name="connsiteX34" fmla="*/ 544979 w 750373"/>
              <a:gd name="connsiteY34" fmla="*/ 508521 h 706855"/>
              <a:gd name="connsiteX35" fmla="*/ 375186 w 750373"/>
              <a:gd name="connsiteY35" fmla="*/ 508521 h 706855"/>
              <a:gd name="connsiteX36" fmla="*/ 410788 w 750373"/>
              <a:gd name="connsiteY36" fmla="*/ 544123 h 706855"/>
              <a:gd name="connsiteX37" fmla="*/ 375186 w 750373"/>
              <a:gd name="connsiteY37" fmla="*/ 579725 h 706855"/>
              <a:gd name="connsiteX38" fmla="*/ 339584 w 750373"/>
              <a:gd name="connsiteY38" fmla="*/ 544123 h 706855"/>
              <a:gd name="connsiteX39" fmla="*/ 375186 w 750373"/>
              <a:gd name="connsiteY39" fmla="*/ 508521 h 706855"/>
              <a:gd name="connsiteX40" fmla="*/ 205394 w 750373"/>
              <a:gd name="connsiteY40" fmla="*/ 508521 h 706855"/>
              <a:gd name="connsiteX41" fmla="*/ 240996 w 750373"/>
              <a:gd name="connsiteY41" fmla="*/ 544123 h 706855"/>
              <a:gd name="connsiteX42" fmla="*/ 205394 w 750373"/>
              <a:gd name="connsiteY42" fmla="*/ 579725 h 706855"/>
              <a:gd name="connsiteX43" fmla="*/ 169792 w 750373"/>
              <a:gd name="connsiteY43" fmla="*/ 544123 h 706855"/>
              <a:gd name="connsiteX44" fmla="*/ 205394 w 750373"/>
              <a:gd name="connsiteY44" fmla="*/ 508521 h 706855"/>
              <a:gd name="connsiteX45" fmla="*/ 35602 w 750373"/>
              <a:gd name="connsiteY45" fmla="*/ 508521 h 706855"/>
              <a:gd name="connsiteX46" fmla="*/ 71204 w 750373"/>
              <a:gd name="connsiteY46" fmla="*/ 544123 h 706855"/>
              <a:gd name="connsiteX47" fmla="*/ 35602 w 750373"/>
              <a:gd name="connsiteY47" fmla="*/ 579725 h 706855"/>
              <a:gd name="connsiteX48" fmla="*/ 0 w 750373"/>
              <a:gd name="connsiteY48" fmla="*/ 544123 h 706855"/>
              <a:gd name="connsiteX49" fmla="*/ 35602 w 750373"/>
              <a:gd name="connsiteY49" fmla="*/ 508521 h 706855"/>
              <a:gd name="connsiteX50" fmla="*/ 714771 w 750373"/>
              <a:gd name="connsiteY50" fmla="*/ 381391 h 706855"/>
              <a:gd name="connsiteX51" fmla="*/ 750373 w 750373"/>
              <a:gd name="connsiteY51" fmla="*/ 416993 h 706855"/>
              <a:gd name="connsiteX52" fmla="*/ 714771 w 750373"/>
              <a:gd name="connsiteY52" fmla="*/ 452595 h 706855"/>
              <a:gd name="connsiteX53" fmla="*/ 679169 w 750373"/>
              <a:gd name="connsiteY53" fmla="*/ 416993 h 706855"/>
              <a:gd name="connsiteX54" fmla="*/ 714771 w 750373"/>
              <a:gd name="connsiteY54" fmla="*/ 381391 h 706855"/>
              <a:gd name="connsiteX55" fmla="*/ 544979 w 750373"/>
              <a:gd name="connsiteY55" fmla="*/ 381391 h 706855"/>
              <a:gd name="connsiteX56" fmla="*/ 580581 w 750373"/>
              <a:gd name="connsiteY56" fmla="*/ 416993 h 706855"/>
              <a:gd name="connsiteX57" fmla="*/ 544979 w 750373"/>
              <a:gd name="connsiteY57" fmla="*/ 452595 h 706855"/>
              <a:gd name="connsiteX58" fmla="*/ 509377 w 750373"/>
              <a:gd name="connsiteY58" fmla="*/ 416993 h 706855"/>
              <a:gd name="connsiteX59" fmla="*/ 544979 w 750373"/>
              <a:gd name="connsiteY59" fmla="*/ 381391 h 706855"/>
              <a:gd name="connsiteX60" fmla="*/ 375186 w 750373"/>
              <a:gd name="connsiteY60" fmla="*/ 381391 h 706855"/>
              <a:gd name="connsiteX61" fmla="*/ 410788 w 750373"/>
              <a:gd name="connsiteY61" fmla="*/ 416993 h 706855"/>
              <a:gd name="connsiteX62" fmla="*/ 375186 w 750373"/>
              <a:gd name="connsiteY62" fmla="*/ 452595 h 706855"/>
              <a:gd name="connsiteX63" fmla="*/ 339584 w 750373"/>
              <a:gd name="connsiteY63" fmla="*/ 416993 h 706855"/>
              <a:gd name="connsiteX64" fmla="*/ 375186 w 750373"/>
              <a:gd name="connsiteY64" fmla="*/ 381391 h 706855"/>
              <a:gd name="connsiteX65" fmla="*/ 205394 w 750373"/>
              <a:gd name="connsiteY65" fmla="*/ 381391 h 706855"/>
              <a:gd name="connsiteX66" fmla="*/ 240996 w 750373"/>
              <a:gd name="connsiteY66" fmla="*/ 416993 h 706855"/>
              <a:gd name="connsiteX67" fmla="*/ 205394 w 750373"/>
              <a:gd name="connsiteY67" fmla="*/ 452595 h 706855"/>
              <a:gd name="connsiteX68" fmla="*/ 169792 w 750373"/>
              <a:gd name="connsiteY68" fmla="*/ 416993 h 706855"/>
              <a:gd name="connsiteX69" fmla="*/ 205394 w 750373"/>
              <a:gd name="connsiteY69" fmla="*/ 381391 h 706855"/>
              <a:gd name="connsiteX70" fmla="*/ 35602 w 750373"/>
              <a:gd name="connsiteY70" fmla="*/ 381391 h 706855"/>
              <a:gd name="connsiteX71" fmla="*/ 71204 w 750373"/>
              <a:gd name="connsiteY71" fmla="*/ 416993 h 706855"/>
              <a:gd name="connsiteX72" fmla="*/ 35602 w 750373"/>
              <a:gd name="connsiteY72" fmla="*/ 452595 h 706855"/>
              <a:gd name="connsiteX73" fmla="*/ 0 w 750373"/>
              <a:gd name="connsiteY73" fmla="*/ 416993 h 706855"/>
              <a:gd name="connsiteX74" fmla="*/ 35602 w 750373"/>
              <a:gd name="connsiteY74" fmla="*/ 381391 h 706855"/>
              <a:gd name="connsiteX75" fmla="*/ 714771 w 750373"/>
              <a:gd name="connsiteY75" fmla="*/ 254260 h 706855"/>
              <a:gd name="connsiteX76" fmla="*/ 750373 w 750373"/>
              <a:gd name="connsiteY76" fmla="*/ 289862 h 706855"/>
              <a:gd name="connsiteX77" fmla="*/ 714771 w 750373"/>
              <a:gd name="connsiteY77" fmla="*/ 325464 h 706855"/>
              <a:gd name="connsiteX78" fmla="*/ 679169 w 750373"/>
              <a:gd name="connsiteY78" fmla="*/ 289862 h 706855"/>
              <a:gd name="connsiteX79" fmla="*/ 714771 w 750373"/>
              <a:gd name="connsiteY79" fmla="*/ 254260 h 706855"/>
              <a:gd name="connsiteX80" fmla="*/ 544979 w 750373"/>
              <a:gd name="connsiteY80" fmla="*/ 254260 h 706855"/>
              <a:gd name="connsiteX81" fmla="*/ 580581 w 750373"/>
              <a:gd name="connsiteY81" fmla="*/ 289862 h 706855"/>
              <a:gd name="connsiteX82" fmla="*/ 544979 w 750373"/>
              <a:gd name="connsiteY82" fmla="*/ 325464 h 706855"/>
              <a:gd name="connsiteX83" fmla="*/ 509377 w 750373"/>
              <a:gd name="connsiteY83" fmla="*/ 289862 h 706855"/>
              <a:gd name="connsiteX84" fmla="*/ 544979 w 750373"/>
              <a:gd name="connsiteY84" fmla="*/ 254260 h 706855"/>
              <a:gd name="connsiteX85" fmla="*/ 375186 w 750373"/>
              <a:gd name="connsiteY85" fmla="*/ 254260 h 706855"/>
              <a:gd name="connsiteX86" fmla="*/ 410788 w 750373"/>
              <a:gd name="connsiteY86" fmla="*/ 289862 h 706855"/>
              <a:gd name="connsiteX87" fmla="*/ 375186 w 750373"/>
              <a:gd name="connsiteY87" fmla="*/ 325464 h 706855"/>
              <a:gd name="connsiteX88" fmla="*/ 339584 w 750373"/>
              <a:gd name="connsiteY88" fmla="*/ 289862 h 706855"/>
              <a:gd name="connsiteX89" fmla="*/ 375186 w 750373"/>
              <a:gd name="connsiteY89" fmla="*/ 254260 h 706855"/>
              <a:gd name="connsiteX90" fmla="*/ 205394 w 750373"/>
              <a:gd name="connsiteY90" fmla="*/ 254260 h 706855"/>
              <a:gd name="connsiteX91" fmla="*/ 240996 w 750373"/>
              <a:gd name="connsiteY91" fmla="*/ 289862 h 706855"/>
              <a:gd name="connsiteX92" fmla="*/ 205394 w 750373"/>
              <a:gd name="connsiteY92" fmla="*/ 325464 h 706855"/>
              <a:gd name="connsiteX93" fmla="*/ 169792 w 750373"/>
              <a:gd name="connsiteY93" fmla="*/ 289862 h 706855"/>
              <a:gd name="connsiteX94" fmla="*/ 205394 w 750373"/>
              <a:gd name="connsiteY94" fmla="*/ 254260 h 706855"/>
              <a:gd name="connsiteX95" fmla="*/ 35602 w 750373"/>
              <a:gd name="connsiteY95" fmla="*/ 254260 h 706855"/>
              <a:gd name="connsiteX96" fmla="*/ 71204 w 750373"/>
              <a:gd name="connsiteY96" fmla="*/ 289862 h 706855"/>
              <a:gd name="connsiteX97" fmla="*/ 35602 w 750373"/>
              <a:gd name="connsiteY97" fmla="*/ 325464 h 706855"/>
              <a:gd name="connsiteX98" fmla="*/ 0 w 750373"/>
              <a:gd name="connsiteY98" fmla="*/ 289862 h 706855"/>
              <a:gd name="connsiteX99" fmla="*/ 35602 w 750373"/>
              <a:gd name="connsiteY99" fmla="*/ 254260 h 706855"/>
              <a:gd name="connsiteX100" fmla="*/ 714771 w 750373"/>
              <a:gd name="connsiteY100" fmla="*/ 127130 h 706855"/>
              <a:gd name="connsiteX101" fmla="*/ 750373 w 750373"/>
              <a:gd name="connsiteY101" fmla="*/ 162732 h 706855"/>
              <a:gd name="connsiteX102" fmla="*/ 714771 w 750373"/>
              <a:gd name="connsiteY102" fmla="*/ 198334 h 706855"/>
              <a:gd name="connsiteX103" fmla="*/ 679169 w 750373"/>
              <a:gd name="connsiteY103" fmla="*/ 162732 h 706855"/>
              <a:gd name="connsiteX104" fmla="*/ 714771 w 750373"/>
              <a:gd name="connsiteY104" fmla="*/ 127130 h 706855"/>
              <a:gd name="connsiteX105" fmla="*/ 544979 w 750373"/>
              <a:gd name="connsiteY105" fmla="*/ 127130 h 706855"/>
              <a:gd name="connsiteX106" fmla="*/ 580581 w 750373"/>
              <a:gd name="connsiteY106" fmla="*/ 162732 h 706855"/>
              <a:gd name="connsiteX107" fmla="*/ 544979 w 750373"/>
              <a:gd name="connsiteY107" fmla="*/ 198334 h 706855"/>
              <a:gd name="connsiteX108" fmla="*/ 509377 w 750373"/>
              <a:gd name="connsiteY108" fmla="*/ 162732 h 706855"/>
              <a:gd name="connsiteX109" fmla="*/ 544979 w 750373"/>
              <a:gd name="connsiteY109" fmla="*/ 127130 h 706855"/>
              <a:gd name="connsiteX110" fmla="*/ 375186 w 750373"/>
              <a:gd name="connsiteY110" fmla="*/ 127130 h 706855"/>
              <a:gd name="connsiteX111" fmla="*/ 410788 w 750373"/>
              <a:gd name="connsiteY111" fmla="*/ 162732 h 706855"/>
              <a:gd name="connsiteX112" fmla="*/ 375186 w 750373"/>
              <a:gd name="connsiteY112" fmla="*/ 198334 h 706855"/>
              <a:gd name="connsiteX113" fmla="*/ 339584 w 750373"/>
              <a:gd name="connsiteY113" fmla="*/ 162732 h 706855"/>
              <a:gd name="connsiteX114" fmla="*/ 375186 w 750373"/>
              <a:gd name="connsiteY114" fmla="*/ 127130 h 706855"/>
              <a:gd name="connsiteX115" fmla="*/ 205394 w 750373"/>
              <a:gd name="connsiteY115" fmla="*/ 127130 h 706855"/>
              <a:gd name="connsiteX116" fmla="*/ 240996 w 750373"/>
              <a:gd name="connsiteY116" fmla="*/ 162732 h 706855"/>
              <a:gd name="connsiteX117" fmla="*/ 205394 w 750373"/>
              <a:gd name="connsiteY117" fmla="*/ 198334 h 706855"/>
              <a:gd name="connsiteX118" fmla="*/ 169792 w 750373"/>
              <a:gd name="connsiteY118" fmla="*/ 162732 h 706855"/>
              <a:gd name="connsiteX119" fmla="*/ 205394 w 750373"/>
              <a:gd name="connsiteY119" fmla="*/ 127130 h 706855"/>
              <a:gd name="connsiteX120" fmla="*/ 35602 w 750373"/>
              <a:gd name="connsiteY120" fmla="*/ 127130 h 706855"/>
              <a:gd name="connsiteX121" fmla="*/ 71204 w 750373"/>
              <a:gd name="connsiteY121" fmla="*/ 162732 h 706855"/>
              <a:gd name="connsiteX122" fmla="*/ 35602 w 750373"/>
              <a:gd name="connsiteY122" fmla="*/ 198334 h 706855"/>
              <a:gd name="connsiteX123" fmla="*/ 0 w 750373"/>
              <a:gd name="connsiteY123" fmla="*/ 162732 h 706855"/>
              <a:gd name="connsiteX124" fmla="*/ 35602 w 750373"/>
              <a:gd name="connsiteY124" fmla="*/ 127130 h 706855"/>
              <a:gd name="connsiteX125" fmla="*/ 375186 w 750373"/>
              <a:gd name="connsiteY125" fmla="*/ 2 h 706855"/>
              <a:gd name="connsiteX126" fmla="*/ 410788 w 750373"/>
              <a:gd name="connsiteY126" fmla="*/ 35604 h 706855"/>
              <a:gd name="connsiteX127" fmla="*/ 375186 w 750373"/>
              <a:gd name="connsiteY127" fmla="*/ 71206 h 706855"/>
              <a:gd name="connsiteX128" fmla="*/ 339584 w 750373"/>
              <a:gd name="connsiteY128" fmla="*/ 35604 h 706855"/>
              <a:gd name="connsiteX129" fmla="*/ 375186 w 750373"/>
              <a:gd name="connsiteY129" fmla="*/ 2 h 706855"/>
              <a:gd name="connsiteX130" fmla="*/ 35602 w 750373"/>
              <a:gd name="connsiteY130" fmla="*/ 1 h 706855"/>
              <a:gd name="connsiteX131" fmla="*/ 71204 w 750373"/>
              <a:gd name="connsiteY131" fmla="*/ 35603 h 706855"/>
              <a:gd name="connsiteX132" fmla="*/ 35602 w 750373"/>
              <a:gd name="connsiteY132" fmla="*/ 71205 h 706855"/>
              <a:gd name="connsiteX133" fmla="*/ 0 w 750373"/>
              <a:gd name="connsiteY133" fmla="*/ 35603 h 706855"/>
              <a:gd name="connsiteX134" fmla="*/ 35602 w 750373"/>
              <a:gd name="connsiteY134" fmla="*/ 1 h 706855"/>
              <a:gd name="connsiteX135" fmla="*/ 714771 w 750373"/>
              <a:gd name="connsiteY135" fmla="*/ 0 h 706855"/>
              <a:gd name="connsiteX136" fmla="*/ 750373 w 750373"/>
              <a:gd name="connsiteY136" fmla="*/ 35602 h 706855"/>
              <a:gd name="connsiteX137" fmla="*/ 714771 w 750373"/>
              <a:gd name="connsiteY137" fmla="*/ 71204 h 706855"/>
              <a:gd name="connsiteX138" fmla="*/ 679169 w 750373"/>
              <a:gd name="connsiteY138" fmla="*/ 35602 h 706855"/>
              <a:gd name="connsiteX139" fmla="*/ 714771 w 750373"/>
              <a:gd name="connsiteY139" fmla="*/ 0 h 706855"/>
              <a:gd name="connsiteX140" fmla="*/ 544979 w 750373"/>
              <a:gd name="connsiteY140" fmla="*/ 0 h 706855"/>
              <a:gd name="connsiteX141" fmla="*/ 580581 w 750373"/>
              <a:gd name="connsiteY141" fmla="*/ 35602 h 706855"/>
              <a:gd name="connsiteX142" fmla="*/ 544979 w 750373"/>
              <a:gd name="connsiteY142" fmla="*/ 71204 h 706855"/>
              <a:gd name="connsiteX143" fmla="*/ 509377 w 750373"/>
              <a:gd name="connsiteY143" fmla="*/ 35602 h 706855"/>
              <a:gd name="connsiteX144" fmla="*/ 544979 w 750373"/>
              <a:gd name="connsiteY144" fmla="*/ 0 h 706855"/>
              <a:gd name="connsiteX145" fmla="*/ 205394 w 750373"/>
              <a:gd name="connsiteY145" fmla="*/ 0 h 706855"/>
              <a:gd name="connsiteX146" fmla="*/ 240996 w 750373"/>
              <a:gd name="connsiteY146" fmla="*/ 35602 h 706855"/>
              <a:gd name="connsiteX147" fmla="*/ 205394 w 750373"/>
              <a:gd name="connsiteY147" fmla="*/ 71204 h 706855"/>
              <a:gd name="connsiteX148" fmla="*/ 169792 w 750373"/>
              <a:gd name="connsiteY148" fmla="*/ 35602 h 706855"/>
              <a:gd name="connsiteX149" fmla="*/ 205394 w 750373"/>
              <a:gd name="connsiteY149" fmla="*/ 0 h 706855"/>
            </a:gdLst>
            <a:ahLst/>
            <a:cxnLst/>
            <a:rect l="l" t="t" r="r" b="b"/>
            <a:pathLst>
              <a:path w="750373" h="706855">
                <a:moveTo>
                  <a:pt x="714771" y="635651"/>
                </a:moveTo>
                <a:cubicBezTo>
                  <a:pt x="734433" y="635651"/>
                  <a:pt x="750373" y="651591"/>
                  <a:pt x="750373" y="671253"/>
                </a:cubicBezTo>
                <a:cubicBezTo>
                  <a:pt x="750373" y="690915"/>
                  <a:pt x="734433" y="706855"/>
                  <a:pt x="714771" y="706855"/>
                </a:cubicBezTo>
                <a:cubicBezTo>
                  <a:pt x="695109" y="706855"/>
                  <a:pt x="679169" y="690915"/>
                  <a:pt x="679169" y="671253"/>
                </a:cubicBezTo>
                <a:cubicBezTo>
                  <a:pt x="679169" y="651591"/>
                  <a:pt x="695109" y="635651"/>
                  <a:pt x="714771" y="635651"/>
                </a:cubicBezTo>
                <a:close/>
                <a:moveTo>
                  <a:pt x="544979" y="635651"/>
                </a:moveTo>
                <a:cubicBezTo>
                  <a:pt x="564641" y="635651"/>
                  <a:pt x="580581" y="651591"/>
                  <a:pt x="580581" y="671253"/>
                </a:cubicBezTo>
                <a:cubicBezTo>
                  <a:pt x="580581" y="690915"/>
                  <a:pt x="564641" y="706855"/>
                  <a:pt x="544979" y="706855"/>
                </a:cubicBezTo>
                <a:cubicBezTo>
                  <a:pt x="525317" y="706855"/>
                  <a:pt x="509377" y="690915"/>
                  <a:pt x="509377" y="671253"/>
                </a:cubicBezTo>
                <a:cubicBezTo>
                  <a:pt x="509377" y="651591"/>
                  <a:pt x="525317" y="635651"/>
                  <a:pt x="544979" y="635651"/>
                </a:cubicBezTo>
                <a:close/>
                <a:moveTo>
                  <a:pt x="375186" y="635651"/>
                </a:moveTo>
                <a:cubicBezTo>
                  <a:pt x="394848" y="635651"/>
                  <a:pt x="410788" y="651591"/>
                  <a:pt x="410788" y="671253"/>
                </a:cubicBezTo>
                <a:cubicBezTo>
                  <a:pt x="410788" y="690915"/>
                  <a:pt x="394848" y="706855"/>
                  <a:pt x="375186" y="706855"/>
                </a:cubicBezTo>
                <a:cubicBezTo>
                  <a:pt x="355524" y="706855"/>
                  <a:pt x="339584" y="690915"/>
                  <a:pt x="339584" y="671253"/>
                </a:cubicBezTo>
                <a:cubicBezTo>
                  <a:pt x="339584" y="651591"/>
                  <a:pt x="355524" y="635651"/>
                  <a:pt x="375186" y="635651"/>
                </a:cubicBezTo>
                <a:close/>
                <a:moveTo>
                  <a:pt x="205394" y="635651"/>
                </a:moveTo>
                <a:cubicBezTo>
                  <a:pt x="225056" y="635651"/>
                  <a:pt x="240996" y="651591"/>
                  <a:pt x="240996" y="671253"/>
                </a:cubicBezTo>
                <a:cubicBezTo>
                  <a:pt x="240996" y="690915"/>
                  <a:pt x="225056" y="706855"/>
                  <a:pt x="205394" y="706855"/>
                </a:cubicBezTo>
                <a:cubicBezTo>
                  <a:pt x="185732" y="706855"/>
                  <a:pt x="169792" y="690915"/>
                  <a:pt x="169792" y="671253"/>
                </a:cubicBezTo>
                <a:cubicBezTo>
                  <a:pt x="169792" y="651591"/>
                  <a:pt x="185732" y="635651"/>
                  <a:pt x="205394" y="635651"/>
                </a:cubicBezTo>
                <a:close/>
                <a:moveTo>
                  <a:pt x="35602" y="635651"/>
                </a:moveTo>
                <a:cubicBezTo>
                  <a:pt x="55264" y="635651"/>
                  <a:pt x="71204" y="651591"/>
                  <a:pt x="71204" y="671253"/>
                </a:cubicBezTo>
                <a:cubicBezTo>
                  <a:pt x="71204" y="690915"/>
                  <a:pt x="55264" y="706855"/>
                  <a:pt x="35602" y="706855"/>
                </a:cubicBezTo>
                <a:cubicBezTo>
                  <a:pt x="15940" y="706855"/>
                  <a:pt x="0" y="690915"/>
                  <a:pt x="0" y="671253"/>
                </a:cubicBezTo>
                <a:cubicBezTo>
                  <a:pt x="0" y="651591"/>
                  <a:pt x="15940" y="635651"/>
                  <a:pt x="35602" y="635651"/>
                </a:cubicBezTo>
                <a:close/>
                <a:moveTo>
                  <a:pt x="714771" y="508521"/>
                </a:moveTo>
                <a:cubicBezTo>
                  <a:pt x="734433" y="508521"/>
                  <a:pt x="750373" y="524461"/>
                  <a:pt x="750373" y="544123"/>
                </a:cubicBezTo>
                <a:cubicBezTo>
                  <a:pt x="750373" y="563785"/>
                  <a:pt x="734433" y="579725"/>
                  <a:pt x="714771" y="579725"/>
                </a:cubicBezTo>
                <a:cubicBezTo>
                  <a:pt x="695109" y="579725"/>
                  <a:pt x="679169" y="563785"/>
                  <a:pt x="679169" y="544123"/>
                </a:cubicBezTo>
                <a:cubicBezTo>
                  <a:pt x="679169" y="524461"/>
                  <a:pt x="695109" y="508521"/>
                  <a:pt x="714771" y="508521"/>
                </a:cubicBezTo>
                <a:close/>
                <a:moveTo>
                  <a:pt x="544979" y="508521"/>
                </a:moveTo>
                <a:cubicBezTo>
                  <a:pt x="564641" y="508521"/>
                  <a:pt x="580581" y="524461"/>
                  <a:pt x="580581" y="544123"/>
                </a:cubicBezTo>
                <a:cubicBezTo>
                  <a:pt x="580581" y="563785"/>
                  <a:pt x="564641" y="579725"/>
                  <a:pt x="544979" y="579725"/>
                </a:cubicBezTo>
                <a:cubicBezTo>
                  <a:pt x="525317" y="579725"/>
                  <a:pt x="509377" y="563785"/>
                  <a:pt x="509377" y="544123"/>
                </a:cubicBezTo>
                <a:cubicBezTo>
                  <a:pt x="509377" y="524461"/>
                  <a:pt x="525317" y="508521"/>
                  <a:pt x="544979" y="508521"/>
                </a:cubicBezTo>
                <a:close/>
                <a:moveTo>
                  <a:pt x="375186" y="508521"/>
                </a:moveTo>
                <a:cubicBezTo>
                  <a:pt x="394848" y="508521"/>
                  <a:pt x="410788" y="524461"/>
                  <a:pt x="410788" y="544123"/>
                </a:cubicBezTo>
                <a:cubicBezTo>
                  <a:pt x="410788" y="563785"/>
                  <a:pt x="394848" y="579725"/>
                  <a:pt x="375186" y="579725"/>
                </a:cubicBezTo>
                <a:cubicBezTo>
                  <a:pt x="355524" y="579725"/>
                  <a:pt x="339584" y="563785"/>
                  <a:pt x="339584" y="544123"/>
                </a:cubicBezTo>
                <a:cubicBezTo>
                  <a:pt x="339584" y="524461"/>
                  <a:pt x="355524" y="508521"/>
                  <a:pt x="375186" y="508521"/>
                </a:cubicBezTo>
                <a:close/>
                <a:moveTo>
                  <a:pt x="205394" y="508521"/>
                </a:moveTo>
                <a:cubicBezTo>
                  <a:pt x="225056" y="508521"/>
                  <a:pt x="240996" y="524461"/>
                  <a:pt x="240996" y="544123"/>
                </a:cubicBezTo>
                <a:cubicBezTo>
                  <a:pt x="240996" y="563785"/>
                  <a:pt x="225056" y="579725"/>
                  <a:pt x="205394" y="579725"/>
                </a:cubicBezTo>
                <a:cubicBezTo>
                  <a:pt x="185732" y="579725"/>
                  <a:pt x="169792" y="563785"/>
                  <a:pt x="169792" y="544123"/>
                </a:cubicBezTo>
                <a:cubicBezTo>
                  <a:pt x="169792" y="524461"/>
                  <a:pt x="185732" y="508521"/>
                  <a:pt x="205394" y="508521"/>
                </a:cubicBezTo>
                <a:close/>
                <a:moveTo>
                  <a:pt x="35602" y="508521"/>
                </a:moveTo>
                <a:cubicBezTo>
                  <a:pt x="55264" y="508521"/>
                  <a:pt x="71204" y="524461"/>
                  <a:pt x="71204" y="544123"/>
                </a:cubicBezTo>
                <a:cubicBezTo>
                  <a:pt x="71204" y="563785"/>
                  <a:pt x="55264" y="579725"/>
                  <a:pt x="35602" y="579725"/>
                </a:cubicBezTo>
                <a:cubicBezTo>
                  <a:pt x="15940" y="579725"/>
                  <a:pt x="0" y="563785"/>
                  <a:pt x="0" y="544123"/>
                </a:cubicBezTo>
                <a:cubicBezTo>
                  <a:pt x="0" y="524461"/>
                  <a:pt x="15940" y="508521"/>
                  <a:pt x="35602" y="508521"/>
                </a:cubicBezTo>
                <a:close/>
                <a:moveTo>
                  <a:pt x="714771" y="381391"/>
                </a:moveTo>
                <a:cubicBezTo>
                  <a:pt x="734433" y="381391"/>
                  <a:pt x="750373" y="397331"/>
                  <a:pt x="750373" y="416993"/>
                </a:cubicBezTo>
                <a:cubicBezTo>
                  <a:pt x="750373" y="436655"/>
                  <a:pt x="734433" y="452595"/>
                  <a:pt x="714771" y="452595"/>
                </a:cubicBezTo>
                <a:cubicBezTo>
                  <a:pt x="695109" y="452595"/>
                  <a:pt x="679169" y="436655"/>
                  <a:pt x="679169" y="416993"/>
                </a:cubicBezTo>
                <a:cubicBezTo>
                  <a:pt x="679169" y="397331"/>
                  <a:pt x="695109" y="381391"/>
                  <a:pt x="714771" y="381391"/>
                </a:cubicBezTo>
                <a:close/>
                <a:moveTo>
                  <a:pt x="544979" y="381391"/>
                </a:moveTo>
                <a:cubicBezTo>
                  <a:pt x="564641" y="381391"/>
                  <a:pt x="580581" y="397331"/>
                  <a:pt x="580581" y="416993"/>
                </a:cubicBezTo>
                <a:cubicBezTo>
                  <a:pt x="580581" y="436655"/>
                  <a:pt x="564641" y="452595"/>
                  <a:pt x="544979" y="452595"/>
                </a:cubicBezTo>
                <a:cubicBezTo>
                  <a:pt x="525317" y="452595"/>
                  <a:pt x="509377" y="436655"/>
                  <a:pt x="509377" y="416993"/>
                </a:cubicBezTo>
                <a:cubicBezTo>
                  <a:pt x="509377" y="397331"/>
                  <a:pt x="525317" y="381391"/>
                  <a:pt x="544979" y="381391"/>
                </a:cubicBezTo>
                <a:close/>
                <a:moveTo>
                  <a:pt x="375186" y="381391"/>
                </a:moveTo>
                <a:cubicBezTo>
                  <a:pt x="394848" y="381391"/>
                  <a:pt x="410788" y="397331"/>
                  <a:pt x="410788" y="416993"/>
                </a:cubicBezTo>
                <a:cubicBezTo>
                  <a:pt x="410788" y="436655"/>
                  <a:pt x="394848" y="452595"/>
                  <a:pt x="375186" y="452595"/>
                </a:cubicBezTo>
                <a:cubicBezTo>
                  <a:pt x="355524" y="452595"/>
                  <a:pt x="339584" y="436655"/>
                  <a:pt x="339584" y="416993"/>
                </a:cubicBezTo>
                <a:cubicBezTo>
                  <a:pt x="339584" y="397331"/>
                  <a:pt x="355524" y="381391"/>
                  <a:pt x="375186" y="381391"/>
                </a:cubicBezTo>
                <a:close/>
                <a:moveTo>
                  <a:pt x="205394" y="381391"/>
                </a:moveTo>
                <a:cubicBezTo>
                  <a:pt x="225056" y="381391"/>
                  <a:pt x="240996" y="397331"/>
                  <a:pt x="240996" y="416993"/>
                </a:cubicBezTo>
                <a:cubicBezTo>
                  <a:pt x="240996" y="436655"/>
                  <a:pt x="225056" y="452595"/>
                  <a:pt x="205394" y="452595"/>
                </a:cubicBezTo>
                <a:cubicBezTo>
                  <a:pt x="185732" y="452595"/>
                  <a:pt x="169792" y="436655"/>
                  <a:pt x="169792" y="416993"/>
                </a:cubicBezTo>
                <a:cubicBezTo>
                  <a:pt x="169792" y="397331"/>
                  <a:pt x="185732" y="381391"/>
                  <a:pt x="205394" y="381391"/>
                </a:cubicBezTo>
                <a:close/>
                <a:moveTo>
                  <a:pt x="35602" y="381391"/>
                </a:moveTo>
                <a:cubicBezTo>
                  <a:pt x="55264" y="381391"/>
                  <a:pt x="71204" y="397331"/>
                  <a:pt x="71204" y="416993"/>
                </a:cubicBezTo>
                <a:cubicBezTo>
                  <a:pt x="71204" y="436655"/>
                  <a:pt x="55264" y="452595"/>
                  <a:pt x="35602" y="452595"/>
                </a:cubicBezTo>
                <a:cubicBezTo>
                  <a:pt x="15940" y="452595"/>
                  <a:pt x="0" y="436655"/>
                  <a:pt x="0" y="416993"/>
                </a:cubicBezTo>
                <a:cubicBezTo>
                  <a:pt x="0" y="397331"/>
                  <a:pt x="15940" y="381391"/>
                  <a:pt x="35602" y="381391"/>
                </a:cubicBezTo>
                <a:close/>
                <a:moveTo>
                  <a:pt x="714771" y="254260"/>
                </a:moveTo>
                <a:cubicBezTo>
                  <a:pt x="734433" y="254260"/>
                  <a:pt x="750373" y="270200"/>
                  <a:pt x="750373" y="289862"/>
                </a:cubicBezTo>
                <a:cubicBezTo>
                  <a:pt x="750373" y="309524"/>
                  <a:pt x="734433" y="325464"/>
                  <a:pt x="714771" y="325464"/>
                </a:cubicBezTo>
                <a:cubicBezTo>
                  <a:pt x="695109" y="325464"/>
                  <a:pt x="679169" y="309524"/>
                  <a:pt x="679169" y="289862"/>
                </a:cubicBezTo>
                <a:cubicBezTo>
                  <a:pt x="679169" y="270200"/>
                  <a:pt x="695109" y="254260"/>
                  <a:pt x="714771" y="254260"/>
                </a:cubicBezTo>
                <a:close/>
                <a:moveTo>
                  <a:pt x="544979" y="254260"/>
                </a:moveTo>
                <a:cubicBezTo>
                  <a:pt x="564641" y="254260"/>
                  <a:pt x="580581" y="270200"/>
                  <a:pt x="580581" y="289862"/>
                </a:cubicBezTo>
                <a:cubicBezTo>
                  <a:pt x="580581" y="309524"/>
                  <a:pt x="564641" y="325464"/>
                  <a:pt x="544979" y="325464"/>
                </a:cubicBezTo>
                <a:cubicBezTo>
                  <a:pt x="525317" y="325464"/>
                  <a:pt x="509377" y="309524"/>
                  <a:pt x="509377" y="289862"/>
                </a:cubicBezTo>
                <a:cubicBezTo>
                  <a:pt x="509377" y="270200"/>
                  <a:pt x="525317" y="254260"/>
                  <a:pt x="544979" y="254260"/>
                </a:cubicBezTo>
                <a:close/>
                <a:moveTo>
                  <a:pt x="375186" y="254260"/>
                </a:moveTo>
                <a:cubicBezTo>
                  <a:pt x="394848" y="254260"/>
                  <a:pt x="410788" y="270200"/>
                  <a:pt x="410788" y="289862"/>
                </a:cubicBezTo>
                <a:cubicBezTo>
                  <a:pt x="410788" y="309524"/>
                  <a:pt x="394848" y="325464"/>
                  <a:pt x="375186" y="325464"/>
                </a:cubicBezTo>
                <a:cubicBezTo>
                  <a:pt x="355524" y="325464"/>
                  <a:pt x="339584" y="309524"/>
                  <a:pt x="339584" y="289862"/>
                </a:cubicBezTo>
                <a:cubicBezTo>
                  <a:pt x="339584" y="270200"/>
                  <a:pt x="355524" y="254260"/>
                  <a:pt x="375186" y="254260"/>
                </a:cubicBezTo>
                <a:close/>
                <a:moveTo>
                  <a:pt x="205394" y="254260"/>
                </a:moveTo>
                <a:cubicBezTo>
                  <a:pt x="225056" y="254260"/>
                  <a:pt x="240996" y="270200"/>
                  <a:pt x="240996" y="289862"/>
                </a:cubicBezTo>
                <a:cubicBezTo>
                  <a:pt x="240996" y="309524"/>
                  <a:pt x="225056" y="325464"/>
                  <a:pt x="205394" y="325464"/>
                </a:cubicBezTo>
                <a:cubicBezTo>
                  <a:pt x="185732" y="325464"/>
                  <a:pt x="169792" y="309524"/>
                  <a:pt x="169792" y="289862"/>
                </a:cubicBezTo>
                <a:cubicBezTo>
                  <a:pt x="169792" y="270200"/>
                  <a:pt x="185732" y="254260"/>
                  <a:pt x="205394" y="254260"/>
                </a:cubicBezTo>
                <a:close/>
                <a:moveTo>
                  <a:pt x="35602" y="254260"/>
                </a:moveTo>
                <a:cubicBezTo>
                  <a:pt x="55264" y="254260"/>
                  <a:pt x="71204" y="270200"/>
                  <a:pt x="71204" y="289862"/>
                </a:cubicBezTo>
                <a:cubicBezTo>
                  <a:pt x="71204" y="309524"/>
                  <a:pt x="55264" y="325464"/>
                  <a:pt x="35602" y="325464"/>
                </a:cubicBezTo>
                <a:cubicBezTo>
                  <a:pt x="15940" y="325464"/>
                  <a:pt x="0" y="309524"/>
                  <a:pt x="0" y="289862"/>
                </a:cubicBezTo>
                <a:cubicBezTo>
                  <a:pt x="0" y="270200"/>
                  <a:pt x="15940" y="254260"/>
                  <a:pt x="35602" y="254260"/>
                </a:cubicBezTo>
                <a:close/>
                <a:moveTo>
                  <a:pt x="714771" y="127130"/>
                </a:moveTo>
                <a:cubicBezTo>
                  <a:pt x="734433" y="127130"/>
                  <a:pt x="750373" y="143070"/>
                  <a:pt x="750373" y="162732"/>
                </a:cubicBezTo>
                <a:cubicBezTo>
                  <a:pt x="750373" y="182394"/>
                  <a:pt x="734433" y="198334"/>
                  <a:pt x="714771" y="198334"/>
                </a:cubicBezTo>
                <a:cubicBezTo>
                  <a:pt x="695109" y="198334"/>
                  <a:pt x="679169" y="182394"/>
                  <a:pt x="679169" y="162732"/>
                </a:cubicBezTo>
                <a:cubicBezTo>
                  <a:pt x="679169" y="143070"/>
                  <a:pt x="695109" y="127130"/>
                  <a:pt x="714771" y="127130"/>
                </a:cubicBezTo>
                <a:close/>
                <a:moveTo>
                  <a:pt x="544979" y="127130"/>
                </a:moveTo>
                <a:cubicBezTo>
                  <a:pt x="564641" y="127130"/>
                  <a:pt x="580581" y="143070"/>
                  <a:pt x="580581" y="162732"/>
                </a:cubicBezTo>
                <a:cubicBezTo>
                  <a:pt x="580581" y="182394"/>
                  <a:pt x="564641" y="198334"/>
                  <a:pt x="544979" y="198334"/>
                </a:cubicBezTo>
                <a:cubicBezTo>
                  <a:pt x="525317" y="198334"/>
                  <a:pt x="509377" y="182394"/>
                  <a:pt x="509377" y="162732"/>
                </a:cubicBezTo>
                <a:cubicBezTo>
                  <a:pt x="509377" y="143070"/>
                  <a:pt x="525317" y="127130"/>
                  <a:pt x="544979" y="127130"/>
                </a:cubicBezTo>
                <a:close/>
                <a:moveTo>
                  <a:pt x="375186" y="127130"/>
                </a:moveTo>
                <a:cubicBezTo>
                  <a:pt x="394848" y="127130"/>
                  <a:pt x="410788" y="143070"/>
                  <a:pt x="410788" y="162732"/>
                </a:cubicBezTo>
                <a:cubicBezTo>
                  <a:pt x="410788" y="182394"/>
                  <a:pt x="394848" y="198334"/>
                  <a:pt x="375186" y="198334"/>
                </a:cubicBezTo>
                <a:cubicBezTo>
                  <a:pt x="355524" y="198334"/>
                  <a:pt x="339584" y="182394"/>
                  <a:pt x="339584" y="162732"/>
                </a:cubicBezTo>
                <a:cubicBezTo>
                  <a:pt x="339584" y="143070"/>
                  <a:pt x="355524" y="127130"/>
                  <a:pt x="375186" y="127130"/>
                </a:cubicBezTo>
                <a:close/>
                <a:moveTo>
                  <a:pt x="205394" y="127130"/>
                </a:moveTo>
                <a:cubicBezTo>
                  <a:pt x="225056" y="127130"/>
                  <a:pt x="240996" y="143070"/>
                  <a:pt x="240996" y="162732"/>
                </a:cubicBezTo>
                <a:cubicBezTo>
                  <a:pt x="240996" y="182394"/>
                  <a:pt x="225056" y="198334"/>
                  <a:pt x="205394" y="198334"/>
                </a:cubicBezTo>
                <a:cubicBezTo>
                  <a:pt x="185732" y="198334"/>
                  <a:pt x="169792" y="182394"/>
                  <a:pt x="169792" y="162732"/>
                </a:cubicBezTo>
                <a:cubicBezTo>
                  <a:pt x="169792" y="143070"/>
                  <a:pt x="185732" y="127130"/>
                  <a:pt x="205394" y="127130"/>
                </a:cubicBezTo>
                <a:close/>
                <a:moveTo>
                  <a:pt x="35602" y="127130"/>
                </a:moveTo>
                <a:cubicBezTo>
                  <a:pt x="55264" y="127130"/>
                  <a:pt x="71204" y="143070"/>
                  <a:pt x="71204" y="162732"/>
                </a:cubicBezTo>
                <a:cubicBezTo>
                  <a:pt x="71204" y="182394"/>
                  <a:pt x="55264" y="198334"/>
                  <a:pt x="35602" y="198334"/>
                </a:cubicBezTo>
                <a:cubicBezTo>
                  <a:pt x="15940" y="198334"/>
                  <a:pt x="0" y="182394"/>
                  <a:pt x="0" y="162732"/>
                </a:cubicBezTo>
                <a:cubicBezTo>
                  <a:pt x="0" y="143070"/>
                  <a:pt x="15940" y="127130"/>
                  <a:pt x="35602" y="127130"/>
                </a:cubicBezTo>
                <a:close/>
                <a:moveTo>
                  <a:pt x="375186" y="2"/>
                </a:moveTo>
                <a:cubicBezTo>
                  <a:pt x="394848" y="2"/>
                  <a:pt x="410788" y="15942"/>
                  <a:pt x="410788" y="35604"/>
                </a:cubicBezTo>
                <a:cubicBezTo>
                  <a:pt x="410788" y="55266"/>
                  <a:pt x="394848" y="71206"/>
                  <a:pt x="375186" y="71206"/>
                </a:cubicBezTo>
                <a:cubicBezTo>
                  <a:pt x="355524" y="71206"/>
                  <a:pt x="339584" y="55266"/>
                  <a:pt x="339584" y="35604"/>
                </a:cubicBezTo>
                <a:cubicBezTo>
                  <a:pt x="339584" y="15942"/>
                  <a:pt x="355524" y="2"/>
                  <a:pt x="375186" y="2"/>
                </a:cubicBezTo>
                <a:close/>
                <a:moveTo>
                  <a:pt x="35602" y="1"/>
                </a:moveTo>
                <a:cubicBezTo>
                  <a:pt x="55264" y="1"/>
                  <a:pt x="71204" y="15941"/>
                  <a:pt x="71204" y="35603"/>
                </a:cubicBezTo>
                <a:cubicBezTo>
                  <a:pt x="71204" y="55265"/>
                  <a:pt x="55264" y="71205"/>
                  <a:pt x="35602" y="71205"/>
                </a:cubicBezTo>
                <a:cubicBezTo>
                  <a:pt x="15940" y="71205"/>
                  <a:pt x="0" y="55265"/>
                  <a:pt x="0" y="35603"/>
                </a:cubicBezTo>
                <a:cubicBezTo>
                  <a:pt x="0" y="15941"/>
                  <a:pt x="15940" y="1"/>
                  <a:pt x="35602" y="1"/>
                </a:cubicBezTo>
                <a:close/>
                <a:moveTo>
                  <a:pt x="714771" y="0"/>
                </a:moveTo>
                <a:cubicBezTo>
                  <a:pt x="734433" y="0"/>
                  <a:pt x="750373" y="15940"/>
                  <a:pt x="750373" y="35602"/>
                </a:cubicBezTo>
                <a:cubicBezTo>
                  <a:pt x="750373" y="55264"/>
                  <a:pt x="734433" y="71204"/>
                  <a:pt x="714771" y="71204"/>
                </a:cubicBezTo>
                <a:cubicBezTo>
                  <a:pt x="695109" y="71204"/>
                  <a:pt x="679169" y="55264"/>
                  <a:pt x="679169" y="35602"/>
                </a:cubicBezTo>
                <a:cubicBezTo>
                  <a:pt x="679169" y="15940"/>
                  <a:pt x="695109" y="0"/>
                  <a:pt x="714771" y="0"/>
                </a:cubicBezTo>
                <a:close/>
                <a:moveTo>
                  <a:pt x="544979" y="0"/>
                </a:moveTo>
                <a:cubicBezTo>
                  <a:pt x="564641" y="0"/>
                  <a:pt x="580581" y="15940"/>
                  <a:pt x="580581" y="35602"/>
                </a:cubicBezTo>
                <a:cubicBezTo>
                  <a:pt x="580581" y="55264"/>
                  <a:pt x="564641" y="71204"/>
                  <a:pt x="544979" y="71204"/>
                </a:cubicBezTo>
                <a:cubicBezTo>
                  <a:pt x="525317" y="71204"/>
                  <a:pt x="509377" y="55264"/>
                  <a:pt x="509377" y="35602"/>
                </a:cubicBezTo>
                <a:cubicBezTo>
                  <a:pt x="509377" y="15940"/>
                  <a:pt x="525317" y="0"/>
                  <a:pt x="544979" y="0"/>
                </a:cubicBezTo>
                <a:close/>
                <a:moveTo>
                  <a:pt x="205394" y="0"/>
                </a:moveTo>
                <a:cubicBezTo>
                  <a:pt x="225056" y="0"/>
                  <a:pt x="240996" y="15940"/>
                  <a:pt x="240996" y="35602"/>
                </a:cubicBezTo>
                <a:cubicBezTo>
                  <a:pt x="240996" y="55264"/>
                  <a:pt x="225056" y="71204"/>
                  <a:pt x="205394" y="71204"/>
                </a:cubicBezTo>
                <a:cubicBezTo>
                  <a:pt x="185732" y="71204"/>
                  <a:pt x="169792" y="55264"/>
                  <a:pt x="169792" y="35602"/>
                </a:cubicBezTo>
                <a:cubicBezTo>
                  <a:pt x="169792" y="15940"/>
                  <a:pt x="185732" y="0"/>
                  <a:pt x="205394" y="0"/>
                </a:cubicBezTo>
                <a:close/>
              </a:path>
            </a:pathLst>
          </a:custGeom>
          <a:gradFill>
            <a:gsLst>
              <a:gs pos="0">
                <a:schemeClr val="accent1">
                  <a:lumMod val="80000"/>
                  <a:lumOff val="20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6200000" flipH="1">
            <a:off x="3086432" y="713523"/>
            <a:ext cx="430013" cy="619730"/>
          </a:xfrm>
          <a:custGeom>
            <a:avLst/>
            <a:gdLst>
              <a:gd name="connsiteX0" fmla="*/ 468160 w 502177"/>
              <a:gd name="connsiteY0" fmla="*/ 655698 h 723732"/>
              <a:gd name="connsiteX1" fmla="*/ 502177 w 502177"/>
              <a:gd name="connsiteY1" fmla="*/ 689715 h 723732"/>
              <a:gd name="connsiteX2" fmla="*/ 468160 w 502177"/>
              <a:gd name="connsiteY2" fmla="*/ 723732 h 723732"/>
              <a:gd name="connsiteX3" fmla="*/ 434143 w 502177"/>
              <a:gd name="connsiteY3" fmla="*/ 689715 h 723732"/>
              <a:gd name="connsiteX4" fmla="*/ 468160 w 502177"/>
              <a:gd name="connsiteY4" fmla="*/ 655698 h 723732"/>
              <a:gd name="connsiteX5" fmla="*/ 323445 w 502177"/>
              <a:gd name="connsiteY5" fmla="*/ 655698 h 723732"/>
              <a:gd name="connsiteX6" fmla="*/ 357462 w 502177"/>
              <a:gd name="connsiteY6" fmla="*/ 689715 h 723732"/>
              <a:gd name="connsiteX7" fmla="*/ 323445 w 502177"/>
              <a:gd name="connsiteY7" fmla="*/ 723732 h 723732"/>
              <a:gd name="connsiteX8" fmla="*/ 289428 w 502177"/>
              <a:gd name="connsiteY8" fmla="*/ 689715 h 723732"/>
              <a:gd name="connsiteX9" fmla="*/ 323445 w 502177"/>
              <a:gd name="connsiteY9" fmla="*/ 655698 h 723732"/>
              <a:gd name="connsiteX10" fmla="*/ 178732 w 502177"/>
              <a:gd name="connsiteY10" fmla="*/ 655698 h 723732"/>
              <a:gd name="connsiteX11" fmla="*/ 212749 w 502177"/>
              <a:gd name="connsiteY11" fmla="*/ 689715 h 723732"/>
              <a:gd name="connsiteX12" fmla="*/ 178732 w 502177"/>
              <a:gd name="connsiteY12" fmla="*/ 723732 h 723732"/>
              <a:gd name="connsiteX13" fmla="*/ 144715 w 502177"/>
              <a:gd name="connsiteY13" fmla="*/ 689715 h 723732"/>
              <a:gd name="connsiteX14" fmla="*/ 178732 w 502177"/>
              <a:gd name="connsiteY14" fmla="*/ 655698 h 723732"/>
              <a:gd name="connsiteX15" fmla="*/ 34017 w 502177"/>
              <a:gd name="connsiteY15" fmla="*/ 655698 h 723732"/>
              <a:gd name="connsiteX16" fmla="*/ 68034 w 502177"/>
              <a:gd name="connsiteY16" fmla="*/ 689715 h 723732"/>
              <a:gd name="connsiteX17" fmla="*/ 34017 w 502177"/>
              <a:gd name="connsiteY17" fmla="*/ 723732 h 723732"/>
              <a:gd name="connsiteX18" fmla="*/ 0 w 502177"/>
              <a:gd name="connsiteY18" fmla="*/ 689715 h 723732"/>
              <a:gd name="connsiteX19" fmla="*/ 34017 w 502177"/>
              <a:gd name="connsiteY19" fmla="*/ 655698 h 723732"/>
              <a:gd name="connsiteX20" fmla="*/ 468160 w 502177"/>
              <a:gd name="connsiteY20" fmla="*/ 524558 h 723732"/>
              <a:gd name="connsiteX21" fmla="*/ 502177 w 502177"/>
              <a:gd name="connsiteY21" fmla="*/ 558575 h 723732"/>
              <a:gd name="connsiteX22" fmla="*/ 468160 w 502177"/>
              <a:gd name="connsiteY22" fmla="*/ 592592 h 723732"/>
              <a:gd name="connsiteX23" fmla="*/ 434143 w 502177"/>
              <a:gd name="connsiteY23" fmla="*/ 558575 h 723732"/>
              <a:gd name="connsiteX24" fmla="*/ 468160 w 502177"/>
              <a:gd name="connsiteY24" fmla="*/ 524558 h 723732"/>
              <a:gd name="connsiteX25" fmla="*/ 323445 w 502177"/>
              <a:gd name="connsiteY25" fmla="*/ 524558 h 723732"/>
              <a:gd name="connsiteX26" fmla="*/ 357462 w 502177"/>
              <a:gd name="connsiteY26" fmla="*/ 558575 h 723732"/>
              <a:gd name="connsiteX27" fmla="*/ 323445 w 502177"/>
              <a:gd name="connsiteY27" fmla="*/ 592592 h 723732"/>
              <a:gd name="connsiteX28" fmla="*/ 289428 w 502177"/>
              <a:gd name="connsiteY28" fmla="*/ 558575 h 723732"/>
              <a:gd name="connsiteX29" fmla="*/ 323445 w 502177"/>
              <a:gd name="connsiteY29" fmla="*/ 524558 h 723732"/>
              <a:gd name="connsiteX30" fmla="*/ 178732 w 502177"/>
              <a:gd name="connsiteY30" fmla="*/ 524558 h 723732"/>
              <a:gd name="connsiteX31" fmla="*/ 212749 w 502177"/>
              <a:gd name="connsiteY31" fmla="*/ 558575 h 723732"/>
              <a:gd name="connsiteX32" fmla="*/ 178732 w 502177"/>
              <a:gd name="connsiteY32" fmla="*/ 592592 h 723732"/>
              <a:gd name="connsiteX33" fmla="*/ 144715 w 502177"/>
              <a:gd name="connsiteY33" fmla="*/ 558575 h 723732"/>
              <a:gd name="connsiteX34" fmla="*/ 178732 w 502177"/>
              <a:gd name="connsiteY34" fmla="*/ 524558 h 723732"/>
              <a:gd name="connsiteX35" fmla="*/ 34017 w 502177"/>
              <a:gd name="connsiteY35" fmla="*/ 524558 h 723732"/>
              <a:gd name="connsiteX36" fmla="*/ 68034 w 502177"/>
              <a:gd name="connsiteY36" fmla="*/ 558575 h 723732"/>
              <a:gd name="connsiteX37" fmla="*/ 34017 w 502177"/>
              <a:gd name="connsiteY37" fmla="*/ 592592 h 723732"/>
              <a:gd name="connsiteX38" fmla="*/ 0 w 502177"/>
              <a:gd name="connsiteY38" fmla="*/ 558575 h 723732"/>
              <a:gd name="connsiteX39" fmla="*/ 34017 w 502177"/>
              <a:gd name="connsiteY39" fmla="*/ 524558 h 723732"/>
              <a:gd name="connsiteX40" fmla="*/ 468160 w 502177"/>
              <a:gd name="connsiteY40" fmla="*/ 393419 h 723732"/>
              <a:gd name="connsiteX41" fmla="*/ 502177 w 502177"/>
              <a:gd name="connsiteY41" fmla="*/ 427436 h 723732"/>
              <a:gd name="connsiteX42" fmla="*/ 468160 w 502177"/>
              <a:gd name="connsiteY42" fmla="*/ 461453 h 723732"/>
              <a:gd name="connsiteX43" fmla="*/ 434143 w 502177"/>
              <a:gd name="connsiteY43" fmla="*/ 427436 h 723732"/>
              <a:gd name="connsiteX44" fmla="*/ 468160 w 502177"/>
              <a:gd name="connsiteY44" fmla="*/ 393419 h 723732"/>
              <a:gd name="connsiteX45" fmla="*/ 323445 w 502177"/>
              <a:gd name="connsiteY45" fmla="*/ 393419 h 723732"/>
              <a:gd name="connsiteX46" fmla="*/ 357462 w 502177"/>
              <a:gd name="connsiteY46" fmla="*/ 427436 h 723732"/>
              <a:gd name="connsiteX47" fmla="*/ 323445 w 502177"/>
              <a:gd name="connsiteY47" fmla="*/ 461453 h 723732"/>
              <a:gd name="connsiteX48" fmla="*/ 289428 w 502177"/>
              <a:gd name="connsiteY48" fmla="*/ 427436 h 723732"/>
              <a:gd name="connsiteX49" fmla="*/ 323445 w 502177"/>
              <a:gd name="connsiteY49" fmla="*/ 393419 h 723732"/>
              <a:gd name="connsiteX50" fmla="*/ 178732 w 502177"/>
              <a:gd name="connsiteY50" fmla="*/ 393419 h 723732"/>
              <a:gd name="connsiteX51" fmla="*/ 212749 w 502177"/>
              <a:gd name="connsiteY51" fmla="*/ 427436 h 723732"/>
              <a:gd name="connsiteX52" fmla="*/ 178732 w 502177"/>
              <a:gd name="connsiteY52" fmla="*/ 461453 h 723732"/>
              <a:gd name="connsiteX53" fmla="*/ 144715 w 502177"/>
              <a:gd name="connsiteY53" fmla="*/ 427436 h 723732"/>
              <a:gd name="connsiteX54" fmla="*/ 178732 w 502177"/>
              <a:gd name="connsiteY54" fmla="*/ 393419 h 723732"/>
              <a:gd name="connsiteX55" fmla="*/ 34017 w 502177"/>
              <a:gd name="connsiteY55" fmla="*/ 393419 h 723732"/>
              <a:gd name="connsiteX56" fmla="*/ 68034 w 502177"/>
              <a:gd name="connsiteY56" fmla="*/ 427436 h 723732"/>
              <a:gd name="connsiteX57" fmla="*/ 34017 w 502177"/>
              <a:gd name="connsiteY57" fmla="*/ 461453 h 723732"/>
              <a:gd name="connsiteX58" fmla="*/ 0 w 502177"/>
              <a:gd name="connsiteY58" fmla="*/ 427436 h 723732"/>
              <a:gd name="connsiteX59" fmla="*/ 34017 w 502177"/>
              <a:gd name="connsiteY59" fmla="*/ 393419 h 723732"/>
              <a:gd name="connsiteX60" fmla="*/ 468160 w 502177"/>
              <a:gd name="connsiteY60" fmla="*/ 262279 h 723732"/>
              <a:gd name="connsiteX61" fmla="*/ 502177 w 502177"/>
              <a:gd name="connsiteY61" fmla="*/ 296296 h 723732"/>
              <a:gd name="connsiteX62" fmla="*/ 468160 w 502177"/>
              <a:gd name="connsiteY62" fmla="*/ 330313 h 723732"/>
              <a:gd name="connsiteX63" fmla="*/ 434143 w 502177"/>
              <a:gd name="connsiteY63" fmla="*/ 296296 h 723732"/>
              <a:gd name="connsiteX64" fmla="*/ 468160 w 502177"/>
              <a:gd name="connsiteY64" fmla="*/ 262279 h 723732"/>
              <a:gd name="connsiteX65" fmla="*/ 323445 w 502177"/>
              <a:gd name="connsiteY65" fmla="*/ 262279 h 723732"/>
              <a:gd name="connsiteX66" fmla="*/ 357462 w 502177"/>
              <a:gd name="connsiteY66" fmla="*/ 296296 h 723732"/>
              <a:gd name="connsiteX67" fmla="*/ 323445 w 502177"/>
              <a:gd name="connsiteY67" fmla="*/ 330313 h 723732"/>
              <a:gd name="connsiteX68" fmla="*/ 289428 w 502177"/>
              <a:gd name="connsiteY68" fmla="*/ 296296 h 723732"/>
              <a:gd name="connsiteX69" fmla="*/ 323445 w 502177"/>
              <a:gd name="connsiteY69" fmla="*/ 262279 h 723732"/>
              <a:gd name="connsiteX70" fmla="*/ 178732 w 502177"/>
              <a:gd name="connsiteY70" fmla="*/ 262279 h 723732"/>
              <a:gd name="connsiteX71" fmla="*/ 212749 w 502177"/>
              <a:gd name="connsiteY71" fmla="*/ 296296 h 723732"/>
              <a:gd name="connsiteX72" fmla="*/ 178732 w 502177"/>
              <a:gd name="connsiteY72" fmla="*/ 330313 h 723732"/>
              <a:gd name="connsiteX73" fmla="*/ 144715 w 502177"/>
              <a:gd name="connsiteY73" fmla="*/ 296296 h 723732"/>
              <a:gd name="connsiteX74" fmla="*/ 178732 w 502177"/>
              <a:gd name="connsiteY74" fmla="*/ 262279 h 723732"/>
              <a:gd name="connsiteX75" fmla="*/ 34017 w 502177"/>
              <a:gd name="connsiteY75" fmla="*/ 262279 h 723732"/>
              <a:gd name="connsiteX76" fmla="*/ 68034 w 502177"/>
              <a:gd name="connsiteY76" fmla="*/ 296296 h 723732"/>
              <a:gd name="connsiteX77" fmla="*/ 34017 w 502177"/>
              <a:gd name="connsiteY77" fmla="*/ 330313 h 723732"/>
              <a:gd name="connsiteX78" fmla="*/ 0 w 502177"/>
              <a:gd name="connsiteY78" fmla="*/ 296296 h 723732"/>
              <a:gd name="connsiteX79" fmla="*/ 34017 w 502177"/>
              <a:gd name="connsiteY79" fmla="*/ 262279 h 723732"/>
              <a:gd name="connsiteX80" fmla="*/ 468160 w 502177"/>
              <a:gd name="connsiteY80" fmla="*/ 131140 h 723732"/>
              <a:gd name="connsiteX81" fmla="*/ 502177 w 502177"/>
              <a:gd name="connsiteY81" fmla="*/ 165157 h 723732"/>
              <a:gd name="connsiteX82" fmla="*/ 468160 w 502177"/>
              <a:gd name="connsiteY82" fmla="*/ 199174 h 723732"/>
              <a:gd name="connsiteX83" fmla="*/ 434143 w 502177"/>
              <a:gd name="connsiteY83" fmla="*/ 165157 h 723732"/>
              <a:gd name="connsiteX84" fmla="*/ 468160 w 502177"/>
              <a:gd name="connsiteY84" fmla="*/ 131140 h 723732"/>
              <a:gd name="connsiteX85" fmla="*/ 323445 w 502177"/>
              <a:gd name="connsiteY85" fmla="*/ 131140 h 723732"/>
              <a:gd name="connsiteX86" fmla="*/ 357462 w 502177"/>
              <a:gd name="connsiteY86" fmla="*/ 165157 h 723732"/>
              <a:gd name="connsiteX87" fmla="*/ 323445 w 502177"/>
              <a:gd name="connsiteY87" fmla="*/ 199174 h 723732"/>
              <a:gd name="connsiteX88" fmla="*/ 289428 w 502177"/>
              <a:gd name="connsiteY88" fmla="*/ 165157 h 723732"/>
              <a:gd name="connsiteX89" fmla="*/ 323445 w 502177"/>
              <a:gd name="connsiteY89" fmla="*/ 131140 h 723732"/>
              <a:gd name="connsiteX90" fmla="*/ 178732 w 502177"/>
              <a:gd name="connsiteY90" fmla="*/ 131140 h 723732"/>
              <a:gd name="connsiteX91" fmla="*/ 212749 w 502177"/>
              <a:gd name="connsiteY91" fmla="*/ 165157 h 723732"/>
              <a:gd name="connsiteX92" fmla="*/ 178732 w 502177"/>
              <a:gd name="connsiteY92" fmla="*/ 199174 h 723732"/>
              <a:gd name="connsiteX93" fmla="*/ 144715 w 502177"/>
              <a:gd name="connsiteY93" fmla="*/ 165157 h 723732"/>
              <a:gd name="connsiteX94" fmla="*/ 178732 w 502177"/>
              <a:gd name="connsiteY94" fmla="*/ 131140 h 723732"/>
              <a:gd name="connsiteX95" fmla="*/ 34017 w 502177"/>
              <a:gd name="connsiteY95" fmla="*/ 131140 h 723732"/>
              <a:gd name="connsiteX96" fmla="*/ 68034 w 502177"/>
              <a:gd name="connsiteY96" fmla="*/ 165157 h 723732"/>
              <a:gd name="connsiteX97" fmla="*/ 34017 w 502177"/>
              <a:gd name="connsiteY97" fmla="*/ 199174 h 723732"/>
              <a:gd name="connsiteX98" fmla="*/ 0 w 502177"/>
              <a:gd name="connsiteY98" fmla="*/ 165157 h 723732"/>
              <a:gd name="connsiteX99" fmla="*/ 34017 w 502177"/>
              <a:gd name="connsiteY99" fmla="*/ 131140 h 723732"/>
              <a:gd name="connsiteX100" fmla="*/ 468160 w 502177"/>
              <a:gd name="connsiteY100" fmla="*/ 0 h 723732"/>
              <a:gd name="connsiteX101" fmla="*/ 502177 w 502177"/>
              <a:gd name="connsiteY101" fmla="*/ 34017 h 723732"/>
              <a:gd name="connsiteX102" fmla="*/ 468160 w 502177"/>
              <a:gd name="connsiteY102" fmla="*/ 68034 h 723732"/>
              <a:gd name="connsiteX103" fmla="*/ 434143 w 502177"/>
              <a:gd name="connsiteY103" fmla="*/ 34017 h 723732"/>
              <a:gd name="connsiteX104" fmla="*/ 468160 w 502177"/>
              <a:gd name="connsiteY104" fmla="*/ 0 h 723732"/>
              <a:gd name="connsiteX105" fmla="*/ 323445 w 502177"/>
              <a:gd name="connsiteY105" fmla="*/ 0 h 723732"/>
              <a:gd name="connsiteX106" fmla="*/ 357462 w 502177"/>
              <a:gd name="connsiteY106" fmla="*/ 34017 h 723732"/>
              <a:gd name="connsiteX107" fmla="*/ 323445 w 502177"/>
              <a:gd name="connsiteY107" fmla="*/ 68034 h 723732"/>
              <a:gd name="connsiteX108" fmla="*/ 289428 w 502177"/>
              <a:gd name="connsiteY108" fmla="*/ 34017 h 723732"/>
              <a:gd name="connsiteX109" fmla="*/ 323445 w 502177"/>
              <a:gd name="connsiteY109" fmla="*/ 0 h 723732"/>
              <a:gd name="connsiteX110" fmla="*/ 178732 w 502177"/>
              <a:gd name="connsiteY110" fmla="*/ 0 h 723732"/>
              <a:gd name="connsiteX111" fmla="*/ 212749 w 502177"/>
              <a:gd name="connsiteY111" fmla="*/ 34017 h 723732"/>
              <a:gd name="connsiteX112" fmla="*/ 178732 w 502177"/>
              <a:gd name="connsiteY112" fmla="*/ 68034 h 723732"/>
              <a:gd name="connsiteX113" fmla="*/ 144715 w 502177"/>
              <a:gd name="connsiteY113" fmla="*/ 34017 h 723732"/>
              <a:gd name="connsiteX114" fmla="*/ 178732 w 502177"/>
              <a:gd name="connsiteY114" fmla="*/ 0 h 723732"/>
              <a:gd name="connsiteX115" fmla="*/ 34017 w 502177"/>
              <a:gd name="connsiteY115" fmla="*/ 0 h 723732"/>
              <a:gd name="connsiteX116" fmla="*/ 68034 w 502177"/>
              <a:gd name="connsiteY116" fmla="*/ 34017 h 723732"/>
              <a:gd name="connsiteX117" fmla="*/ 34017 w 502177"/>
              <a:gd name="connsiteY117" fmla="*/ 68034 h 723732"/>
              <a:gd name="connsiteX118" fmla="*/ 0 w 502177"/>
              <a:gd name="connsiteY118" fmla="*/ 34017 h 723732"/>
              <a:gd name="connsiteX119" fmla="*/ 34017 w 502177"/>
              <a:gd name="connsiteY119" fmla="*/ 0 h 723732"/>
            </a:gdLst>
            <a:ahLst/>
            <a:cxnLst/>
            <a:rect l="l" t="t" r="r" b="b"/>
            <a:pathLst>
              <a:path w="502177" h="723732">
                <a:moveTo>
                  <a:pt x="468160" y="655698"/>
                </a:moveTo>
                <a:cubicBezTo>
                  <a:pt x="486947" y="655698"/>
                  <a:pt x="502177" y="670928"/>
                  <a:pt x="502177" y="689715"/>
                </a:cubicBezTo>
                <a:cubicBezTo>
                  <a:pt x="502177" y="708502"/>
                  <a:pt x="486947" y="723732"/>
                  <a:pt x="468160" y="723732"/>
                </a:cubicBezTo>
                <a:cubicBezTo>
                  <a:pt x="449373" y="723732"/>
                  <a:pt x="434143" y="708502"/>
                  <a:pt x="434143" y="689715"/>
                </a:cubicBezTo>
                <a:cubicBezTo>
                  <a:pt x="434143" y="670928"/>
                  <a:pt x="449373" y="655698"/>
                  <a:pt x="468160" y="655698"/>
                </a:cubicBezTo>
                <a:close/>
                <a:moveTo>
                  <a:pt x="323445" y="655698"/>
                </a:moveTo>
                <a:cubicBezTo>
                  <a:pt x="342232" y="655698"/>
                  <a:pt x="357462" y="670928"/>
                  <a:pt x="357462" y="689715"/>
                </a:cubicBezTo>
                <a:cubicBezTo>
                  <a:pt x="357462" y="708502"/>
                  <a:pt x="342232" y="723732"/>
                  <a:pt x="323445" y="723732"/>
                </a:cubicBezTo>
                <a:cubicBezTo>
                  <a:pt x="304658" y="723732"/>
                  <a:pt x="289428" y="708502"/>
                  <a:pt x="289428" y="689715"/>
                </a:cubicBezTo>
                <a:cubicBezTo>
                  <a:pt x="289428" y="670928"/>
                  <a:pt x="304658" y="655698"/>
                  <a:pt x="323445" y="655698"/>
                </a:cubicBezTo>
                <a:close/>
                <a:moveTo>
                  <a:pt x="178732" y="655698"/>
                </a:moveTo>
                <a:cubicBezTo>
                  <a:pt x="197519" y="655698"/>
                  <a:pt x="212749" y="670928"/>
                  <a:pt x="212749" y="689715"/>
                </a:cubicBezTo>
                <a:cubicBezTo>
                  <a:pt x="212749" y="708502"/>
                  <a:pt x="197519" y="723732"/>
                  <a:pt x="178732" y="723732"/>
                </a:cubicBezTo>
                <a:cubicBezTo>
                  <a:pt x="159945" y="723732"/>
                  <a:pt x="144715" y="708502"/>
                  <a:pt x="144715" y="689715"/>
                </a:cubicBezTo>
                <a:cubicBezTo>
                  <a:pt x="144715" y="670928"/>
                  <a:pt x="159945" y="655698"/>
                  <a:pt x="178732" y="655698"/>
                </a:cubicBezTo>
                <a:close/>
                <a:moveTo>
                  <a:pt x="34017" y="655698"/>
                </a:moveTo>
                <a:cubicBezTo>
                  <a:pt x="52804" y="655698"/>
                  <a:pt x="68034" y="670928"/>
                  <a:pt x="68034" y="689715"/>
                </a:cubicBezTo>
                <a:cubicBezTo>
                  <a:pt x="68034" y="708502"/>
                  <a:pt x="52804" y="723732"/>
                  <a:pt x="34017" y="723732"/>
                </a:cubicBezTo>
                <a:cubicBezTo>
                  <a:pt x="15230" y="723732"/>
                  <a:pt x="0" y="708502"/>
                  <a:pt x="0" y="689715"/>
                </a:cubicBezTo>
                <a:cubicBezTo>
                  <a:pt x="0" y="670928"/>
                  <a:pt x="15230" y="655698"/>
                  <a:pt x="34017" y="655698"/>
                </a:cubicBezTo>
                <a:close/>
                <a:moveTo>
                  <a:pt x="468160" y="524558"/>
                </a:moveTo>
                <a:cubicBezTo>
                  <a:pt x="486947" y="524558"/>
                  <a:pt x="502177" y="539788"/>
                  <a:pt x="502177" y="558575"/>
                </a:cubicBezTo>
                <a:cubicBezTo>
                  <a:pt x="502177" y="577362"/>
                  <a:pt x="486947" y="592592"/>
                  <a:pt x="468160" y="592592"/>
                </a:cubicBezTo>
                <a:cubicBezTo>
                  <a:pt x="449373" y="592592"/>
                  <a:pt x="434143" y="577362"/>
                  <a:pt x="434143" y="558575"/>
                </a:cubicBezTo>
                <a:cubicBezTo>
                  <a:pt x="434143" y="539788"/>
                  <a:pt x="449373" y="524558"/>
                  <a:pt x="468160" y="524558"/>
                </a:cubicBezTo>
                <a:close/>
                <a:moveTo>
                  <a:pt x="323445" y="524558"/>
                </a:moveTo>
                <a:cubicBezTo>
                  <a:pt x="342232" y="524558"/>
                  <a:pt x="357462" y="539788"/>
                  <a:pt x="357462" y="558575"/>
                </a:cubicBezTo>
                <a:cubicBezTo>
                  <a:pt x="357462" y="577362"/>
                  <a:pt x="342232" y="592592"/>
                  <a:pt x="323445" y="592592"/>
                </a:cubicBezTo>
                <a:cubicBezTo>
                  <a:pt x="304658" y="592592"/>
                  <a:pt x="289428" y="577362"/>
                  <a:pt x="289428" y="558575"/>
                </a:cubicBezTo>
                <a:cubicBezTo>
                  <a:pt x="289428" y="539788"/>
                  <a:pt x="304658" y="524558"/>
                  <a:pt x="323445" y="524558"/>
                </a:cubicBezTo>
                <a:close/>
                <a:moveTo>
                  <a:pt x="178732" y="524558"/>
                </a:moveTo>
                <a:cubicBezTo>
                  <a:pt x="197519" y="524558"/>
                  <a:pt x="212749" y="539788"/>
                  <a:pt x="212749" y="558575"/>
                </a:cubicBezTo>
                <a:cubicBezTo>
                  <a:pt x="212749" y="577362"/>
                  <a:pt x="197519" y="592592"/>
                  <a:pt x="178732" y="592592"/>
                </a:cubicBezTo>
                <a:cubicBezTo>
                  <a:pt x="159945" y="592592"/>
                  <a:pt x="144715" y="577362"/>
                  <a:pt x="144715" y="558575"/>
                </a:cubicBezTo>
                <a:cubicBezTo>
                  <a:pt x="144715" y="539788"/>
                  <a:pt x="159945" y="524558"/>
                  <a:pt x="178732" y="524558"/>
                </a:cubicBezTo>
                <a:close/>
                <a:moveTo>
                  <a:pt x="34017" y="524558"/>
                </a:moveTo>
                <a:cubicBezTo>
                  <a:pt x="52804" y="524558"/>
                  <a:pt x="68034" y="539788"/>
                  <a:pt x="68034" y="558575"/>
                </a:cubicBezTo>
                <a:cubicBezTo>
                  <a:pt x="68034" y="577362"/>
                  <a:pt x="52804" y="592592"/>
                  <a:pt x="34017" y="592592"/>
                </a:cubicBezTo>
                <a:cubicBezTo>
                  <a:pt x="15230" y="592592"/>
                  <a:pt x="0" y="577362"/>
                  <a:pt x="0" y="558575"/>
                </a:cubicBezTo>
                <a:cubicBezTo>
                  <a:pt x="0" y="539788"/>
                  <a:pt x="15230" y="524558"/>
                  <a:pt x="34017" y="524558"/>
                </a:cubicBezTo>
                <a:close/>
                <a:moveTo>
                  <a:pt x="468160" y="393419"/>
                </a:moveTo>
                <a:cubicBezTo>
                  <a:pt x="486947" y="393419"/>
                  <a:pt x="502177" y="408649"/>
                  <a:pt x="502177" y="427436"/>
                </a:cubicBezTo>
                <a:cubicBezTo>
                  <a:pt x="502177" y="446223"/>
                  <a:pt x="486947" y="461453"/>
                  <a:pt x="468160" y="461453"/>
                </a:cubicBezTo>
                <a:cubicBezTo>
                  <a:pt x="449373" y="461453"/>
                  <a:pt x="434143" y="446223"/>
                  <a:pt x="434143" y="427436"/>
                </a:cubicBezTo>
                <a:cubicBezTo>
                  <a:pt x="434143" y="408649"/>
                  <a:pt x="449373" y="393419"/>
                  <a:pt x="468160" y="393419"/>
                </a:cubicBezTo>
                <a:close/>
                <a:moveTo>
                  <a:pt x="323445" y="393419"/>
                </a:moveTo>
                <a:cubicBezTo>
                  <a:pt x="342232" y="393419"/>
                  <a:pt x="357462" y="408649"/>
                  <a:pt x="357462" y="427436"/>
                </a:cubicBezTo>
                <a:cubicBezTo>
                  <a:pt x="357462" y="446223"/>
                  <a:pt x="342232" y="461453"/>
                  <a:pt x="323445" y="461453"/>
                </a:cubicBezTo>
                <a:cubicBezTo>
                  <a:pt x="304658" y="461453"/>
                  <a:pt x="289428" y="446223"/>
                  <a:pt x="289428" y="427436"/>
                </a:cubicBezTo>
                <a:cubicBezTo>
                  <a:pt x="289428" y="408649"/>
                  <a:pt x="304658" y="393419"/>
                  <a:pt x="323445" y="393419"/>
                </a:cubicBezTo>
                <a:close/>
                <a:moveTo>
                  <a:pt x="178732" y="393419"/>
                </a:moveTo>
                <a:cubicBezTo>
                  <a:pt x="197519" y="393419"/>
                  <a:pt x="212749" y="408649"/>
                  <a:pt x="212749" y="427436"/>
                </a:cubicBezTo>
                <a:cubicBezTo>
                  <a:pt x="212749" y="446223"/>
                  <a:pt x="197519" y="461453"/>
                  <a:pt x="178732" y="461453"/>
                </a:cubicBezTo>
                <a:cubicBezTo>
                  <a:pt x="159945" y="461453"/>
                  <a:pt x="144715" y="446223"/>
                  <a:pt x="144715" y="427436"/>
                </a:cubicBezTo>
                <a:cubicBezTo>
                  <a:pt x="144715" y="408649"/>
                  <a:pt x="159945" y="393419"/>
                  <a:pt x="178732" y="393419"/>
                </a:cubicBezTo>
                <a:close/>
                <a:moveTo>
                  <a:pt x="34017" y="393419"/>
                </a:moveTo>
                <a:cubicBezTo>
                  <a:pt x="52804" y="393419"/>
                  <a:pt x="68034" y="408649"/>
                  <a:pt x="68034" y="427436"/>
                </a:cubicBezTo>
                <a:cubicBezTo>
                  <a:pt x="68034" y="446223"/>
                  <a:pt x="52804" y="461453"/>
                  <a:pt x="34017" y="461453"/>
                </a:cubicBezTo>
                <a:cubicBezTo>
                  <a:pt x="15230" y="461453"/>
                  <a:pt x="0" y="446223"/>
                  <a:pt x="0" y="427436"/>
                </a:cubicBezTo>
                <a:cubicBezTo>
                  <a:pt x="0" y="408649"/>
                  <a:pt x="15230" y="393419"/>
                  <a:pt x="34017" y="393419"/>
                </a:cubicBezTo>
                <a:close/>
                <a:moveTo>
                  <a:pt x="468160" y="262279"/>
                </a:moveTo>
                <a:cubicBezTo>
                  <a:pt x="486947" y="262279"/>
                  <a:pt x="502177" y="277509"/>
                  <a:pt x="502177" y="296296"/>
                </a:cubicBezTo>
                <a:cubicBezTo>
                  <a:pt x="502177" y="315083"/>
                  <a:pt x="486947" y="330313"/>
                  <a:pt x="468160" y="330313"/>
                </a:cubicBezTo>
                <a:cubicBezTo>
                  <a:pt x="449373" y="330313"/>
                  <a:pt x="434143" y="315083"/>
                  <a:pt x="434143" y="296296"/>
                </a:cubicBezTo>
                <a:cubicBezTo>
                  <a:pt x="434143" y="277509"/>
                  <a:pt x="449373" y="262279"/>
                  <a:pt x="468160" y="262279"/>
                </a:cubicBezTo>
                <a:close/>
                <a:moveTo>
                  <a:pt x="323445" y="262279"/>
                </a:moveTo>
                <a:cubicBezTo>
                  <a:pt x="342232" y="262279"/>
                  <a:pt x="357462" y="277509"/>
                  <a:pt x="357462" y="296296"/>
                </a:cubicBezTo>
                <a:cubicBezTo>
                  <a:pt x="357462" y="315083"/>
                  <a:pt x="342232" y="330313"/>
                  <a:pt x="323445" y="330313"/>
                </a:cubicBezTo>
                <a:cubicBezTo>
                  <a:pt x="304658" y="330313"/>
                  <a:pt x="289428" y="315083"/>
                  <a:pt x="289428" y="296296"/>
                </a:cubicBezTo>
                <a:cubicBezTo>
                  <a:pt x="289428" y="277509"/>
                  <a:pt x="304658" y="262279"/>
                  <a:pt x="323445" y="262279"/>
                </a:cubicBezTo>
                <a:close/>
                <a:moveTo>
                  <a:pt x="178732" y="262279"/>
                </a:moveTo>
                <a:cubicBezTo>
                  <a:pt x="197519" y="262279"/>
                  <a:pt x="212749" y="277509"/>
                  <a:pt x="212749" y="296296"/>
                </a:cubicBezTo>
                <a:cubicBezTo>
                  <a:pt x="212749" y="315083"/>
                  <a:pt x="197519" y="330313"/>
                  <a:pt x="178732" y="330313"/>
                </a:cubicBezTo>
                <a:cubicBezTo>
                  <a:pt x="159945" y="330313"/>
                  <a:pt x="144715" y="315083"/>
                  <a:pt x="144715" y="296296"/>
                </a:cubicBezTo>
                <a:cubicBezTo>
                  <a:pt x="144715" y="277509"/>
                  <a:pt x="159945" y="262279"/>
                  <a:pt x="178732" y="262279"/>
                </a:cubicBezTo>
                <a:close/>
                <a:moveTo>
                  <a:pt x="34017" y="262279"/>
                </a:moveTo>
                <a:cubicBezTo>
                  <a:pt x="52804" y="262279"/>
                  <a:pt x="68034" y="277509"/>
                  <a:pt x="68034" y="296296"/>
                </a:cubicBezTo>
                <a:cubicBezTo>
                  <a:pt x="68034" y="315083"/>
                  <a:pt x="52804" y="330313"/>
                  <a:pt x="34017" y="330313"/>
                </a:cubicBezTo>
                <a:cubicBezTo>
                  <a:pt x="15230" y="330313"/>
                  <a:pt x="0" y="315083"/>
                  <a:pt x="0" y="296296"/>
                </a:cubicBezTo>
                <a:cubicBezTo>
                  <a:pt x="0" y="277509"/>
                  <a:pt x="15230" y="262279"/>
                  <a:pt x="34017" y="262279"/>
                </a:cubicBezTo>
                <a:close/>
                <a:moveTo>
                  <a:pt x="468160" y="131140"/>
                </a:moveTo>
                <a:cubicBezTo>
                  <a:pt x="486947" y="131140"/>
                  <a:pt x="502177" y="146370"/>
                  <a:pt x="502177" y="165157"/>
                </a:cubicBezTo>
                <a:cubicBezTo>
                  <a:pt x="502177" y="183944"/>
                  <a:pt x="486947" y="199174"/>
                  <a:pt x="468160" y="199174"/>
                </a:cubicBezTo>
                <a:cubicBezTo>
                  <a:pt x="449373" y="199174"/>
                  <a:pt x="434143" y="183944"/>
                  <a:pt x="434143" y="165157"/>
                </a:cubicBezTo>
                <a:cubicBezTo>
                  <a:pt x="434143" y="146370"/>
                  <a:pt x="449373" y="131140"/>
                  <a:pt x="468160" y="131140"/>
                </a:cubicBezTo>
                <a:close/>
                <a:moveTo>
                  <a:pt x="323445" y="131140"/>
                </a:moveTo>
                <a:cubicBezTo>
                  <a:pt x="342232" y="131140"/>
                  <a:pt x="357462" y="146370"/>
                  <a:pt x="357462" y="165157"/>
                </a:cubicBezTo>
                <a:cubicBezTo>
                  <a:pt x="357462" y="183944"/>
                  <a:pt x="342232" y="199174"/>
                  <a:pt x="323445" y="199174"/>
                </a:cubicBezTo>
                <a:cubicBezTo>
                  <a:pt x="304658" y="199174"/>
                  <a:pt x="289428" y="183944"/>
                  <a:pt x="289428" y="165157"/>
                </a:cubicBezTo>
                <a:cubicBezTo>
                  <a:pt x="289428" y="146370"/>
                  <a:pt x="304658" y="131140"/>
                  <a:pt x="323445" y="131140"/>
                </a:cubicBezTo>
                <a:close/>
                <a:moveTo>
                  <a:pt x="178732" y="131140"/>
                </a:moveTo>
                <a:cubicBezTo>
                  <a:pt x="197519" y="131140"/>
                  <a:pt x="212749" y="146370"/>
                  <a:pt x="212749" y="165157"/>
                </a:cubicBezTo>
                <a:cubicBezTo>
                  <a:pt x="212749" y="183944"/>
                  <a:pt x="197519" y="199174"/>
                  <a:pt x="178732" y="199174"/>
                </a:cubicBezTo>
                <a:cubicBezTo>
                  <a:pt x="159945" y="199174"/>
                  <a:pt x="144715" y="183944"/>
                  <a:pt x="144715" y="165157"/>
                </a:cubicBezTo>
                <a:cubicBezTo>
                  <a:pt x="144715" y="146370"/>
                  <a:pt x="159945" y="131140"/>
                  <a:pt x="178732" y="131140"/>
                </a:cubicBezTo>
                <a:close/>
                <a:moveTo>
                  <a:pt x="34017" y="131140"/>
                </a:moveTo>
                <a:cubicBezTo>
                  <a:pt x="52804" y="131140"/>
                  <a:pt x="68034" y="146370"/>
                  <a:pt x="68034" y="165157"/>
                </a:cubicBezTo>
                <a:cubicBezTo>
                  <a:pt x="68034" y="183944"/>
                  <a:pt x="52804" y="199174"/>
                  <a:pt x="34017" y="199174"/>
                </a:cubicBezTo>
                <a:cubicBezTo>
                  <a:pt x="15230" y="199174"/>
                  <a:pt x="0" y="183944"/>
                  <a:pt x="0" y="165157"/>
                </a:cubicBezTo>
                <a:cubicBezTo>
                  <a:pt x="0" y="146370"/>
                  <a:pt x="15230" y="131140"/>
                  <a:pt x="34017" y="131140"/>
                </a:cubicBezTo>
                <a:close/>
                <a:moveTo>
                  <a:pt x="468160" y="0"/>
                </a:moveTo>
                <a:cubicBezTo>
                  <a:pt x="486947" y="0"/>
                  <a:pt x="502177" y="15230"/>
                  <a:pt x="502177" y="34017"/>
                </a:cubicBezTo>
                <a:cubicBezTo>
                  <a:pt x="502177" y="52804"/>
                  <a:pt x="486947" y="68034"/>
                  <a:pt x="468160" y="68034"/>
                </a:cubicBezTo>
                <a:cubicBezTo>
                  <a:pt x="449373" y="68034"/>
                  <a:pt x="434143" y="52804"/>
                  <a:pt x="434143" y="34017"/>
                </a:cubicBezTo>
                <a:cubicBezTo>
                  <a:pt x="434143" y="15230"/>
                  <a:pt x="449373" y="0"/>
                  <a:pt x="468160" y="0"/>
                </a:cubicBezTo>
                <a:close/>
                <a:moveTo>
                  <a:pt x="323445" y="0"/>
                </a:moveTo>
                <a:cubicBezTo>
                  <a:pt x="342232" y="0"/>
                  <a:pt x="357462" y="15230"/>
                  <a:pt x="357462" y="34017"/>
                </a:cubicBezTo>
                <a:cubicBezTo>
                  <a:pt x="357462" y="52804"/>
                  <a:pt x="342232" y="68034"/>
                  <a:pt x="323445" y="68034"/>
                </a:cubicBezTo>
                <a:cubicBezTo>
                  <a:pt x="304658" y="68034"/>
                  <a:pt x="289428" y="52804"/>
                  <a:pt x="289428" y="34017"/>
                </a:cubicBezTo>
                <a:cubicBezTo>
                  <a:pt x="289428" y="15230"/>
                  <a:pt x="304658" y="0"/>
                  <a:pt x="323445" y="0"/>
                </a:cubicBezTo>
                <a:close/>
                <a:moveTo>
                  <a:pt x="178732" y="0"/>
                </a:moveTo>
                <a:cubicBezTo>
                  <a:pt x="197519" y="0"/>
                  <a:pt x="212749" y="15230"/>
                  <a:pt x="212749" y="34017"/>
                </a:cubicBezTo>
                <a:cubicBezTo>
                  <a:pt x="212749" y="52804"/>
                  <a:pt x="197519" y="68034"/>
                  <a:pt x="178732" y="68034"/>
                </a:cubicBezTo>
                <a:cubicBezTo>
                  <a:pt x="159945" y="68034"/>
                  <a:pt x="144715" y="52804"/>
                  <a:pt x="144715" y="34017"/>
                </a:cubicBezTo>
                <a:cubicBezTo>
                  <a:pt x="144715" y="15230"/>
                  <a:pt x="159945" y="0"/>
                  <a:pt x="178732" y="0"/>
                </a:cubicBezTo>
                <a:close/>
                <a:moveTo>
                  <a:pt x="34017" y="0"/>
                </a:moveTo>
                <a:cubicBezTo>
                  <a:pt x="52804" y="0"/>
                  <a:pt x="68034" y="15230"/>
                  <a:pt x="68034" y="34017"/>
                </a:cubicBezTo>
                <a:cubicBezTo>
                  <a:pt x="68034" y="52804"/>
                  <a:pt x="52804" y="68034"/>
                  <a:pt x="34017" y="68034"/>
                </a:cubicBezTo>
                <a:cubicBezTo>
                  <a:pt x="15230" y="68034"/>
                  <a:pt x="0" y="52804"/>
                  <a:pt x="0" y="34017"/>
                </a:cubicBezTo>
                <a:cubicBezTo>
                  <a:pt x="0" y="15230"/>
                  <a:pt x="15230" y="0"/>
                  <a:pt x="34017" y="0"/>
                </a:cubicBezTo>
                <a:close/>
              </a:path>
            </a:pathLst>
          </a:custGeom>
          <a:gradFill>
            <a:gsLst>
              <a:gs pos="0">
                <a:schemeClr val="accent1">
                  <a:lumMod val="80000"/>
                  <a:lumOff val="2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086740" y="4981519"/>
            <a:ext cx="932095" cy="365493"/>
          </a:xfrm>
          <a:custGeom>
            <a:avLst/>
            <a:gdLst>
              <a:gd name="connsiteX0" fmla="*/ 0 w 4857534"/>
              <a:gd name="connsiteY0" fmla="*/ 1267179 h 1904737"/>
              <a:gd name="connsiteX1" fmla="*/ 893482 w 4857534"/>
              <a:gd name="connsiteY1" fmla="*/ 1037470 h 1904737"/>
              <a:gd name="connsiteX2" fmla="*/ 1893480 w 4857534"/>
              <a:gd name="connsiteY2" fmla="*/ 1435425 h 1904737"/>
              <a:gd name="connsiteX3" fmla="*/ 3627660 w 4857534"/>
              <a:gd name="connsiteY3" fmla="*/ 1214408 h 1904737"/>
              <a:gd name="connsiteX4" fmla="*/ 3963682 w 4857534"/>
              <a:gd name="connsiteY4" fmla="*/ 692596 h 1904737"/>
              <a:gd name="connsiteX5" fmla="*/ 3857463 w 4857534"/>
              <a:gd name="connsiteY5" fmla="*/ 223865 h 1904737"/>
              <a:gd name="connsiteX6" fmla="*/ 3371130 w 4857534"/>
              <a:gd name="connsiteY6" fmla="*/ 188478 h 1904737"/>
              <a:gd name="connsiteX7" fmla="*/ 3450640 w 4857534"/>
              <a:gd name="connsiteY7" fmla="*/ 630512 h 1904737"/>
              <a:gd name="connsiteX8" fmla="*/ 3556841 w 4857534"/>
              <a:gd name="connsiteY8" fmla="*/ 471268 h 1904737"/>
              <a:gd name="connsiteX9" fmla="*/ 3512749 w 4857534"/>
              <a:gd name="connsiteY9" fmla="*/ 374107 h 1904737"/>
              <a:gd name="connsiteX10" fmla="*/ 3654368 w 4857534"/>
              <a:gd name="connsiteY10" fmla="*/ 435880 h 1904737"/>
              <a:gd name="connsiteX11" fmla="*/ 3521757 w 4857534"/>
              <a:gd name="connsiteY11" fmla="*/ 754369 h 1904737"/>
              <a:gd name="connsiteX12" fmla="*/ 3353430 w 4857534"/>
              <a:gd name="connsiteY12" fmla="*/ 736675 h 1904737"/>
              <a:gd name="connsiteX13" fmla="*/ 3353430 w 4857534"/>
              <a:gd name="connsiteY13" fmla="*/ 993080 h 1904737"/>
              <a:gd name="connsiteX14" fmla="*/ 2636660 w 4857534"/>
              <a:gd name="connsiteY14" fmla="*/ 1514892 h 1904737"/>
              <a:gd name="connsiteX15" fmla="*/ 1663361 w 4857534"/>
              <a:gd name="connsiteY15" fmla="*/ 993080 h 1904737"/>
              <a:gd name="connsiteX16" fmla="*/ 796276 w 4857534"/>
              <a:gd name="connsiteY16" fmla="*/ 975386 h 1904737"/>
              <a:gd name="connsiteX17" fmla="*/ 185715 w 4857534"/>
              <a:gd name="connsiteY17" fmla="*/ 1223099 h 1904737"/>
              <a:gd name="connsiteX18" fmla="*/ 707767 w 4857534"/>
              <a:gd name="connsiteY18" fmla="*/ 984388 h 1904737"/>
              <a:gd name="connsiteX19" fmla="*/ 1247521 w 4857534"/>
              <a:gd name="connsiteY19" fmla="*/ 727983 h 1904737"/>
              <a:gd name="connsiteX20" fmla="*/ 1964299 w 4857534"/>
              <a:gd name="connsiteY20" fmla="*/ 1108245 h 1904737"/>
              <a:gd name="connsiteX21" fmla="*/ 3043483 w 4857534"/>
              <a:gd name="connsiteY21" fmla="*/ 1276181 h 1904737"/>
              <a:gd name="connsiteX22" fmla="*/ 3185102 w 4857534"/>
              <a:gd name="connsiteY22" fmla="*/ 595125 h 1904737"/>
              <a:gd name="connsiteX23" fmla="*/ 2751571 w 4857534"/>
              <a:gd name="connsiteY23" fmla="*/ 506656 h 1904737"/>
              <a:gd name="connsiteX24" fmla="*/ 2760263 w 4857534"/>
              <a:gd name="connsiteY24" fmla="*/ 930996 h 1904737"/>
              <a:gd name="connsiteX25" fmla="*/ 2892874 w 4857534"/>
              <a:gd name="connsiteY25" fmla="*/ 789446 h 1904737"/>
              <a:gd name="connsiteX26" fmla="*/ 2866463 w 4857534"/>
              <a:gd name="connsiteY26" fmla="*/ 692285 h 1904737"/>
              <a:gd name="connsiteX27" fmla="*/ 2990383 w 4857534"/>
              <a:gd name="connsiteY27" fmla="*/ 772063 h 1904737"/>
              <a:gd name="connsiteX28" fmla="*/ 2813680 w 4857534"/>
              <a:gd name="connsiteY28" fmla="*/ 1063855 h 1904737"/>
              <a:gd name="connsiteX29" fmla="*/ 2504049 w 4857534"/>
              <a:gd name="connsiteY29" fmla="*/ 727983 h 1904737"/>
              <a:gd name="connsiteX30" fmla="*/ 2504049 w 4857534"/>
              <a:gd name="connsiteY30" fmla="*/ 692596 h 1904737"/>
              <a:gd name="connsiteX31" fmla="*/ 2273930 w 4857534"/>
              <a:gd name="connsiteY31" fmla="*/ 701598 h 1904737"/>
              <a:gd name="connsiteX32" fmla="*/ 1849076 w 4857534"/>
              <a:gd name="connsiteY32" fmla="*/ 701598 h 1904737"/>
              <a:gd name="connsiteX33" fmla="*/ 981991 w 4857534"/>
              <a:gd name="connsiteY33" fmla="*/ 630823 h 1904737"/>
              <a:gd name="connsiteX34" fmla="*/ 707767 w 4857534"/>
              <a:gd name="connsiteY34" fmla="*/ 834146 h 1904737"/>
              <a:gd name="connsiteX35" fmla="*/ 291927 w 4857534"/>
              <a:gd name="connsiteY35" fmla="*/ 1117247 h 1904737"/>
              <a:gd name="connsiteX36" fmla="*/ 698760 w 4857534"/>
              <a:gd name="connsiteY36" fmla="*/ 745677 h 1904737"/>
              <a:gd name="connsiteX37" fmla="*/ 1778268 w 4857534"/>
              <a:gd name="connsiteY37" fmla="*/ 560048 h 1904737"/>
              <a:gd name="connsiteX38" fmla="*/ 2202813 w 4857534"/>
              <a:gd name="connsiteY38" fmla="*/ 621821 h 1904737"/>
              <a:gd name="connsiteX39" fmla="*/ 2539133 w 4857534"/>
              <a:gd name="connsiteY39" fmla="*/ 577741 h 1904737"/>
              <a:gd name="connsiteX40" fmla="*/ 2919582 w 4857534"/>
              <a:gd name="connsiteY40" fmla="*/ 356414 h 1904737"/>
              <a:gd name="connsiteX41" fmla="*/ 3158394 w 4857534"/>
              <a:gd name="connsiteY41" fmla="*/ 427189 h 1904737"/>
              <a:gd name="connsiteX42" fmla="*/ 3512433 w 4857534"/>
              <a:gd name="connsiteY42" fmla="*/ 2847 h 1904737"/>
              <a:gd name="connsiteX43" fmla="*/ 4096293 w 4857534"/>
              <a:gd name="connsiteY43" fmla="*/ 568739 h 1904737"/>
              <a:gd name="connsiteX44" fmla="*/ 4220212 w 4857534"/>
              <a:gd name="connsiteY44" fmla="*/ 515658 h 1904737"/>
              <a:gd name="connsiteX45" fmla="*/ 4857173 w 4857534"/>
              <a:gd name="connsiteY45" fmla="*/ 931307 h 1904737"/>
              <a:gd name="connsiteX46" fmla="*/ 4441324 w 4857534"/>
              <a:gd name="connsiteY46" fmla="*/ 1400037 h 1904737"/>
              <a:gd name="connsiteX47" fmla="*/ 4087601 w 4857534"/>
              <a:gd name="connsiteY47" fmla="*/ 1567973 h 1904737"/>
              <a:gd name="connsiteX48" fmla="*/ 3822063 w 4857534"/>
              <a:gd name="connsiteY48" fmla="*/ 1691830 h 1904737"/>
              <a:gd name="connsiteX49" fmla="*/ 2901882 w 4857534"/>
              <a:gd name="connsiteY49" fmla="*/ 1904148 h 1904737"/>
              <a:gd name="connsiteX50" fmla="*/ 3751263 w 4857534"/>
              <a:gd name="connsiteY50" fmla="*/ 1612363 h 1904737"/>
              <a:gd name="connsiteX51" fmla="*/ 4016782 w 4857534"/>
              <a:gd name="connsiteY51" fmla="*/ 1470813 h 1904737"/>
              <a:gd name="connsiteX52" fmla="*/ 4326413 w 4857534"/>
              <a:gd name="connsiteY52" fmla="*/ 1373652 h 1904737"/>
              <a:gd name="connsiteX53" fmla="*/ 4317405 w 4857534"/>
              <a:gd name="connsiteY53" fmla="*/ 1364960 h 1904737"/>
              <a:gd name="connsiteX54" fmla="*/ 4344113 w 4857534"/>
              <a:gd name="connsiteY54" fmla="*/ 913924 h 1904737"/>
              <a:gd name="connsiteX55" fmla="*/ 4450332 w 4857534"/>
              <a:gd name="connsiteY55" fmla="*/ 958003 h 1904737"/>
              <a:gd name="connsiteX56" fmla="*/ 4362129 w 4857534"/>
              <a:gd name="connsiteY56" fmla="*/ 1028778 h 1904737"/>
              <a:gd name="connsiteX57" fmla="*/ 4300337 w 4857534"/>
              <a:gd name="connsiteY57" fmla="*/ 1214408 h 1904737"/>
              <a:gd name="connsiteX58" fmla="*/ 4671760 w 4857534"/>
              <a:gd name="connsiteY58" fmla="*/ 763371 h 1904737"/>
              <a:gd name="connsiteX59" fmla="*/ 3999399 w 4857534"/>
              <a:gd name="connsiteY59" fmla="*/ 834146 h 1904737"/>
              <a:gd name="connsiteX60" fmla="*/ 3618968 w 4857534"/>
              <a:gd name="connsiteY60" fmla="*/ 1417731 h 1904737"/>
              <a:gd name="connsiteX61" fmla="*/ 1610566 w 4857534"/>
              <a:gd name="connsiteY61" fmla="*/ 1320571 h 1904737"/>
              <a:gd name="connsiteX62" fmla="*/ 822985 w 4857534"/>
              <a:gd name="connsiteY62" fmla="*/ 1196714 h 1904737"/>
              <a:gd name="connsiteX63" fmla="*/ 318635 w 4857534"/>
              <a:gd name="connsiteY63" fmla="*/ 1364960 h 1904737"/>
              <a:gd name="connsiteX64" fmla="*/ 311 w 4857534"/>
              <a:gd name="connsiteY64" fmla="*/ 1267489 h 1904737"/>
              <a:gd name="connsiteX65" fmla="*/ 0 w 4857534"/>
              <a:gd name="connsiteY65" fmla="*/ 1267489 h 1904737"/>
            </a:gdLst>
            <a:ahLst/>
            <a:cxnLst/>
            <a:rect l="l" t="t" r="r" b="b"/>
            <a:pathLst>
              <a:path w="4857534" h="1904737">
                <a:moveTo>
                  <a:pt x="0" y="1267179"/>
                </a:moveTo>
                <a:cubicBezTo>
                  <a:pt x="318324" y="1391035"/>
                  <a:pt x="636959" y="1267179"/>
                  <a:pt x="893482" y="1037470"/>
                </a:cubicBezTo>
                <a:cubicBezTo>
                  <a:pt x="1256216" y="727983"/>
                  <a:pt x="1627957" y="1196403"/>
                  <a:pt x="1893480" y="1435425"/>
                </a:cubicBezTo>
                <a:cubicBezTo>
                  <a:pt x="2397830" y="1886456"/>
                  <a:pt x="3087910" y="1930546"/>
                  <a:pt x="3627660" y="1214408"/>
                </a:cubicBezTo>
                <a:cubicBezTo>
                  <a:pt x="3751560" y="1046472"/>
                  <a:pt x="3840079" y="834146"/>
                  <a:pt x="3963682" y="692596"/>
                </a:cubicBezTo>
                <a:cubicBezTo>
                  <a:pt x="4007774" y="489272"/>
                  <a:pt x="3963682" y="330028"/>
                  <a:pt x="3857463" y="223865"/>
                </a:cubicBezTo>
                <a:cubicBezTo>
                  <a:pt x="3725168" y="109010"/>
                  <a:pt x="3486041" y="91316"/>
                  <a:pt x="3371130" y="188478"/>
                </a:cubicBezTo>
                <a:cubicBezTo>
                  <a:pt x="3211810" y="321026"/>
                  <a:pt x="3238221" y="612818"/>
                  <a:pt x="3450640" y="630512"/>
                </a:cubicBezTo>
                <a:cubicBezTo>
                  <a:pt x="3556841" y="639514"/>
                  <a:pt x="3609960" y="524349"/>
                  <a:pt x="3556841" y="471268"/>
                </a:cubicBezTo>
                <a:cubicBezTo>
                  <a:pt x="3530133" y="444883"/>
                  <a:pt x="3477032" y="435880"/>
                  <a:pt x="3512749" y="374107"/>
                </a:cubicBezTo>
                <a:cubicBezTo>
                  <a:pt x="3539141" y="338720"/>
                  <a:pt x="3627660" y="400493"/>
                  <a:pt x="3654368" y="435880"/>
                </a:cubicBezTo>
                <a:cubicBezTo>
                  <a:pt x="3725168" y="524349"/>
                  <a:pt x="3698460" y="727673"/>
                  <a:pt x="3521757" y="754369"/>
                </a:cubicBezTo>
                <a:cubicBezTo>
                  <a:pt x="3459946" y="763371"/>
                  <a:pt x="3406530" y="754369"/>
                  <a:pt x="3353430" y="736675"/>
                </a:cubicBezTo>
                <a:cubicBezTo>
                  <a:pt x="3371130" y="825144"/>
                  <a:pt x="3371130" y="913613"/>
                  <a:pt x="3353430" y="993080"/>
                </a:cubicBezTo>
                <a:cubicBezTo>
                  <a:pt x="3282629" y="1328951"/>
                  <a:pt x="2946291" y="1514892"/>
                  <a:pt x="2636660" y="1514892"/>
                </a:cubicBezTo>
                <a:cubicBezTo>
                  <a:pt x="2176719" y="1505890"/>
                  <a:pt x="1813983" y="1116937"/>
                  <a:pt x="1663361" y="993080"/>
                </a:cubicBezTo>
                <a:cubicBezTo>
                  <a:pt x="1442242" y="816142"/>
                  <a:pt x="1088203" y="718981"/>
                  <a:pt x="796276" y="975386"/>
                </a:cubicBezTo>
                <a:cubicBezTo>
                  <a:pt x="628263" y="1116937"/>
                  <a:pt x="345032" y="1293875"/>
                  <a:pt x="185715" y="1223099"/>
                </a:cubicBezTo>
                <a:cubicBezTo>
                  <a:pt x="398138" y="1214097"/>
                  <a:pt x="566151" y="1108245"/>
                  <a:pt x="707767" y="984388"/>
                </a:cubicBezTo>
                <a:cubicBezTo>
                  <a:pt x="867084" y="842838"/>
                  <a:pt x="1052799" y="701287"/>
                  <a:pt x="1247521" y="727983"/>
                </a:cubicBezTo>
                <a:cubicBezTo>
                  <a:pt x="1530441" y="754369"/>
                  <a:pt x="1734168" y="940309"/>
                  <a:pt x="1964299" y="1108245"/>
                </a:cubicBezTo>
                <a:cubicBezTo>
                  <a:pt x="2212119" y="1293875"/>
                  <a:pt x="2645352" y="1567973"/>
                  <a:pt x="3043483" y="1276181"/>
                </a:cubicBezTo>
                <a:cubicBezTo>
                  <a:pt x="3246913" y="1134630"/>
                  <a:pt x="3317713" y="798759"/>
                  <a:pt x="3185102" y="595125"/>
                </a:cubicBezTo>
                <a:cubicBezTo>
                  <a:pt x="3096602" y="479960"/>
                  <a:pt x="2875472" y="435880"/>
                  <a:pt x="2751571" y="506656"/>
                </a:cubicBezTo>
                <a:cubicBezTo>
                  <a:pt x="2565841" y="621510"/>
                  <a:pt x="2556852" y="877915"/>
                  <a:pt x="2760263" y="930996"/>
                </a:cubicBezTo>
                <a:cubicBezTo>
                  <a:pt x="2866463" y="957382"/>
                  <a:pt x="2937282" y="851219"/>
                  <a:pt x="2892874" y="789446"/>
                </a:cubicBezTo>
                <a:cubicBezTo>
                  <a:pt x="2866463" y="763060"/>
                  <a:pt x="2822055" y="745056"/>
                  <a:pt x="2866463" y="692285"/>
                </a:cubicBezTo>
                <a:cubicBezTo>
                  <a:pt x="2892874" y="656898"/>
                  <a:pt x="2972683" y="736675"/>
                  <a:pt x="2990383" y="772063"/>
                </a:cubicBezTo>
                <a:cubicBezTo>
                  <a:pt x="3052193" y="869223"/>
                  <a:pt x="2990383" y="1063855"/>
                  <a:pt x="2813680" y="1063855"/>
                </a:cubicBezTo>
                <a:cubicBezTo>
                  <a:pt x="2610268" y="1072857"/>
                  <a:pt x="2486349" y="895919"/>
                  <a:pt x="2504049" y="727983"/>
                </a:cubicBezTo>
                <a:lnTo>
                  <a:pt x="2504049" y="692596"/>
                </a:lnTo>
                <a:cubicBezTo>
                  <a:pt x="2406838" y="666210"/>
                  <a:pt x="2318022" y="683594"/>
                  <a:pt x="2273930" y="701598"/>
                </a:cubicBezTo>
                <a:cubicBezTo>
                  <a:pt x="2141319" y="763371"/>
                  <a:pt x="1981999" y="798759"/>
                  <a:pt x="1849076" y="701598"/>
                </a:cubicBezTo>
                <a:cubicBezTo>
                  <a:pt x="1627957" y="560048"/>
                  <a:pt x="1282924" y="489272"/>
                  <a:pt x="981991" y="630823"/>
                </a:cubicBezTo>
                <a:cubicBezTo>
                  <a:pt x="858078" y="692596"/>
                  <a:pt x="769568" y="763371"/>
                  <a:pt x="707767" y="834146"/>
                </a:cubicBezTo>
                <a:cubicBezTo>
                  <a:pt x="592860" y="958003"/>
                  <a:pt x="406834" y="1081860"/>
                  <a:pt x="291927" y="1117247"/>
                </a:cubicBezTo>
                <a:cubicBezTo>
                  <a:pt x="575158" y="931618"/>
                  <a:pt x="575158" y="887228"/>
                  <a:pt x="698760" y="745677"/>
                </a:cubicBezTo>
                <a:cubicBezTo>
                  <a:pt x="981991" y="427189"/>
                  <a:pt x="1450937" y="392112"/>
                  <a:pt x="1778268" y="560048"/>
                </a:cubicBezTo>
                <a:cubicBezTo>
                  <a:pt x="1884472" y="621821"/>
                  <a:pt x="2052502" y="701598"/>
                  <a:pt x="2202813" y="621821"/>
                </a:cubicBezTo>
                <a:cubicBezTo>
                  <a:pt x="2291313" y="577741"/>
                  <a:pt x="2370824" y="533352"/>
                  <a:pt x="2539133" y="577741"/>
                </a:cubicBezTo>
                <a:cubicBezTo>
                  <a:pt x="2600944" y="453885"/>
                  <a:pt x="2724863" y="356414"/>
                  <a:pt x="2919582" y="356414"/>
                </a:cubicBezTo>
                <a:cubicBezTo>
                  <a:pt x="3016775" y="365416"/>
                  <a:pt x="3096602" y="391801"/>
                  <a:pt x="3158394" y="427189"/>
                </a:cubicBezTo>
                <a:cubicBezTo>
                  <a:pt x="3158394" y="214863"/>
                  <a:pt x="3264613" y="38235"/>
                  <a:pt x="3512433" y="2847"/>
                </a:cubicBezTo>
                <a:cubicBezTo>
                  <a:pt x="3848771" y="-32540"/>
                  <a:pt x="4167093" y="267945"/>
                  <a:pt x="4096293" y="568739"/>
                </a:cubicBezTo>
                <a:cubicBezTo>
                  <a:pt x="4131693" y="542043"/>
                  <a:pt x="4176102" y="524660"/>
                  <a:pt x="4220212" y="515658"/>
                </a:cubicBezTo>
                <a:cubicBezTo>
                  <a:pt x="4547543" y="453885"/>
                  <a:pt x="4848463" y="674591"/>
                  <a:pt x="4857173" y="931307"/>
                </a:cubicBezTo>
                <a:cubicBezTo>
                  <a:pt x="4866163" y="1179020"/>
                  <a:pt x="4706843" y="1435425"/>
                  <a:pt x="4441324" y="1400037"/>
                </a:cubicBezTo>
                <a:cubicBezTo>
                  <a:pt x="4353121" y="1488506"/>
                  <a:pt x="4229202" y="1567973"/>
                  <a:pt x="4087601" y="1567973"/>
                </a:cubicBezTo>
                <a:cubicBezTo>
                  <a:pt x="3954990" y="1576975"/>
                  <a:pt x="3981699" y="1523583"/>
                  <a:pt x="3822063" y="1691830"/>
                </a:cubicBezTo>
                <a:cubicBezTo>
                  <a:pt x="3636352" y="1824378"/>
                  <a:pt x="3627344" y="1912854"/>
                  <a:pt x="2901882" y="1904148"/>
                </a:cubicBezTo>
                <a:cubicBezTo>
                  <a:pt x="3512433" y="1842382"/>
                  <a:pt x="3591943" y="1744911"/>
                  <a:pt x="3751263" y="1612363"/>
                </a:cubicBezTo>
                <a:cubicBezTo>
                  <a:pt x="3945982" y="1453119"/>
                  <a:pt x="3892882" y="1435425"/>
                  <a:pt x="4016782" y="1470813"/>
                </a:cubicBezTo>
                <a:cubicBezTo>
                  <a:pt x="4176102" y="1470813"/>
                  <a:pt x="4282321" y="1435425"/>
                  <a:pt x="4326413" y="1373652"/>
                </a:cubicBezTo>
                <a:cubicBezTo>
                  <a:pt x="4326413" y="1373652"/>
                  <a:pt x="4317405" y="1373652"/>
                  <a:pt x="4317405" y="1364960"/>
                </a:cubicBezTo>
                <a:cubicBezTo>
                  <a:pt x="4051885" y="1258798"/>
                  <a:pt x="4149393" y="949311"/>
                  <a:pt x="4344113" y="913924"/>
                </a:cubicBezTo>
                <a:cubicBezTo>
                  <a:pt x="4379513" y="904922"/>
                  <a:pt x="4450332" y="913924"/>
                  <a:pt x="4450332" y="958003"/>
                </a:cubicBezTo>
                <a:cubicBezTo>
                  <a:pt x="4459340" y="1002082"/>
                  <a:pt x="4397232" y="1028778"/>
                  <a:pt x="4362129" y="1028778"/>
                </a:cubicBezTo>
                <a:cubicBezTo>
                  <a:pt x="4273629" y="1028778"/>
                  <a:pt x="4255910" y="1170329"/>
                  <a:pt x="4300337" y="1214408"/>
                </a:cubicBezTo>
                <a:cubicBezTo>
                  <a:pt x="4574549" y="1506200"/>
                  <a:pt x="4910571" y="1037470"/>
                  <a:pt x="4671760" y="763371"/>
                </a:cubicBezTo>
                <a:cubicBezTo>
                  <a:pt x="4468349" y="515658"/>
                  <a:pt x="4123001" y="621821"/>
                  <a:pt x="3999399" y="834146"/>
                </a:cubicBezTo>
                <a:cubicBezTo>
                  <a:pt x="3875796" y="1028778"/>
                  <a:pt x="3787277" y="1214408"/>
                  <a:pt x="3618968" y="1417731"/>
                </a:cubicBezTo>
                <a:cubicBezTo>
                  <a:pt x="3203119" y="1930546"/>
                  <a:pt x="2345046" y="2107484"/>
                  <a:pt x="1610566" y="1320571"/>
                </a:cubicBezTo>
                <a:cubicBezTo>
                  <a:pt x="1424851" y="1117247"/>
                  <a:pt x="1168328" y="869534"/>
                  <a:pt x="822985" y="1196714"/>
                </a:cubicBezTo>
                <a:cubicBezTo>
                  <a:pt x="681680" y="1285183"/>
                  <a:pt x="522363" y="1364960"/>
                  <a:pt x="318635" y="1364960"/>
                </a:cubicBezTo>
                <a:cubicBezTo>
                  <a:pt x="186026" y="1364960"/>
                  <a:pt x="88510" y="1329573"/>
                  <a:pt x="311" y="1267489"/>
                </a:cubicBezTo>
                <a:lnTo>
                  <a:pt x="0" y="1267489"/>
                </a:lnTo>
                <a:close/>
              </a:path>
            </a:pathLst>
          </a:custGeom>
          <a:gradFill>
            <a:gsLst>
              <a:gs pos="0">
                <a:schemeClr val="accent1">
                  <a:lumMod val="80000"/>
                  <a:lumOff val="20000"/>
                  <a:alpha val="0"/>
                </a:schemeClr>
              </a:gs>
              <a:gs pos="70000">
                <a:schemeClr val="accent1">
                  <a:lumMod val="80000"/>
                  <a:lumOff val="20000"/>
                  <a:alpha val="70000"/>
                </a:schemeClr>
              </a:gs>
            </a:gsLst>
            <a:lin ang="0" scaled="0"/>
          </a:gradFill>
          <a:ln w="1861"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675026" y="1682714"/>
            <a:ext cx="2777940" cy="1231106"/>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PART</a:t>
            </a:r>
            <a:endParaRPr kumimoji="1" lang="zh-CN" altLang="en-US"/>
          </a:p>
        </p:txBody>
      </p:sp>
      <p:sp>
        <p:nvSpPr>
          <p:cNvPr id="18" name="标题 1"/>
          <p:cNvSpPr txBox="1"/>
          <p:nvPr/>
        </p:nvSpPr>
        <p:spPr>
          <a:xfrm>
            <a:off x="739339" y="3033914"/>
            <a:ext cx="5401101" cy="1654054"/>
          </a:xfrm>
          <a:prstGeom prst="rect">
            <a:avLst/>
          </a:prstGeom>
          <a:noFill/>
          <a:ln>
            <a:noFill/>
          </a:ln>
        </p:spPr>
        <p:txBody>
          <a:bodyPr vert="horz" wrap="square" lIns="0" tIns="0" rIns="0" bIns="0" rtlCol="0" anchor="t"/>
          <a:lstStyle/>
          <a:p>
            <a:pPr algn="l"/>
            <a:r>
              <a:rPr kumimoji="1" lang="en-US" altLang="zh-CN" sz="4000">
                <a:ln w="25400">
                  <a:noFill/>
                </a:ln>
                <a:gradFill>
                  <a:gsLst>
                    <a:gs pos="0">
                      <a:srgbClr val="AE7A58">
                        <a:alpha val="100000"/>
                      </a:srgbClr>
                    </a:gs>
                    <a:gs pos="41000">
                      <a:srgbClr val="875D41">
                        <a:alpha val="100000"/>
                      </a:srgbClr>
                    </a:gs>
                  </a:gsLst>
                  <a:lin ang="5400000" scaled="0"/>
                </a:gradFill>
                <a:latin typeface="Source Han Sans CN Bold"/>
                <a:ea typeface="Source Han Sans CN Bold"/>
                <a:cs typeface="Source Han Sans CN Bold"/>
              </a:rPr>
              <a:t>项目背景与意义</a:t>
            </a:r>
            <a:endParaRPr kumimoji="1" lang="zh-CN" altLang="en-US"/>
          </a:p>
        </p:txBody>
      </p:sp>
      <p:sp>
        <p:nvSpPr>
          <p:cNvPr id="19" name="标题 1"/>
          <p:cNvSpPr txBox="1"/>
          <p:nvPr/>
        </p:nvSpPr>
        <p:spPr>
          <a:xfrm>
            <a:off x="4715137" y="3737124"/>
            <a:ext cx="604347" cy="604347"/>
          </a:xfrm>
          <a:prstGeom prst="ellipse">
            <a:avLst/>
          </a:prstGeom>
          <a:gradFill>
            <a:gsLst>
              <a:gs pos="12000">
                <a:schemeClr val="accent1">
                  <a:lumMod val="60000"/>
                  <a:lumOff val="40000"/>
                  <a:alpha val="0"/>
                </a:schemeClr>
              </a:gs>
              <a:gs pos="63000">
                <a:schemeClr val="accent1">
                  <a:lumMod val="60000"/>
                  <a:lumOff val="40000"/>
                  <a:alpha val="20000"/>
                </a:schemeClr>
              </a:gs>
              <a:gs pos="100000">
                <a:schemeClr val="accent1">
                  <a:lumMod val="80000"/>
                  <a:lumOff val="20000"/>
                  <a:alpha val="50000"/>
                </a:schemeClr>
              </a:gs>
            </a:gsLst>
            <a:lin ang="189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3426325" y="757664"/>
            <a:ext cx="1660415" cy="2152573"/>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01</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882031" y="1600842"/>
            <a:ext cx="5903088" cy="3993266"/>
          </a:xfrm>
          <a:custGeom>
            <a:avLst/>
            <a:gdLst>
              <a:gd name="connsiteX0" fmla="*/ 473705 w 5903088"/>
              <a:gd name="connsiteY0" fmla="*/ 0 h 3993266"/>
              <a:gd name="connsiteX1" fmla="*/ 5498831 w 5903088"/>
              <a:gd name="connsiteY1" fmla="*/ 0 h 3993266"/>
              <a:gd name="connsiteX2" fmla="*/ 5700678 w 5903088"/>
              <a:gd name="connsiteY2" fmla="*/ 133793 h 3993266"/>
              <a:gd name="connsiteX3" fmla="*/ 5711698 w 5903088"/>
              <a:gd name="connsiteY3" fmla="*/ 188378 h 3993266"/>
              <a:gd name="connsiteX4" fmla="*/ 5725057 w 5903088"/>
              <a:gd name="connsiteY4" fmla="*/ 189725 h 3993266"/>
              <a:gd name="connsiteX5" fmla="*/ 5903088 w 5903088"/>
              <a:gd name="connsiteY5" fmla="*/ 408162 h 3993266"/>
              <a:gd name="connsiteX6" fmla="*/ 5903088 w 5903088"/>
              <a:gd name="connsiteY6" fmla="*/ 3619830 h 3993266"/>
              <a:gd name="connsiteX7" fmla="*/ 5725057 w 5903088"/>
              <a:gd name="connsiteY7" fmla="*/ 3838267 h 3993266"/>
              <a:gd name="connsiteX8" fmla="*/ 5704542 w 5903088"/>
              <a:gd name="connsiteY8" fmla="*/ 3840335 h 3993266"/>
              <a:gd name="connsiteX9" fmla="*/ 5700678 w 5903088"/>
              <a:gd name="connsiteY9" fmla="*/ 3859473 h 3993266"/>
              <a:gd name="connsiteX10" fmla="*/ 5498831 w 5903088"/>
              <a:gd name="connsiteY10" fmla="*/ 3993266 h 3993266"/>
              <a:gd name="connsiteX11" fmla="*/ 473705 w 5903088"/>
              <a:gd name="connsiteY11" fmla="*/ 3993266 h 3993266"/>
              <a:gd name="connsiteX12" fmla="*/ 271858 w 5903088"/>
              <a:gd name="connsiteY12" fmla="*/ 3859473 h 3993266"/>
              <a:gd name="connsiteX13" fmla="*/ 268492 w 5903088"/>
              <a:gd name="connsiteY13" fmla="*/ 3842797 h 3993266"/>
              <a:gd name="connsiteX14" fmla="*/ 222967 w 5903088"/>
              <a:gd name="connsiteY14" fmla="*/ 3842797 h 3993266"/>
              <a:gd name="connsiteX15" fmla="*/ 0 w 5903088"/>
              <a:gd name="connsiteY15" fmla="*/ 3619830 h 3993266"/>
              <a:gd name="connsiteX16" fmla="*/ 0 w 5903088"/>
              <a:gd name="connsiteY16" fmla="*/ 408162 h 3993266"/>
              <a:gd name="connsiteX17" fmla="*/ 222967 w 5903088"/>
              <a:gd name="connsiteY17" fmla="*/ 185195 h 3993266"/>
              <a:gd name="connsiteX18" fmla="*/ 261481 w 5903088"/>
              <a:gd name="connsiteY18" fmla="*/ 185195 h 3993266"/>
              <a:gd name="connsiteX19" fmla="*/ 271858 w 5903088"/>
              <a:gd name="connsiteY19" fmla="*/ 133793 h 3993266"/>
              <a:gd name="connsiteX20" fmla="*/ 473705 w 5903088"/>
              <a:gd name="connsiteY20" fmla="*/ 0 h 3993266"/>
            </a:gdLst>
            <a:ahLst/>
            <a:cxnLst/>
            <a:rect l="l" t="t" r="r" b="b"/>
            <a:pathLst>
              <a:path w="5903088" h="3993266">
                <a:moveTo>
                  <a:pt x="473705" y="0"/>
                </a:moveTo>
                <a:lnTo>
                  <a:pt x="5498831" y="0"/>
                </a:lnTo>
                <a:cubicBezTo>
                  <a:pt x="5589570" y="0"/>
                  <a:pt x="5667423" y="55168"/>
                  <a:pt x="5700678" y="133793"/>
                </a:cubicBezTo>
                <a:lnTo>
                  <a:pt x="5711698" y="188378"/>
                </a:lnTo>
                <a:lnTo>
                  <a:pt x="5725057" y="189725"/>
                </a:lnTo>
                <a:cubicBezTo>
                  <a:pt x="5826659" y="210516"/>
                  <a:pt x="5903088" y="300414"/>
                  <a:pt x="5903088" y="408162"/>
                </a:cubicBezTo>
                <a:lnTo>
                  <a:pt x="5903088" y="3619830"/>
                </a:lnTo>
                <a:cubicBezTo>
                  <a:pt x="5903088" y="3727579"/>
                  <a:pt x="5826659" y="3817476"/>
                  <a:pt x="5725057" y="3838267"/>
                </a:cubicBezTo>
                <a:lnTo>
                  <a:pt x="5704542" y="3840335"/>
                </a:lnTo>
                <a:lnTo>
                  <a:pt x="5700678" y="3859473"/>
                </a:lnTo>
                <a:cubicBezTo>
                  <a:pt x="5667423" y="3938098"/>
                  <a:pt x="5589570" y="3993266"/>
                  <a:pt x="5498831" y="3993266"/>
                </a:cubicBezTo>
                <a:lnTo>
                  <a:pt x="473705" y="3993266"/>
                </a:lnTo>
                <a:cubicBezTo>
                  <a:pt x="382967" y="3993266"/>
                  <a:pt x="305114" y="3938098"/>
                  <a:pt x="271858" y="3859473"/>
                </a:cubicBezTo>
                <a:lnTo>
                  <a:pt x="268492" y="3842797"/>
                </a:lnTo>
                <a:lnTo>
                  <a:pt x="222967" y="3842797"/>
                </a:lnTo>
                <a:cubicBezTo>
                  <a:pt x="99826" y="3842797"/>
                  <a:pt x="0" y="3742971"/>
                  <a:pt x="0" y="3619830"/>
                </a:cubicBezTo>
                <a:lnTo>
                  <a:pt x="0" y="408162"/>
                </a:lnTo>
                <a:cubicBezTo>
                  <a:pt x="0" y="285021"/>
                  <a:pt x="99826" y="185195"/>
                  <a:pt x="222967" y="185195"/>
                </a:cubicBezTo>
                <a:lnTo>
                  <a:pt x="261481" y="185195"/>
                </a:lnTo>
                <a:lnTo>
                  <a:pt x="271858" y="133793"/>
                </a:lnTo>
                <a:cubicBezTo>
                  <a:pt x="305114" y="55168"/>
                  <a:pt x="382967" y="0"/>
                  <a:pt x="473705"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4" name="图片 3"/>
          <p:cNvPicPr>
            <a:picLocks noChangeAspect="1"/>
          </p:cNvPicPr>
          <p:nvPr/>
        </p:nvPicPr>
        <p:blipFill>
          <a:blip r:embed="rId2">
            <a:alphaModFix/>
          </a:blip>
          <a:srcRect l="8576" r="8576"/>
          <a:stretch>
            <a:fillRect/>
          </a:stretch>
        </p:blipFill>
        <p:spPr>
          <a:xfrm flipH="1">
            <a:off x="5615812" y="1751314"/>
            <a:ext cx="5903088" cy="3993266"/>
          </a:xfrm>
          <a:custGeom>
            <a:avLst/>
            <a:gdLst/>
            <a:ahLst/>
            <a:cxnLst/>
            <a:rect l="l" t="t" r="r" b="b"/>
            <a:pathLst>
              <a:path w="5903088" h="3993266">
                <a:moveTo>
                  <a:pt x="5429383" y="0"/>
                </a:moveTo>
                <a:lnTo>
                  <a:pt x="404257" y="0"/>
                </a:lnTo>
                <a:cubicBezTo>
                  <a:pt x="313518" y="0"/>
                  <a:pt x="235665" y="55168"/>
                  <a:pt x="202410" y="133793"/>
                </a:cubicBezTo>
                <a:lnTo>
                  <a:pt x="191390" y="188378"/>
                </a:lnTo>
                <a:lnTo>
                  <a:pt x="178031" y="189725"/>
                </a:lnTo>
                <a:cubicBezTo>
                  <a:pt x="76429" y="210516"/>
                  <a:pt x="0" y="300414"/>
                  <a:pt x="0" y="408162"/>
                </a:cubicBezTo>
                <a:lnTo>
                  <a:pt x="0" y="3619830"/>
                </a:lnTo>
                <a:cubicBezTo>
                  <a:pt x="0" y="3727579"/>
                  <a:pt x="76429" y="3817476"/>
                  <a:pt x="178031" y="3838267"/>
                </a:cubicBezTo>
                <a:lnTo>
                  <a:pt x="198546" y="3840335"/>
                </a:lnTo>
                <a:lnTo>
                  <a:pt x="202410" y="3859473"/>
                </a:lnTo>
                <a:cubicBezTo>
                  <a:pt x="235665" y="3938098"/>
                  <a:pt x="313518" y="3993266"/>
                  <a:pt x="404257" y="3993266"/>
                </a:cubicBezTo>
                <a:lnTo>
                  <a:pt x="5429383" y="3993266"/>
                </a:lnTo>
                <a:cubicBezTo>
                  <a:pt x="5520121" y="3993266"/>
                  <a:pt x="5597974" y="3938098"/>
                  <a:pt x="5631230" y="3859473"/>
                </a:cubicBezTo>
                <a:lnTo>
                  <a:pt x="5634596" y="3842797"/>
                </a:lnTo>
                <a:lnTo>
                  <a:pt x="5680121" y="3842797"/>
                </a:lnTo>
                <a:cubicBezTo>
                  <a:pt x="5803262" y="3842797"/>
                  <a:pt x="5903088" y="3742971"/>
                  <a:pt x="5903088" y="3619830"/>
                </a:cubicBezTo>
                <a:lnTo>
                  <a:pt x="5903088" y="408162"/>
                </a:lnTo>
                <a:cubicBezTo>
                  <a:pt x="5903088" y="285021"/>
                  <a:pt x="5803262" y="185195"/>
                  <a:pt x="5680121" y="185195"/>
                </a:cubicBezTo>
                <a:lnTo>
                  <a:pt x="5641607" y="185195"/>
                </a:lnTo>
                <a:lnTo>
                  <a:pt x="5631230" y="133793"/>
                </a:lnTo>
                <a:cubicBezTo>
                  <a:pt x="5597974" y="55168"/>
                  <a:pt x="5520121" y="0"/>
                  <a:pt x="5429383" y="0"/>
                </a:cubicBezTo>
                <a:close/>
              </a:path>
            </a:pathLst>
          </a:custGeom>
          <a:noFill/>
          <a:ln>
            <a:noFill/>
          </a:ln>
        </p:spPr>
      </p:pic>
      <p:sp>
        <p:nvSpPr>
          <p:cNvPr id="5" name="标题 1"/>
          <p:cNvSpPr txBox="1"/>
          <p:nvPr/>
        </p:nvSpPr>
        <p:spPr>
          <a:xfrm>
            <a:off x="5371619" y="1924934"/>
            <a:ext cx="5945038" cy="3964832"/>
          </a:xfrm>
          <a:custGeom>
            <a:avLst/>
            <a:gdLst>
              <a:gd name="connsiteX0" fmla="*/ 473705 w 5903088"/>
              <a:gd name="connsiteY0" fmla="*/ 0 h 3993266"/>
              <a:gd name="connsiteX1" fmla="*/ 5498831 w 5903088"/>
              <a:gd name="connsiteY1" fmla="*/ 0 h 3993266"/>
              <a:gd name="connsiteX2" fmla="*/ 5700678 w 5903088"/>
              <a:gd name="connsiteY2" fmla="*/ 133793 h 3993266"/>
              <a:gd name="connsiteX3" fmla="*/ 5711698 w 5903088"/>
              <a:gd name="connsiteY3" fmla="*/ 188378 h 3993266"/>
              <a:gd name="connsiteX4" fmla="*/ 5725057 w 5903088"/>
              <a:gd name="connsiteY4" fmla="*/ 189725 h 3993266"/>
              <a:gd name="connsiteX5" fmla="*/ 5903088 w 5903088"/>
              <a:gd name="connsiteY5" fmla="*/ 408162 h 3993266"/>
              <a:gd name="connsiteX6" fmla="*/ 5903088 w 5903088"/>
              <a:gd name="connsiteY6" fmla="*/ 3619830 h 3993266"/>
              <a:gd name="connsiteX7" fmla="*/ 5725057 w 5903088"/>
              <a:gd name="connsiteY7" fmla="*/ 3838267 h 3993266"/>
              <a:gd name="connsiteX8" fmla="*/ 5704542 w 5903088"/>
              <a:gd name="connsiteY8" fmla="*/ 3840335 h 3993266"/>
              <a:gd name="connsiteX9" fmla="*/ 5700678 w 5903088"/>
              <a:gd name="connsiteY9" fmla="*/ 3859473 h 3993266"/>
              <a:gd name="connsiteX10" fmla="*/ 5498831 w 5903088"/>
              <a:gd name="connsiteY10" fmla="*/ 3993266 h 3993266"/>
              <a:gd name="connsiteX11" fmla="*/ 473705 w 5903088"/>
              <a:gd name="connsiteY11" fmla="*/ 3993266 h 3993266"/>
              <a:gd name="connsiteX12" fmla="*/ 271858 w 5903088"/>
              <a:gd name="connsiteY12" fmla="*/ 3859473 h 3993266"/>
              <a:gd name="connsiteX13" fmla="*/ 268492 w 5903088"/>
              <a:gd name="connsiteY13" fmla="*/ 3842797 h 3993266"/>
              <a:gd name="connsiteX14" fmla="*/ 222967 w 5903088"/>
              <a:gd name="connsiteY14" fmla="*/ 3842797 h 3993266"/>
              <a:gd name="connsiteX15" fmla="*/ 0 w 5903088"/>
              <a:gd name="connsiteY15" fmla="*/ 3619830 h 3993266"/>
              <a:gd name="connsiteX16" fmla="*/ 0 w 5903088"/>
              <a:gd name="connsiteY16" fmla="*/ 408162 h 3993266"/>
              <a:gd name="connsiteX17" fmla="*/ 222967 w 5903088"/>
              <a:gd name="connsiteY17" fmla="*/ 185195 h 3993266"/>
              <a:gd name="connsiteX18" fmla="*/ 261481 w 5903088"/>
              <a:gd name="connsiteY18" fmla="*/ 185195 h 3993266"/>
              <a:gd name="connsiteX19" fmla="*/ 271858 w 5903088"/>
              <a:gd name="connsiteY19" fmla="*/ 133793 h 3993266"/>
              <a:gd name="connsiteX20" fmla="*/ 473705 w 5903088"/>
              <a:gd name="connsiteY20" fmla="*/ 0 h 3993266"/>
            </a:gdLst>
            <a:ahLst/>
            <a:cxnLst/>
            <a:rect l="l" t="t" r="r" b="b"/>
            <a:pathLst>
              <a:path w="5903088" h="3993266">
                <a:moveTo>
                  <a:pt x="473705" y="0"/>
                </a:moveTo>
                <a:lnTo>
                  <a:pt x="5498831" y="0"/>
                </a:lnTo>
                <a:cubicBezTo>
                  <a:pt x="5589570" y="0"/>
                  <a:pt x="5667423" y="55168"/>
                  <a:pt x="5700678" y="133793"/>
                </a:cubicBezTo>
                <a:lnTo>
                  <a:pt x="5711698" y="188378"/>
                </a:lnTo>
                <a:lnTo>
                  <a:pt x="5725057" y="189725"/>
                </a:lnTo>
                <a:cubicBezTo>
                  <a:pt x="5826659" y="210516"/>
                  <a:pt x="5903088" y="300414"/>
                  <a:pt x="5903088" y="408162"/>
                </a:cubicBezTo>
                <a:lnTo>
                  <a:pt x="5903088" y="3619830"/>
                </a:lnTo>
                <a:cubicBezTo>
                  <a:pt x="5903088" y="3727579"/>
                  <a:pt x="5826659" y="3817476"/>
                  <a:pt x="5725057" y="3838267"/>
                </a:cubicBezTo>
                <a:lnTo>
                  <a:pt x="5704542" y="3840335"/>
                </a:lnTo>
                <a:lnTo>
                  <a:pt x="5700678" y="3859473"/>
                </a:lnTo>
                <a:cubicBezTo>
                  <a:pt x="5667423" y="3938098"/>
                  <a:pt x="5589570" y="3993266"/>
                  <a:pt x="5498831" y="3993266"/>
                </a:cubicBezTo>
                <a:lnTo>
                  <a:pt x="473705" y="3993266"/>
                </a:lnTo>
                <a:cubicBezTo>
                  <a:pt x="382967" y="3993266"/>
                  <a:pt x="305114" y="3938098"/>
                  <a:pt x="271858" y="3859473"/>
                </a:cubicBezTo>
                <a:lnTo>
                  <a:pt x="268492" y="3842797"/>
                </a:lnTo>
                <a:lnTo>
                  <a:pt x="222967" y="3842797"/>
                </a:lnTo>
                <a:cubicBezTo>
                  <a:pt x="99826" y="3842797"/>
                  <a:pt x="0" y="3742971"/>
                  <a:pt x="0" y="3619830"/>
                </a:cubicBezTo>
                <a:lnTo>
                  <a:pt x="0" y="408162"/>
                </a:lnTo>
                <a:cubicBezTo>
                  <a:pt x="0" y="285021"/>
                  <a:pt x="99826" y="185195"/>
                  <a:pt x="222967" y="185195"/>
                </a:cubicBezTo>
                <a:lnTo>
                  <a:pt x="261481" y="185195"/>
                </a:lnTo>
                <a:lnTo>
                  <a:pt x="271858" y="133793"/>
                </a:lnTo>
                <a:cubicBezTo>
                  <a:pt x="305114" y="55168"/>
                  <a:pt x="382967" y="0"/>
                  <a:pt x="473705" y="0"/>
                </a:cubicBezTo>
                <a:close/>
              </a:path>
            </a:pathLst>
          </a:custGeom>
          <a:noFill/>
          <a:ln w="25400" cap="sq">
            <a:solidFill>
              <a:schemeClr val="accent2"/>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0401" y="1814165"/>
            <a:ext cx="4163224" cy="1845432"/>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随着信息技术的快速发展，档案管理正逐步从纸质化向数字化转型。档案宝微信小程序应运而生，旨在利用微信这一广泛使用的社交平台，为用户提供便捷、高效的档案管理工具。</a:t>
            </a:r>
            <a:endParaRPr kumimoji="1" lang="zh-CN" altLang="en-US"/>
          </a:p>
        </p:txBody>
      </p:sp>
      <p:sp>
        <p:nvSpPr>
          <p:cNvPr id="7" name="标题 1"/>
          <p:cNvSpPr txBox="1"/>
          <p:nvPr/>
        </p:nvSpPr>
        <p:spPr>
          <a:xfrm>
            <a:off x="660400" y="3889283"/>
            <a:ext cx="4168617" cy="1845432"/>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数字化时代下，档案资料的电子化存储、快速检索和安全共享变得尤为重要。档案宝小程序通过集成多种功能，如查移档案指引、楼层指引、人员信息查询等，极大地提高了档案管理的效率和准确性。</a:t>
            </a:r>
            <a:endParaRPr kumimoji="1" lang="zh-CN" altLang="en-US"/>
          </a:p>
        </p:txBody>
      </p:sp>
      <p:sp>
        <p:nvSpPr>
          <p:cNvPr id="8"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数字化档案管理的发展趋势</a:t>
            </a:r>
            <a:endParaRPr kumimoji="1" lang="zh-CN" altLang="en-US"/>
          </a:p>
        </p:txBody>
      </p:sp>
      <p:sp>
        <p:nvSpPr>
          <p:cNvPr id="9"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1514693"/>
            <a:ext cx="2724974" cy="4236953"/>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4691853" y="1932916"/>
            <a:ext cx="5966840" cy="1093773"/>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国外许多机构已经实现了档案的电子化管理，并通过云服务、大数据分析等技术手段，提高了档案的存储、检索和利用效率。</a:t>
            </a:r>
            <a:endParaRPr kumimoji="1" lang="zh-CN" altLang="en-US"/>
          </a:p>
        </p:txBody>
      </p:sp>
      <p:sp>
        <p:nvSpPr>
          <p:cNvPr id="5" name="标题 1"/>
          <p:cNvSpPr txBox="1"/>
          <p:nvPr/>
        </p:nvSpPr>
        <p:spPr>
          <a:xfrm>
            <a:off x="4691853" y="4057423"/>
            <a:ext cx="5966840" cy="1093773"/>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国内档案管理的数字化转型也得到了广泛关注，许多企业和机构开始采用电子档案管理系统，以提高档案处理的自动化水平。</a:t>
            </a:r>
            <a:endParaRPr kumimoji="1" lang="zh-CN" altLang="en-US"/>
          </a:p>
        </p:txBody>
      </p:sp>
      <p:sp>
        <p:nvSpPr>
          <p:cNvPr id="6" name="标题 1"/>
          <p:cNvSpPr txBox="1"/>
          <p:nvPr/>
        </p:nvSpPr>
        <p:spPr>
          <a:xfrm>
            <a:off x="4691853" y="1808980"/>
            <a:ext cx="375738" cy="45719"/>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691853" y="3964344"/>
            <a:ext cx="375738" cy="45719"/>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8" name="标题 1"/>
          <p:cNvCxnSpPr/>
          <p:nvPr/>
        </p:nvCxnSpPr>
        <p:spPr>
          <a:xfrm>
            <a:off x="4691853" y="3173948"/>
            <a:ext cx="6190205" cy="0"/>
          </a:xfrm>
          <a:prstGeom prst="line">
            <a:avLst/>
          </a:prstGeom>
          <a:noFill/>
          <a:ln w="12700" cap="sq">
            <a:solidFill>
              <a:schemeClr val="accent3">
                <a:lumMod val="20000"/>
                <a:lumOff val="80000"/>
              </a:schemeClr>
            </a:solidFill>
            <a:miter/>
          </a:ln>
        </p:spPr>
      </p:cxnSp>
      <p:cxnSp>
        <p:nvCxnSpPr>
          <p:cNvPr id="9" name="标题 1"/>
          <p:cNvCxnSpPr/>
          <p:nvPr/>
        </p:nvCxnSpPr>
        <p:spPr>
          <a:xfrm>
            <a:off x="4691853" y="5298456"/>
            <a:ext cx="6190205" cy="0"/>
          </a:xfrm>
          <a:prstGeom prst="line">
            <a:avLst/>
          </a:prstGeom>
          <a:noFill/>
          <a:ln w="12700" cap="sq">
            <a:solidFill>
              <a:schemeClr val="accent3">
                <a:lumMod val="20000"/>
                <a:lumOff val="80000"/>
              </a:schemeClr>
            </a:solidFill>
            <a:miter/>
          </a:ln>
        </p:spPr>
      </p:cxnSp>
      <p:pic>
        <p:nvPicPr>
          <p:cNvPr id="10" name="图片 9"/>
          <p:cNvPicPr>
            <a:picLocks noChangeAspect="1"/>
          </p:cNvPicPr>
          <p:nvPr/>
        </p:nvPicPr>
        <p:blipFill>
          <a:blip r:embed="rId2">
            <a:alphaModFix/>
          </a:blip>
          <a:srcRect l="2274" t="14081" r="3338" b="9911"/>
          <a:stretch>
            <a:fillRect/>
          </a:stretch>
        </p:blipFill>
        <p:spPr>
          <a:xfrm>
            <a:off x="1079597" y="1853230"/>
            <a:ext cx="2994486" cy="3559878"/>
          </a:xfrm>
          <a:custGeom>
            <a:avLst/>
            <a:gdLst/>
            <a:ahLst/>
            <a:cxnLst/>
            <a:rect l="l" t="t" r="r" b="b"/>
            <a:pathLst>
              <a:path w="2994486" h="3559878">
                <a:moveTo>
                  <a:pt x="0" y="0"/>
                </a:moveTo>
                <a:lnTo>
                  <a:pt x="2558219" y="0"/>
                </a:lnTo>
                <a:lnTo>
                  <a:pt x="2994486" y="436267"/>
                </a:lnTo>
                <a:lnTo>
                  <a:pt x="2994486" y="3559878"/>
                </a:lnTo>
                <a:lnTo>
                  <a:pt x="0" y="3559878"/>
                </a:lnTo>
                <a:close/>
              </a:path>
            </a:pathLst>
          </a:custGeom>
          <a:noFill/>
          <a:ln>
            <a:noFill/>
          </a:ln>
        </p:spPr>
      </p:pic>
      <p:sp>
        <p:nvSpPr>
          <p:cNvPr id="11" name="标题 1"/>
          <p:cNvSpPr txBox="1"/>
          <p:nvPr/>
        </p:nvSpPr>
        <p:spPr>
          <a:xfrm>
            <a:off x="4691853" y="1285216"/>
            <a:ext cx="645540" cy="446073"/>
          </a:xfrm>
          <a:prstGeom prst="rect">
            <a:avLst/>
          </a:prstGeom>
          <a:noFill/>
          <a:ln>
            <a:noFill/>
          </a:ln>
        </p:spPr>
        <p:txBody>
          <a:bodyPr vert="horz" wrap="square" lIns="0" tIns="0" rIns="0" bIns="0" rtlCol="0" anchor="b"/>
          <a:lstStyle/>
          <a:p>
            <a:pPr algn="l"/>
            <a:r>
              <a:rPr kumimoji="1" lang="en-US" altLang="zh-CN" sz="2200">
                <a:ln w="12700">
                  <a:noFill/>
                </a:ln>
                <a:solidFill>
                  <a:srgbClr val="262626">
                    <a:alpha val="100000"/>
                  </a:srgbClr>
                </a:solidFill>
                <a:latin typeface="OPPOSans B"/>
                <a:ea typeface="OPPOSans B"/>
                <a:cs typeface="OPPOSans B"/>
              </a:rPr>
              <a:t>01</a:t>
            </a:r>
            <a:endParaRPr kumimoji="1" lang="zh-CN" altLang="en-US"/>
          </a:p>
        </p:txBody>
      </p:sp>
      <p:sp>
        <p:nvSpPr>
          <p:cNvPr id="12" name="标题 1"/>
          <p:cNvSpPr txBox="1"/>
          <p:nvPr/>
        </p:nvSpPr>
        <p:spPr>
          <a:xfrm>
            <a:off x="4691853" y="3469616"/>
            <a:ext cx="645540" cy="446073"/>
          </a:xfrm>
          <a:prstGeom prst="rect">
            <a:avLst/>
          </a:prstGeom>
          <a:noFill/>
          <a:ln>
            <a:noFill/>
          </a:ln>
        </p:spPr>
        <p:txBody>
          <a:bodyPr vert="horz" wrap="square" lIns="0" tIns="0" rIns="0" bIns="0" rtlCol="0" anchor="b"/>
          <a:lstStyle/>
          <a:p>
            <a:pPr algn="l"/>
            <a:r>
              <a:rPr kumimoji="1" lang="en-US" altLang="zh-CN" sz="2200">
                <a:ln w="12700">
                  <a:noFill/>
                </a:ln>
                <a:solidFill>
                  <a:srgbClr val="262626">
                    <a:alpha val="100000"/>
                  </a:srgbClr>
                </a:solidFill>
                <a:latin typeface="OPPOSans B"/>
                <a:ea typeface="OPPOSans B"/>
                <a:cs typeface="OPPOSans B"/>
              </a:rPr>
              <a:t>02</a:t>
            </a:r>
            <a:endParaRPr kumimoji="1" lang="zh-CN" altLang="en-US"/>
          </a:p>
        </p:txBody>
      </p:sp>
      <p:sp>
        <p:nvSpPr>
          <p:cNvPr id="13"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国内外档案管理现状</a:t>
            </a:r>
            <a:endParaRPr kumimoji="1" lang="zh-CN" altLang="en-US"/>
          </a:p>
        </p:txBody>
      </p:sp>
      <p:sp>
        <p:nvSpPr>
          <p:cNvPr id="14"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49821" y="2279891"/>
            <a:ext cx="10892358" cy="338946"/>
          </a:xfrm>
          <a:prstGeom prst="roundRect">
            <a:avLst>
              <a:gd name="adj" fmla="val 50000"/>
            </a:avLst>
          </a:prstGeom>
          <a:solidFill>
            <a:schemeClr val="bg2"/>
          </a:solidFill>
          <a:ln w="12700" cap="sq">
            <a:noFill/>
            <a:miter/>
          </a:ln>
          <a:effectLst>
            <a:outerShdw blurRad="38100" dist="12700" dir="5400000" algn="ctr" rotWithShape="0">
              <a:srgbClr val="000000">
                <a:alpha val="15000"/>
              </a:srgbClr>
            </a:outerShdw>
          </a:effectLst>
        </p:spPr>
        <p:txBody>
          <a:bodyPr vert="horz" wrap="square" lIns="0" tIns="0" rIns="0" bIns="0" rtlCol="0" anchor="t"/>
          <a:lstStyle/>
          <a:p>
            <a:pPr algn="ctr"/>
            <a:endParaRPr kumimoji="1" lang="zh-CN" altLang="en-US"/>
          </a:p>
        </p:txBody>
      </p:sp>
      <p:sp>
        <p:nvSpPr>
          <p:cNvPr id="4" name="标题 1"/>
          <p:cNvSpPr txBox="1"/>
          <p:nvPr/>
        </p:nvSpPr>
        <p:spPr>
          <a:xfrm>
            <a:off x="649821" y="2279891"/>
            <a:ext cx="7316629" cy="338946"/>
          </a:xfrm>
          <a:prstGeom prst="roundRect">
            <a:avLst>
              <a:gd name="adj" fmla="val 50000"/>
            </a:avLst>
          </a:prstGeom>
          <a:solidFill>
            <a:schemeClr val="accent1"/>
          </a:solidFill>
          <a:ln w="12700" cap="sq">
            <a:noFill/>
            <a:miter/>
          </a:ln>
          <a:effectLst>
            <a:outerShdw blurRad="38100" dist="12700" dir="5400000" algn="ctr" rotWithShape="0">
              <a:srgbClr val="000000">
                <a:alpha val="15000"/>
              </a:srgbClr>
            </a:outerShdw>
          </a:effectLst>
        </p:spPr>
        <p:txBody>
          <a:bodyPr vert="horz" wrap="square" lIns="0" tIns="0" rIns="0" bIns="0" rtlCol="0" anchor="t"/>
          <a:lstStyle/>
          <a:p>
            <a:pPr algn="ctr"/>
            <a:endParaRPr kumimoji="1" lang="zh-CN" altLang="en-US"/>
          </a:p>
        </p:txBody>
      </p:sp>
      <p:sp>
        <p:nvSpPr>
          <p:cNvPr id="5" name="标题 1"/>
          <p:cNvSpPr txBox="1"/>
          <p:nvPr/>
        </p:nvSpPr>
        <p:spPr>
          <a:xfrm>
            <a:off x="7657841" y="2369353"/>
            <a:ext cx="160022" cy="160022"/>
          </a:xfrm>
          <a:prstGeom prst="ellipse">
            <a:avLst/>
          </a:prstGeom>
          <a:solidFill>
            <a:srgbClr val="FFFFFF">
              <a:alpha val="100000"/>
            </a:srgbClr>
          </a:solidFill>
          <a:ln w="12700" cap="sq">
            <a:noFill/>
            <a:miter/>
          </a:ln>
          <a:effectLst>
            <a:outerShdw blurRad="38100" dist="12700" dir="5400000" algn="ctr" rotWithShape="0">
              <a:srgbClr val="000000">
                <a:alpha val="15000"/>
              </a:srgb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76820" y="2841596"/>
            <a:ext cx="10892360" cy="3343304"/>
          </a:xfrm>
          <a:prstGeom prst="rect">
            <a:avLst/>
          </a:prstGeom>
          <a:noFill/>
          <a:ln>
            <a:noFill/>
          </a:ln>
        </p:spPr>
        <p:txBody>
          <a:bodyPr vert="horz" wrap="square" lIns="0" tIns="36000" rIns="216000" bIns="36000" rtlCol="0" anchor="t"/>
          <a:lstStyle/>
          <a:p>
            <a:pPr algn="ctr"/>
            <a:r>
              <a:rPr kumimoji="1" lang="en-US" altLang="zh-CN" sz="1400">
                <a:ln w="12700">
                  <a:noFill/>
                </a:ln>
                <a:solidFill>
                  <a:srgbClr val="404040">
                    <a:alpha val="100000"/>
                  </a:srgbClr>
                </a:solidFill>
                <a:latin typeface="Source Han Sans"/>
                <a:ea typeface="Source Han Sans"/>
                <a:cs typeface="Source Han Sans"/>
              </a:rPr>
              <a:t>档案宝微信小程序的开发，反映了档案管理领域对技术创新的追求和对用户需求的深刻理解。通过提供一个移动化的档案管理平台，使得用户能够随时随地访问和管理档案资料。</a:t>
            </a:r>
            <a:endParaRPr kumimoji="1" lang="zh-CN" altLang="en-US"/>
          </a:p>
        </p:txBody>
      </p:sp>
      <p:sp>
        <p:nvSpPr>
          <p:cNvPr id="7"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小程序开发的意义</a:t>
            </a:r>
            <a:endParaRPr kumimoji="1" lang="zh-CN" altLang="en-US"/>
          </a:p>
        </p:txBody>
      </p:sp>
      <p:sp>
        <p:nvSpPr>
          <p:cNvPr id="8"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0000"/>
                <a:lumOff val="20000"/>
              </a:schemeClr>
            </a:gs>
            <a:gs pos="88000">
              <a:schemeClr val="accent1">
                <a:alpha val="90000"/>
              </a:scheme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20000"/>
          </a:blip>
          <a:srcRect l="731" t="2248" r="565" b="2229"/>
          <a:stretch>
            <a:fillRect/>
          </a:stretch>
        </p:blipFill>
        <p:spPr>
          <a:xfrm>
            <a:off x="0" y="1"/>
            <a:ext cx="12192000" cy="6857999"/>
          </a:xfrm>
          <a:custGeom>
            <a:avLst/>
            <a:gdLst/>
            <a:ahLst/>
            <a:cxnLst/>
            <a:rect l="l" t="t" r="r" b="b"/>
            <a:pathLst>
              <a:path w="12192000" h="6858000">
                <a:moveTo>
                  <a:pt x="0" y="0"/>
                </a:moveTo>
                <a:lnTo>
                  <a:pt x="12192000" y="0"/>
                </a:lnTo>
                <a:lnTo>
                  <a:pt x="12192000" y="6857999"/>
                </a:lnTo>
                <a:lnTo>
                  <a:pt x="0" y="6857999"/>
                </a:lnTo>
                <a:close/>
              </a:path>
            </a:pathLst>
          </a:custGeom>
          <a:noFill/>
          <a:ln>
            <a:noFill/>
          </a:ln>
        </p:spPr>
      </p:pic>
      <p:sp>
        <p:nvSpPr>
          <p:cNvPr id="3" name="标题 1"/>
          <p:cNvSpPr txBox="1"/>
          <p:nvPr/>
        </p:nvSpPr>
        <p:spPr>
          <a:xfrm flipH="1">
            <a:off x="10910776"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04184" y="436945"/>
            <a:ext cx="1092665" cy="5984110"/>
          </a:xfrm>
          <a:prstGeom prst="roundRect">
            <a:avLst/>
          </a:prstGeom>
          <a:solidFill>
            <a:schemeClr val="accent1">
              <a:lumMod val="40000"/>
              <a:lumOff val="60000"/>
            </a:schemeClr>
          </a:solidFill>
          <a:ln w="12700" cap="sq">
            <a:solidFill>
              <a:schemeClr val="accent1"/>
            </a:solidFill>
            <a:miter/>
          </a:ln>
          <a:effectLst>
            <a:outerShdw blurRad="139700" sx="102000" sy="102000" algn="ct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43383" y="258984"/>
            <a:ext cx="11505235" cy="6340033"/>
          </a:xfrm>
          <a:prstGeom prst="roundRect">
            <a:avLst>
              <a:gd name="adj" fmla="val 2495"/>
            </a:avLst>
          </a:prstGeom>
          <a:gradFill>
            <a:gsLst>
              <a:gs pos="0">
                <a:schemeClr val="accent1">
                  <a:lumMod val="10000"/>
                  <a:lumOff val="90000"/>
                </a:schemeClr>
              </a:gs>
              <a:gs pos="100000">
                <a:schemeClr val="accent1">
                  <a:lumMod val="10000"/>
                  <a:lumOff val="90000"/>
                </a:schemeClr>
              </a:gs>
            </a:gsLst>
            <a:lin ang="2700000" scaled="0"/>
          </a:gradFill>
          <a:ln w="9525" cap="sq">
            <a:solidFill>
              <a:schemeClr val="accent1"/>
            </a:solidFill>
            <a:miter/>
          </a:ln>
          <a:effectLst>
            <a:outerShdw blurRad="139700" dist="12700" algn="r" rotWithShape="0">
              <a:schemeClr val="accent1">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75956" y="960854"/>
            <a:ext cx="1939272" cy="24081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0">
                <a:schemeClr val="accent1">
                  <a:lumMod val="80000"/>
                  <a:lumOff val="20000"/>
                </a:schemeClr>
              </a:gs>
              <a:gs pos="100000">
                <a:schemeClr val="accent1"/>
              </a:gs>
            </a:gsLst>
            <a:lin ang="5400000" scaled="0"/>
          </a:gra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5400000">
            <a:off x="6423316" y="1060231"/>
            <a:ext cx="5048320" cy="5048320"/>
          </a:xfrm>
          <a:custGeom>
            <a:avLst/>
            <a:gdLst>
              <a:gd name="connsiteX0" fmla="*/ 0 w 4062713"/>
              <a:gd name="connsiteY0" fmla="*/ 2031356 h 4062712"/>
              <a:gd name="connsiteX1" fmla="*/ 707180 w 4062713"/>
              <a:gd name="connsiteY1" fmla="*/ 843168 h 4062712"/>
              <a:gd name="connsiteX2" fmla="*/ 798957 w 4062713"/>
              <a:gd name="connsiteY2" fmla="*/ 798957 h 4062712"/>
              <a:gd name="connsiteX3" fmla="*/ 843168 w 4062713"/>
              <a:gd name="connsiteY3" fmla="*/ 707179 h 4062712"/>
              <a:gd name="connsiteX4" fmla="*/ 2031356 w 4062713"/>
              <a:gd name="connsiteY4" fmla="*/ 0 h 4062712"/>
              <a:gd name="connsiteX5" fmla="*/ 3219544 w 4062713"/>
              <a:gd name="connsiteY5" fmla="*/ 707179 h 4062712"/>
              <a:gd name="connsiteX6" fmla="*/ 3263755 w 4062713"/>
              <a:gd name="connsiteY6" fmla="*/ 798957 h 4062712"/>
              <a:gd name="connsiteX7" fmla="*/ 3355533 w 4062713"/>
              <a:gd name="connsiteY7" fmla="*/ 843168 h 4062712"/>
              <a:gd name="connsiteX8" fmla="*/ 4062713 w 4062713"/>
              <a:gd name="connsiteY8" fmla="*/ 2031356 h 4062712"/>
              <a:gd name="connsiteX9" fmla="*/ 3355533 w 4062713"/>
              <a:gd name="connsiteY9" fmla="*/ 3219543 h 4062712"/>
              <a:gd name="connsiteX10" fmla="*/ 3263755 w 4062713"/>
              <a:gd name="connsiteY10" fmla="*/ 3263755 h 4062712"/>
              <a:gd name="connsiteX11" fmla="*/ 3219544 w 4062713"/>
              <a:gd name="connsiteY11" fmla="*/ 3355532 h 4062712"/>
              <a:gd name="connsiteX12" fmla="*/ 2031356 w 4062713"/>
              <a:gd name="connsiteY12" fmla="*/ 4062712 h 4062712"/>
              <a:gd name="connsiteX13" fmla="*/ 843168 w 4062713"/>
              <a:gd name="connsiteY13" fmla="*/ 3355532 h 4062712"/>
              <a:gd name="connsiteX14" fmla="*/ 798957 w 4062713"/>
              <a:gd name="connsiteY14" fmla="*/ 3263755 h 4062712"/>
              <a:gd name="connsiteX15" fmla="*/ 707180 w 4062713"/>
              <a:gd name="connsiteY15" fmla="*/ 3219543 h 4062712"/>
              <a:gd name="connsiteX16" fmla="*/ 0 w 4062713"/>
              <a:gd name="connsiteY16" fmla="*/ 2031356 h 4062712"/>
            </a:gdLst>
            <a:ahLst/>
            <a:cxnLst/>
            <a:rect l="l" t="t" r="r" b="b"/>
            <a:pathLst>
              <a:path w="4062713" h="4062712">
                <a:moveTo>
                  <a:pt x="0" y="2031356"/>
                </a:moveTo>
                <a:cubicBezTo>
                  <a:pt x="0" y="1518281"/>
                  <a:pt x="285951" y="1071993"/>
                  <a:pt x="707180" y="843168"/>
                </a:cubicBezTo>
                <a:lnTo>
                  <a:pt x="798957" y="798957"/>
                </a:lnTo>
                <a:lnTo>
                  <a:pt x="843168" y="707179"/>
                </a:lnTo>
                <a:cubicBezTo>
                  <a:pt x="1071993" y="285951"/>
                  <a:pt x="1518281" y="0"/>
                  <a:pt x="2031356" y="0"/>
                </a:cubicBezTo>
                <a:cubicBezTo>
                  <a:pt x="2544431" y="0"/>
                  <a:pt x="2990719" y="285951"/>
                  <a:pt x="3219544" y="707179"/>
                </a:cubicBezTo>
                <a:lnTo>
                  <a:pt x="3263755" y="798957"/>
                </a:lnTo>
                <a:lnTo>
                  <a:pt x="3355533" y="843168"/>
                </a:lnTo>
                <a:cubicBezTo>
                  <a:pt x="3776761" y="1071993"/>
                  <a:pt x="4062713" y="1518281"/>
                  <a:pt x="4062713" y="2031356"/>
                </a:cubicBezTo>
                <a:cubicBezTo>
                  <a:pt x="4062713" y="2544431"/>
                  <a:pt x="3776761" y="2990719"/>
                  <a:pt x="3355533" y="3219543"/>
                </a:cubicBezTo>
                <a:lnTo>
                  <a:pt x="3263755" y="3263755"/>
                </a:lnTo>
                <a:lnTo>
                  <a:pt x="3219544" y="3355532"/>
                </a:lnTo>
                <a:cubicBezTo>
                  <a:pt x="2990719" y="3776760"/>
                  <a:pt x="2544431" y="4062712"/>
                  <a:pt x="2031356" y="4062712"/>
                </a:cubicBezTo>
                <a:cubicBezTo>
                  <a:pt x="1518281" y="4062712"/>
                  <a:pt x="1071993" y="3776760"/>
                  <a:pt x="843168" y="3355532"/>
                </a:cubicBezTo>
                <a:lnTo>
                  <a:pt x="798957" y="3263755"/>
                </a:lnTo>
                <a:lnTo>
                  <a:pt x="707180" y="3219543"/>
                </a:lnTo>
                <a:cubicBezTo>
                  <a:pt x="285951" y="2990719"/>
                  <a:pt x="0" y="2544431"/>
                  <a:pt x="0" y="2031356"/>
                </a:cubicBezTo>
                <a:close/>
              </a:path>
            </a:pathLst>
          </a:custGeom>
          <a:gradFill>
            <a:gsLst>
              <a:gs pos="0">
                <a:schemeClr val="accent1">
                  <a:lumMod val="80000"/>
                  <a:lumOff val="20000"/>
                </a:schemeClr>
              </a:gs>
              <a:gs pos="100000">
                <a:schemeClr val="accent1">
                  <a:lumMod val="80000"/>
                  <a:lumOff val="20000"/>
                </a:schemeClr>
              </a:gs>
            </a:gsLst>
            <a:lin ang="2700000" scaled="0"/>
          </a:gradFill>
          <a:ln w="42672" cap="sq">
            <a:noFill/>
            <a:miter/>
          </a:ln>
          <a:effectLst>
            <a:outerShdw blurRad="186538" dist="37308" dir="5400000" algn="t" rotWithShape="0">
              <a:schemeClr val="accent1">
                <a:alpha val="30000"/>
              </a:schemeClr>
            </a:outerShdw>
          </a:effectLst>
        </p:spPr>
        <p:txBody>
          <a:bodyPr vert="horz" wrap="square" lIns="89538" tIns="44769" rIns="89538" bIns="44769" rtlCol="0" anchor="ctr"/>
          <a:lstStyle/>
          <a:p>
            <a:pPr algn="ctr"/>
            <a:endParaRPr kumimoji="1" lang="zh-CN" altLang="en-US"/>
          </a:p>
        </p:txBody>
      </p:sp>
      <p:sp>
        <p:nvSpPr>
          <p:cNvPr id="8" name="标题 1"/>
          <p:cNvSpPr txBox="1"/>
          <p:nvPr/>
        </p:nvSpPr>
        <p:spPr>
          <a:xfrm rot="21383108">
            <a:off x="10068008" y="5292290"/>
            <a:ext cx="965849" cy="389499"/>
          </a:xfrm>
          <a:custGeom>
            <a:avLst/>
            <a:gdLst>
              <a:gd name="connsiteX0" fmla="*/ 688946 w 3864770"/>
              <a:gd name="connsiteY0" fmla="*/ 363803 h 1558550"/>
              <a:gd name="connsiteX1" fmla="*/ 889310 w 3864770"/>
              <a:gd name="connsiteY1" fmla="*/ 408719 h 1558550"/>
              <a:gd name="connsiteX2" fmla="*/ 1203739 w 3864770"/>
              <a:gd name="connsiteY2" fmla="*/ 969341 h 1558550"/>
              <a:gd name="connsiteX3" fmla="*/ 1202043 w 3864770"/>
              <a:gd name="connsiteY3" fmla="*/ 987891 h 1558550"/>
              <a:gd name="connsiteX4" fmla="*/ 1220781 w 3864770"/>
              <a:gd name="connsiteY4" fmla="*/ 986736 h 1558550"/>
              <a:gd name="connsiteX5" fmla="*/ 1367720 w 3864770"/>
              <a:gd name="connsiteY5" fmla="*/ 1035373 h 1558550"/>
              <a:gd name="connsiteX6" fmla="*/ 1416988 w 3864770"/>
              <a:gd name="connsiteY6" fmla="*/ 1146060 h 1558550"/>
              <a:gd name="connsiteX7" fmla="*/ 1355346 w 3864770"/>
              <a:gd name="connsiteY7" fmla="*/ 1264157 h 1558550"/>
              <a:gd name="connsiteX8" fmla="*/ 1277046 w 3864770"/>
              <a:gd name="connsiteY8" fmla="*/ 1310178 h 1558550"/>
              <a:gd name="connsiteX9" fmla="*/ 1141401 w 3864770"/>
              <a:gd name="connsiteY9" fmla="*/ 1416030 h 1558550"/>
              <a:gd name="connsiteX10" fmla="*/ 1098510 w 3864770"/>
              <a:gd name="connsiteY10" fmla="*/ 1514841 h 1558550"/>
              <a:gd name="connsiteX11" fmla="*/ 1081613 w 3864770"/>
              <a:gd name="connsiteY11" fmla="*/ 1558550 h 1558550"/>
              <a:gd name="connsiteX12" fmla="*/ 1154536 w 3864770"/>
              <a:gd name="connsiteY12" fmla="*/ 1320479 h 1558550"/>
              <a:gd name="connsiteX13" fmla="*/ 1167212 w 3864770"/>
              <a:gd name="connsiteY13" fmla="*/ 1305974 h 1558550"/>
              <a:gd name="connsiteX14" fmla="*/ 1150474 w 3864770"/>
              <a:gd name="connsiteY14" fmla="*/ 1296527 h 1558550"/>
              <a:gd name="connsiteX15" fmla="*/ 1121007 w 3864770"/>
              <a:gd name="connsiteY15" fmla="*/ 1244606 h 1558550"/>
              <a:gd name="connsiteX16" fmla="*/ 1182176 w 3864770"/>
              <a:gd name="connsiteY16" fmla="*/ 1156701 h 1558550"/>
              <a:gd name="connsiteX17" fmla="*/ 1223253 w 3864770"/>
              <a:gd name="connsiteY17" fmla="*/ 1155479 h 1558550"/>
              <a:gd name="connsiteX18" fmla="*/ 1196310 w 3864770"/>
              <a:gd name="connsiteY18" fmla="*/ 1166003 h 1558550"/>
              <a:gd name="connsiteX19" fmla="*/ 1150933 w 3864770"/>
              <a:gd name="connsiteY19" fmla="*/ 1231954 h 1558550"/>
              <a:gd name="connsiteX20" fmla="*/ 1183872 w 3864770"/>
              <a:gd name="connsiteY20" fmla="*/ 1268780 h 1558550"/>
              <a:gd name="connsiteX21" fmla="*/ 1208224 w 3864770"/>
              <a:gd name="connsiteY21" fmla="*/ 1276374 h 1558550"/>
              <a:gd name="connsiteX22" fmla="*/ 1211222 w 3864770"/>
              <a:gd name="connsiteY22" fmla="*/ 1277149 h 1558550"/>
              <a:gd name="connsiteX23" fmla="*/ 1339345 w 3864770"/>
              <a:gd name="connsiteY23" fmla="*/ 1222009 h 1558550"/>
              <a:gd name="connsiteX24" fmla="*/ 1342395 w 3864770"/>
              <a:gd name="connsiteY24" fmla="*/ 1090394 h 1558550"/>
              <a:gd name="connsiteX25" fmla="*/ 1205830 w 3864770"/>
              <a:gd name="connsiteY25" fmla="*/ 1041060 h 1558550"/>
              <a:gd name="connsiteX26" fmla="*/ 1184397 w 3864770"/>
              <a:gd name="connsiteY26" fmla="*/ 1044818 h 1558550"/>
              <a:gd name="connsiteX27" fmla="*/ 1174207 w 3864770"/>
              <a:gd name="connsiteY27" fmla="*/ 1066509 h 1558550"/>
              <a:gd name="connsiteX28" fmla="*/ 1013765 w 3864770"/>
              <a:gd name="connsiteY28" fmla="*/ 1197521 h 1558550"/>
              <a:gd name="connsiteX29" fmla="*/ 998879 w 3864770"/>
              <a:gd name="connsiteY29" fmla="*/ 1201803 h 1558550"/>
              <a:gd name="connsiteX30" fmla="*/ 986520 w 3864770"/>
              <a:gd name="connsiteY30" fmla="*/ 1204430 h 1558550"/>
              <a:gd name="connsiteX31" fmla="*/ 922564 w 3864770"/>
              <a:gd name="connsiteY31" fmla="*/ 1210646 h 1558550"/>
              <a:gd name="connsiteX32" fmla="*/ 902789 w 3864770"/>
              <a:gd name="connsiteY32" fmla="*/ 1209961 h 1558550"/>
              <a:gd name="connsiteX33" fmla="*/ 748618 w 3864770"/>
              <a:gd name="connsiteY33" fmla="*/ 1141684 h 1558550"/>
              <a:gd name="connsiteX34" fmla="*/ 694116 w 3864770"/>
              <a:gd name="connsiteY34" fmla="*/ 1041060 h 1558550"/>
              <a:gd name="connsiteX35" fmla="*/ 688908 w 3864770"/>
              <a:gd name="connsiteY35" fmla="*/ 1020959 h 1558550"/>
              <a:gd name="connsiteX36" fmla="*/ 668647 w 3864770"/>
              <a:gd name="connsiteY36" fmla="*/ 1016598 h 1558550"/>
              <a:gd name="connsiteX37" fmla="*/ 430205 w 3864770"/>
              <a:gd name="connsiteY37" fmla="*/ 1037132 h 1558550"/>
              <a:gd name="connsiteX38" fmla="*/ 361489 w 3864770"/>
              <a:gd name="connsiteY38" fmla="*/ 1117905 h 1558550"/>
              <a:gd name="connsiteX39" fmla="*/ 356045 w 3864770"/>
              <a:gd name="connsiteY39" fmla="*/ 1139372 h 1558550"/>
              <a:gd name="connsiteX40" fmla="*/ 353679 w 3864770"/>
              <a:gd name="connsiteY40" fmla="*/ 1162468 h 1558550"/>
              <a:gd name="connsiteX41" fmla="*/ 357399 w 3864770"/>
              <a:gd name="connsiteY41" fmla="*/ 1193776 h 1558550"/>
              <a:gd name="connsiteX42" fmla="*/ 360950 w 3864770"/>
              <a:gd name="connsiteY42" fmla="*/ 1205115 h 1558550"/>
              <a:gd name="connsiteX43" fmla="*/ 409705 w 3864770"/>
              <a:gd name="connsiteY43" fmla="*/ 1280894 h 1558550"/>
              <a:gd name="connsiteX44" fmla="*/ 575211 w 3864770"/>
              <a:gd name="connsiteY44" fmla="*/ 1313882 h 1558550"/>
              <a:gd name="connsiteX45" fmla="*/ 647280 w 3864770"/>
              <a:gd name="connsiteY45" fmla="*/ 1244869 h 1558550"/>
              <a:gd name="connsiteX46" fmla="*/ 646504 w 3864770"/>
              <a:gd name="connsiteY46" fmla="*/ 1168840 h 1558550"/>
              <a:gd name="connsiteX47" fmla="*/ 577498 w 3864770"/>
              <a:gd name="connsiteY47" fmla="*/ 1118075 h 1558550"/>
              <a:gd name="connsiteX48" fmla="*/ 527363 w 3864770"/>
              <a:gd name="connsiteY48" fmla="*/ 1152878 h 1558550"/>
              <a:gd name="connsiteX49" fmla="*/ 517723 w 3864770"/>
              <a:gd name="connsiteY49" fmla="*/ 1179901 h 1558550"/>
              <a:gd name="connsiteX50" fmla="*/ 492372 w 3864770"/>
              <a:gd name="connsiteY50" fmla="*/ 1226989 h 1558550"/>
              <a:gd name="connsiteX51" fmla="*/ 470046 w 3864770"/>
              <a:gd name="connsiteY51" fmla="*/ 1226686 h 1558550"/>
              <a:gd name="connsiteX52" fmla="*/ 443616 w 3864770"/>
              <a:gd name="connsiteY52" fmla="*/ 1197007 h 1558550"/>
              <a:gd name="connsiteX53" fmla="*/ 447746 w 3864770"/>
              <a:gd name="connsiteY53" fmla="*/ 1130122 h 1558550"/>
              <a:gd name="connsiteX54" fmla="*/ 629463 w 3864770"/>
              <a:gd name="connsiteY54" fmla="*/ 1085782 h 1558550"/>
              <a:gd name="connsiteX55" fmla="*/ 684189 w 3864770"/>
              <a:gd name="connsiteY55" fmla="*/ 1287134 h 1558550"/>
              <a:gd name="connsiteX56" fmla="*/ 564967 w 3864770"/>
              <a:gd name="connsiteY56" fmla="*/ 1369114 h 1558550"/>
              <a:gd name="connsiteX57" fmla="*/ 402237 w 3864770"/>
              <a:gd name="connsiteY57" fmla="*/ 1327533 h 1558550"/>
              <a:gd name="connsiteX58" fmla="*/ 325711 w 3864770"/>
              <a:gd name="connsiteY58" fmla="*/ 1211946 h 1558550"/>
              <a:gd name="connsiteX59" fmla="*/ 322161 w 3864770"/>
              <a:gd name="connsiteY59" fmla="*/ 1193685 h 1558550"/>
              <a:gd name="connsiteX60" fmla="*/ 303830 w 3864770"/>
              <a:gd name="connsiteY60" fmla="*/ 1196745 h 1558550"/>
              <a:gd name="connsiteX61" fmla="*/ 257152 w 3864770"/>
              <a:gd name="connsiteY61" fmla="*/ 1210171 h 1558550"/>
              <a:gd name="connsiteX62" fmla="*/ 189975 w 3864770"/>
              <a:gd name="connsiteY62" fmla="*/ 1226818 h 1558550"/>
              <a:gd name="connsiteX63" fmla="*/ 68624 w 3864770"/>
              <a:gd name="connsiteY63" fmla="*/ 1219382 h 1558550"/>
              <a:gd name="connsiteX64" fmla="*/ 0 w 3864770"/>
              <a:gd name="connsiteY64" fmla="*/ 1211419 h 1558550"/>
              <a:gd name="connsiteX65" fmla="*/ 167398 w 3864770"/>
              <a:gd name="connsiteY65" fmla="*/ 1191318 h 1558550"/>
              <a:gd name="connsiteX66" fmla="*/ 301372 w 3864770"/>
              <a:gd name="connsiteY66" fmla="*/ 1162771 h 1558550"/>
              <a:gd name="connsiteX67" fmla="*/ 319924 w 3864770"/>
              <a:gd name="connsiteY67" fmla="*/ 1155256 h 1558550"/>
              <a:gd name="connsiteX68" fmla="*/ 322095 w 3864770"/>
              <a:gd name="connsiteY68" fmla="*/ 1134235 h 1558550"/>
              <a:gd name="connsiteX69" fmla="*/ 326696 w 3864770"/>
              <a:gd name="connsiteY69" fmla="*/ 1109627 h 1558550"/>
              <a:gd name="connsiteX70" fmla="*/ 465707 w 3864770"/>
              <a:gd name="connsiteY70" fmla="*/ 953458 h 1558550"/>
              <a:gd name="connsiteX71" fmla="*/ 485351 w 3864770"/>
              <a:gd name="connsiteY71" fmla="*/ 947086 h 1558550"/>
              <a:gd name="connsiteX72" fmla="*/ 470796 w 3864770"/>
              <a:gd name="connsiteY72" fmla="*/ 931911 h 1558550"/>
              <a:gd name="connsiteX73" fmla="*/ 384039 w 3864770"/>
              <a:gd name="connsiteY73" fmla="*/ 746679 h 1558550"/>
              <a:gd name="connsiteX74" fmla="*/ 456634 w 3864770"/>
              <a:gd name="connsiteY74" fmla="*/ 613893 h 1558550"/>
              <a:gd name="connsiteX75" fmla="*/ 625295 w 3864770"/>
              <a:gd name="connsiteY75" fmla="*/ 579525 h 1558550"/>
              <a:gd name="connsiteX76" fmla="*/ 652408 w 3864770"/>
              <a:gd name="connsiteY76" fmla="*/ 581588 h 1558550"/>
              <a:gd name="connsiteX77" fmla="*/ 713497 w 3864770"/>
              <a:gd name="connsiteY77" fmla="*/ 584978 h 1558550"/>
              <a:gd name="connsiteX78" fmla="*/ 812982 w 3864770"/>
              <a:gd name="connsiteY78" fmla="*/ 570540 h 1558550"/>
              <a:gd name="connsiteX79" fmla="*/ 922603 w 3864770"/>
              <a:gd name="connsiteY79" fmla="*/ 561973 h 1558550"/>
              <a:gd name="connsiteX80" fmla="*/ 822593 w 3864770"/>
              <a:gd name="connsiteY80" fmla="*/ 590036 h 1558550"/>
              <a:gd name="connsiteX81" fmla="*/ 806631 w 3864770"/>
              <a:gd name="connsiteY81" fmla="*/ 598850 h 1558550"/>
              <a:gd name="connsiteX82" fmla="*/ 762951 w 3864770"/>
              <a:gd name="connsiteY82" fmla="*/ 620239 h 1558550"/>
              <a:gd name="connsiteX83" fmla="*/ 744831 w 3864770"/>
              <a:gd name="connsiteY83" fmla="*/ 625087 h 1558550"/>
              <a:gd name="connsiteX84" fmla="*/ 746804 w 3864770"/>
              <a:gd name="connsiteY84" fmla="*/ 643415 h 1558550"/>
              <a:gd name="connsiteX85" fmla="*/ 721255 w 3864770"/>
              <a:gd name="connsiteY85" fmla="*/ 747349 h 1558550"/>
              <a:gd name="connsiteX86" fmla="*/ 642573 w 3864770"/>
              <a:gd name="connsiteY86" fmla="*/ 801411 h 1558550"/>
              <a:gd name="connsiteX87" fmla="*/ 578248 w 3864770"/>
              <a:gd name="connsiteY87" fmla="*/ 784004 h 1558550"/>
              <a:gd name="connsiteX88" fmla="*/ 566269 w 3864770"/>
              <a:gd name="connsiteY88" fmla="*/ 759555 h 1558550"/>
              <a:gd name="connsiteX89" fmla="*/ 584677 w 3864770"/>
              <a:gd name="connsiteY89" fmla="*/ 726498 h 1558550"/>
              <a:gd name="connsiteX90" fmla="*/ 586046 w 3864770"/>
              <a:gd name="connsiteY90" fmla="*/ 725803 h 1558550"/>
              <a:gd name="connsiteX91" fmla="*/ 601062 w 3864770"/>
              <a:gd name="connsiteY91" fmla="*/ 767845 h 1558550"/>
              <a:gd name="connsiteX92" fmla="*/ 666530 w 3864770"/>
              <a:gd name="connsiteY92" fmla="*/ 760788 h 1558550"/>
              <a:gd name="connsiteX93" fmla="*/ 705608 w 3864770"/>
              <a:gd name="connsiteY93" fmla="*/ 663226 h 1558550"/>
              <a:gd name="connsiteX94" fmla="*/ 705530 w 3864770"/>
              <a:gd name="connsiteY94" fmla="*/ 642902 h 1558550"/>
              <a:gd name="connsiteX95" fmla="*/ 705371 w 3864770"/>
              <a:gd name="connsiteY95" fmla="*/ 640669 h 1558550"/>
              <a:gd name="connsiteX96" fmla="*/ 685095 w 3864770"/>
              <a:gd name="connsiteY96" fmla="*/ 629567 h 1558550"/>
              <a:gd name="connsiteX97" fmla="*/ 660073 w 3864770"/>
              <a:gd name="connsiteY97" fmla="*/ 619675 h 1558550"/>
              <a:gd name="connsiteX98" fmla="*/ 552844 w 3864770"/>
              <a:gd name="connsiteY98" fmla="*/ 617612 h 1558550"/>
              <a:gd name="connsiteX99" fmla="*/ 454201 w 3864770"/>
              <a:gd name="connsiteY99" fmla="*/ 705426 h 1558550"/>
              <a:gd name="connsiteX100" fmla="*/ 460422 w 3864770"/>
              <a:gd name="connsiteY100" fmla="*/ 831904 h 1558550"/>
              <a:gd name="connsiteX101" fmla="*/ 662993 w 3864770"/>
              <a:gd name="connsiteY101" fmla="*/ 977932 h 1558550"/>
              <a:gd name="connsiteX102" fmla="*/ 667134 w 3864770"/>
              <a:gd name="connsiteY102" fmla="*/ 979181 h 1558550"/>
              <a:gd name="connsiteX103" fmla="*/ 682492 w 3864770"/>
              <a:gd name="connsiteY103" fmla="*/ 982860 h 1558550"/>
              <a:gd name="connsiteX104" fmla="*/ 680954 w 3864770"/>
              <a:gd name="connsiteY104" fmla="*/ 963429 h 1558550"/>
              <a:gd name="connsiteX105" fmla="*/ 695470 w 3864770"/>
              <a:gd name="connsiteY105" fmla="*/ 867403 h 1558550"/>
              <a:gd name="connsiteX106" fmla="*/ 898199 w 3864770"/>
              <a:gd name="connsiteY106" fmla="*/ 762011 h 1558550"/>
              <a:gd name="connsiteX107" fmla="*/ 1016039 w 3864770"/>
              <a:gd name="connsiteY107" fmla="*/ 843873 h 1558550"/>
              <a:gd name="connsiteX108" fmla="*/ 1019722 w 3864770"/>
              <a:gd name="connsiteY108" fmla="*/ 931530 h 1558550"/>
              <a:gd name="connsiteX109" fmla="*/ 913478 w 3864770"/>
              <a:gd name="connsiteY109" fmla="*/ 983819 h 1558550"/>
              <a:gd name="connsiteX110" fmla="*/ 846077 w 3864770"/>
              <a:gd name="connsiteY110" fmla="*/ 968657 h 1558550"/>
              <a:gd name="connsiteX111" fmla="*/ 897963 w 3864770"/>
              <a:gd name="connsiteY111" fmla="*/ 955900 h 1558550"/>
              <a:gd name="connsiteX112" fmla="*/ 911703 w 3864770"/>
              <a:gd name="connsiteY112" fmla="*/ 953917 h 1558550"/>
              <a:gd name="connsiteX113" fmla="*/ 985772 w 3864770"/>
              <a:gd name="connsiteY113" fmla="*/ 897095 h 1558550"/>
              <a:gd name="connsiteX114" fmla="*/ 949401 w 3864770"/>
              <a:gd name="connsiteY114" fmla="*/ 831195 h 1558550"/>
              <a:gd name="connsiteX115" fmla="*/ 810759 w 3864770"/>
              <a:gd name="connsiteY115" fmla="*/ 819830 h 1558550"/>
              <a:gd name="connsiteX116" fmla="*/ 728383 w 3864770"/>
              <a:gd name="connsiteY116" fmla="*/ 940660 h 1558550"/>
              <a:gd name="connsiteX117" fmla="*/ 728539 w 3864770"/>
              <a:gd name="connsiteY117" fmla="*/ 972705 h 1558550"/>
              <a:gd name="connsiteX118" fmla="*/ 730775 w 3864770"/>
              <a:gd name="connsiteY118" fmla="*/ 991740 h 1558550"/>
              <a:gd name="connsiteX119" fmla="*/ 743201 w 3864770"/>
              <a:gd name="connsiteY119" fmla="*/ 1037278 h 1558550"/>
              <a:gd name="connsiteX120" fmla="*/ 754337 w 3864770"/>
              <a:gd name="connsiteY120" fmla="*/ 1061845 h 1558550"/>
              <a:gd name="connsiteX121" fmla="*/ 813823 w 3864770"/>
              <a:gd name="connsiteY121" fmla="*/ 1130176 h 1558550"/>
              <a:gd name="connsiteX122" fmla="*/ 928125 w 3864770"/>
              <a:gd name="connsiteY122" fmla="*/ 1157936 h 1558550"/>
              <a:gd name="connsiteX123" fmla="*/ 951531 w 3864770"/>
              <a:gd name="connsiteY123" fmla="*/ 1155401 h 1558550"/>
              <a:gd name="connsiteX124" fmla="*/ 971413 w 3864770"/>
              <a:gd name="connsiteY124" fmla="*/ 1151341 h 1558550"/>
              <a:gd name="connsiteX125" fmla="*/ 1129633 w 3864770"/>
              <a:gd name="connsiteY125" fmla="*/ 1018635 h 1558550"/>
              <a:gd name="connsiteX126" fmla="*/ 1135221 w 3864770"/>
              <a:gd name="connsiteY126" fmla="*/ 1002225 h 1558550"/>
              <a:gd name="connsiteX127" fmla="*/ 1141151 w 3864770"/>
              <a:gd name="connsiteY127" fmla="*/ 981060 h 1558550"/>
              <a:gd name="connsiteX128" fmla="*/ 1059155 w 3864770"/>
              <a:gd name="connsiteY128" fmla="*/ 607075 h 1558550"/>
              <a:gd name="connsiteX129" fmla="*/ 529425 w 3864770"/>
              <a:gd name="connsiteY129" fmla="*/ 441773 h 1558550"/>
              <a:gd name="connsiteX130" fmla="*/ 208384 w 3864770"/>
              <a:gd name="connsiteY130" fmla="*/ 737087 h 1558550"/>
              <a:gd name="connsiteX131" fmla="*/ 171553 w 3864770"/>
              <a:gd name="connsiteY131" fmla="*/ 797681 h 1558550"/>
              <a:gd name="connsiteX132" fmla="*/ 118418 w 3864770"/>
              <a:gd name="connsiteY132" fmla="*/ 878229 h 1558550"/>
              <a:gd name="connsiteX133" fmla="*/ 122021 w 3864770"/>
              <a:gd name="connsiteY133" fmla="*/ 868560 h 1558550"/>
              <a:gd name="connsiteX134" fmla="*/ 199100 w 3864770"/>
              <a:gd name="connsiteY134" fmla="*/ 692143 h 1558550"/>
              <a:gd name="connsiteX135" fmla="*/ 688946 w 3864770"/>
              <a:gd name="connsiteY135" fmla="*/ 363803 h 1558550"/>
              <a:gd name="connsiteX136" fmla="*/ 3489656 w 3864770"/>
              <a:gd name="connsiteY136" fmla="*/ 177440 h 1558550"/>
              <a:gd name="connsiteX137" fmla="*/ 3585059 w 3864770"/>
              <a:gd name="connsiteY137" fmla="*/ 180604 h 1558550"/>
              <a:gd name="connsiteX138" fmla="*/ 3855836 w 3864770"/>
              <a:gd name="connsiteY138" fmla="*/ 408560 h 1558550"/>
              <a:gd name="connsiteX139" fmla="*/ 3741441 w 3864770"/>
              <a:gd name="connsiteY139" fmla="*/ 735000 h 1558550"/>
              <a:gd name="connsiteX140" fmla="*/ 3486379 w 3864770"/>
              <a:gd name="connsiteY140" fmla="*/ 815836 h 1558550"/>
              <a:gd name="connsiteX141" fmla="*/ 3421026 w 3864770"/>
              <a:gd name="connsiteY141" fmla="*/ 824048 h 1558550"/>
              <a:gd name="connsiteX142" fmla="*/ 3245449 w 3864770"/>
              <a:gd name="connsiteY142" fmla="*/ 954060 h 1558550"/>
              <a:gd name="connsiteX143" fmla="*/ 3246082 w 3864770"/>
              <a:gd name="connsiteY143" fmla="*/ 1094256 h 1558550"/>
              <a:gd name="connsiteX144" fmla="*/ 3395760 w 3864770"/>
              <a:gd name="connsiteY144" fmla="*/ 1133301 h 1558550"/>
              <a:gd name="connsiteX145" fmla="*/ 3469379 w 3864770"/>
              <a:gd name="connsiteY145" fmla="*/ 1051085 h 1558550"/>
              <a:gd name="connsiteX146" fmla="*/ 3447819 w 3864770"/>
              <a:gd name="connsiteY146" fmla="*/ 1009595 h 1558550"/>
              <a:gd name="connsiteX147" fmla="*/ 3396542 w 3864770"/>
              <a:gd name="connsiteY147" fmla="*/ 993712 h 1558550"/>
              <a:gd name="connsiteX148" fmla="*/ 3344315 w 3864770"/>
              <a:gd name="connsiteY148" fmla="*/ 1018490 h 1558550"/>
              <a:gd name="connsiteX149" fmla="*/ 3393153 w 3864770"/>
              <a:gd name="connsiteY149" fmla="*/ 950540 h 1558550"/>
              <a:gd name="connsiteX150" fmla="*/ 3510304 w 3864770"/>
              <a:gd name="connsiteY150" fmla="*/ 993172 h 1558550"/>
              <a:gd name="connsiteX151" fmla="*/ 3485261 w 3864770"/>
              <a:gd name="connsiteY151" fmla="*/ 1146112 h 1558550"/>
              <a:gd name="connsiteX152" fmla="*/ 3320223 w 3864770"/>
              <a:gd name="connsiteY152" fmla="*/ 1190308 h 1558550"/>
              <a:gd name="connsiteX153" fmla="*/ 3233011 w 3864770"/>
              <a:gd name="connsiteY153" fmla="*/ 1164373 h 1558550"/>
              <a:gd name="connsiteX154" fmla="*/ 3166858 w 3864770"/>
              <a:gd name="connsiteY154" fmla="*/ 1079541 h 1558550"/>
              <a:gd name="connsiteX155" fmla="*/ 3164698 w 3864770"/>
              <a:gd name="connsiteY155" fmla="*/ 1071329 h 1558550"/>
              <a:gd name="connsiteX156" fmla="*/ 3163246 w 3864770"/>
              <a:gd name="connsiteY156" fmla="*/ 1059914 h 1558550"/>
              <a:gd name="connsiteX157" fmla="*/ 3144348 w 3864770"/>
              <a:gd name="connsiteY157" fmla="*/ 1058534 h 1558550"/>
              <a:gd name="connsiteX158" fmla="*/ 3009006 w 3864770"/>
              <a:gd name="connsiteY158" fmla="*/ 1119362 h 1558550"/>
              <a:gd name="connsiteX159" fmla="*/ 2889639 w 3864770"/>
              <a:gd name="connsiteY159" fmla="*/ 1177339 h 1558550"/>
              <a:gd name="connsiteX160" fmla="*/ 2772042 w 3864770"/>
              <a:gd name="connsiteY160" fmla="*/ 1160326 h 1558550"/>
              <a:gd name="connsiteX161" fmla="*/ 2787160 w 3864770"/>
              <a:gd name="connsiteY161" fmla="*/ 1158474 h 1558550"/>
              <a:gd name="connsiteX162" fmla="*/ 2879920 w 3864770"/>
              <a:gd name="connsiteY162" fmla="*/ 1144575 h 1558550"/>
              <a:gd name="connsiteX163" fmla="*/ 3007107 w 3864770"/>
              <a:gd name="connsiteY163" fmla="*/ 1075941 h 1558550"/>
              <a:gd name="connsiteX164" fmla="*/ 3147885 w 3864770"/>
              <a:gd name="connsiteY164" fmla="*/ 1002461 h 1558550"/>
              <a:gd name="connsiteX165" fmla="*/ 3167472 w 3864770"/>
              <a:gd name="connsiteY165" fmla="*/ 1000753 h 1558550"/>
              <a:gd name="connsiteX166" fmla="*/ 3172909 w 3864770"/>
              <a:gd name="connsiteY166" fmla="*/ 982123 h 1558550"/>
              <a:gd name="connsiteX167" fmla="*/ 3209830 w 3864770"/>
              <a:gd name="connsiteY167" fmla="*/ 909484 h 1558550"/>
              <a:gd name="connsiteX168" fmla="*/ 3424005 w 3864770"/>
              <a:gd name="connsiteY168" fmla="*/ 774795 h 1558550"/>
              <a:gd name="connsiteX169" fmla="*/ 3456197 w 3864770"/>
              <a:gd name="connsiteY169" fmla="*/ 770668 h 1558550"/>
              <a:gd name="connsiteX170" fmla="*/ 3428231 w 3864770"/>
              <a:gd name="connsiteY170" fmla="*/ 755231 h 1558550"/>
              <a:gd name="connsiteX171" fmla="*/ 3374125 w 3864770"/>
              <a:gd name="connsiteY171" fmla="*/ 705164 h 1558550"/>
              <a:gd name="connsiteX172" fmla="*/ 3347313 w 3864770"/>
              <a:gd name="connsiteY172" fmla="*/ 493457 h 1558550"/>
              <a:gd name="connsiteX173" fmla="*/ 3549292 w 3864770"/>
              <a:gd name="connsiteY173" fmla="*/ 396736 h 1558550"/>
              <a:gd name="connsiteX174" fmla="*/ 3664525 w 3864770"/>
              <a:gd name="connsiteY174" fmla="*/ 473278 h 1558550"/>
              <a:gd name="connsiteX175" fmla="*/ 3662663 w 3864770"/>
              <a:gd name="connsiteY175" fmla="*/ 548388 h 1558550"/>
              <a:gd name="connsiteX176" fmla="*/ 3546146 w 3864770"/>
              <a:gd name="connsiteY176" fmla="*/ 595712 h 1558550"/>
              <a:gd name="connsiteX177" fmla="*/ 3497382 w 3864770"/>
              <a:gd name="connsiteY177" fmla="*/ 558518 h 1558550"/>
              <a:gd name="connsiteX178" fmla="*/ 3609450 w 3864770"/>
              <a:gd name="connsiteY178" fmla="*/ 523755 h 1558550"/>
              <a:gd name="connsiteX179" fmla="*/ 3592637 w 3864770"/>
              <a:gd name="connsiteY179" fmla="*/ 471689 h 1558550"/>
              <a:gd name="connsiteX180" fmla="*/ 3410785 w 3864770"/>
              <a:gd name="connsiteY180" fmla="*/ 494535 h 1558550"/>
              <a:gd name="connsiteX181" fmla="*/ 3379003 w 3864770"/>
              <a:gd name="connsiteY181" fmla="*/ 571536 h 1558550"/>
              <a:gd name="connsiteX182" fmla="*/ 3429833 w 3864770"/>
              <a:gd name="connsiteY182" fmla="*/ 669638 h 1558550"/>
              <a:gd name="connsiteX183" fmla="*/ 3662440 w 3864770"/>
              <a:gd name="connsiteY183" fmla="*/ 690658 h 1558550"/>
              <a:gd name="connsiteX184" fmla="*/ 3772050 w 3864770"/>
              <a:gd name="connsiteY184" fmla="*/ 445137 h 1558550"/>
              <a:gd name="connsiteX185" fmla="*/ 3575675 w 3864770"/>
              <a:gd name="connsiteY185" fmla="*/ 273175 h 1558550"/>
              <a:gd name="connsiteX186" fmla="*/ 3416930 w 3864770"/>
              <a:gd name="connsiteY186" fmla="*/ 278457 h 1558550"/>
              <a:gd name="connsiteX187" fmla="*/ 2889565 w 3864770"/>
              <a:gd name="connsiteY187" fmla="*/ 702234 h 1558550"/>
              <a:gd name="connsiteX188" fmla="*/ 2603074 w 3864770"/>
              <a:gd name="connsiteY188" fmla="*/ 1002987 h 1558550"/>
              <a:gd name="connsiteX189" fmla="*/ 1536801 w 3864770"/>
              <a:gd name="connsiteY189" fmla="*/ 1048536 h 1558550"/>
              <a:gd name="connsiteX190" fmla="*/ 1272482 w 3864770"/>
              <a:gd name="connsiteY190" fmla="*/ 646161 h 1558550"/>
              <a:gd name="connsiteX191" fmla="*/ 1926776 w 3864770"/>
              <a:gd name="connsiteY191" fmla="*/ 1175040 h 1558550"/>
              <a:gd name="connsiteX192" fmla="*/ 2762770 w 3864770"/>
              <a:gd name="connsiteY192" fmla="*/ 768829 h 1558550"/>
              <a:gd name="connsiteX193" fmla="*/ 2877686 w 3864770"/>
              <a:gd name="connsiteY193" fmla="*/ 619267 h 1558550"/>
              <a:gd name="connsiteX194" fmla="*/ 3382857 w 3864770"/>
              <a:gd name="connsiteY194" fmla="*/ 193716 h 1558550"/>
              <a:gd name="connsiteX195" fmla="*/ 3489656 w 3864770"/>
              <a:gd name="connsiteY195" fmla="*/ 177440 h 1558550"/>
              <a:gd name="connsiteX196" fmla="*/ 1715211 w 3864770"/>
              <a:gd name="connsiteY196" fmla="*/ 140 h 1558550"/>
              <a:gd name="connsiteX197" fmla="*/ 1757828 w 3864770"/>
              <a:gd name="connsiteY197" fmla="*/ 3190 h 1558550"/>
              <a:gd name="connsiteX198" fmla="*/ 1877120 w 3864770"/>
              <a:gd name="connsiteY198" fmla="*/ 85263 h 1558550"/>
              <a:gd name="connsiteX199" fmla="*/ 1822324 w 3864770"/>
              <a:gd name="connsiteY199" fmla="*/ 286602 h 1558550"/>
              <a:gd name="connsiteX200" fmla="*/ 1640612 w 3864770"/>
              <a:gd name="connsiteY200" fmla="*/ 242262 h 1558550"/>
              <a:gd name="connsiteX201" fmla="*/ 1636522 w 3864770"/>
              <a:gd name="connsiteY201" fmla="*/ 175390 h 1558550"/>
              <a:gd name="connsiteX202" fmla="*/ 1662938 w 3864770"/>
              <a:gd name="connsiteY202" fmla="*/ 145777 h 1558550"/>
              <a:gd name="connsiteX203" fmla="*/ 1685292 w 3864770"/>
              <a:gd name="connsiteY203" fmla="*/ 145330 h 1558550"/>
              <a:gd name="connsiteX204" fmla="*/ 1710616 w 3864770"/>
              <a:gd name="connsiteY204" fmla="*/ 192496 h 1558550"/>
              <a:gd name="connsiteX205" fmla="*/ 1720214 w 3864770"/>
              <a:gd name="connsiteY205" fmla="*/ 219493 h 1558550"/>
              <a:gd name="connsiteX206" fmla="*/ 1770396 w 3864770"/>
              <a:gd name="connsiteY206" fmla="*/ 254323 h 1558550"/>
              <a:gd name="connsiteX207" fmla="*/ 1839510 w 3864770"/>
              <a:gd name="connsiteY207" fmla="*/ 203544 h 1558550"/>
              <a:gd name="connsiteX208" fmla="*/ 1840124 w 3864770"/>
              <a:gd name="connsiteY208" fmla="*/ 127529 h 1558550"/>
              <a:gd name="connsiteX209" fmla="*/ 1768106 w 3864770"/>
              <a:gd name="connsiteY209" fmla="*/ 58422 h 1558550"/>
              <a:gd name="connsiteX210" fmla="*/ 1602520 w 3864770"/>
              <a:gd name="connsiteY210" fmla="*/ 91386 h 1558550"/>
              <a:gd name="connsiteX211" fmla="*/ 1553764 w 3864770"/>
              <a:gd name="connsiteY211" fmla="*/ 167191 h 1558550"/>
              <a:gd name="connsiteX212" fmla="*/ 1550318 w 3864770"/>
              <a:gd name="connsiteY212" fmla="*/ 178595 h 1558550"/>
              <a:gd name="connsiteX213" fmla="*/ 1546465 w 3864770"/>
              <a:gd name="connsiteY213" fmla="*/ 209836 h 1558550"/>
              <a:gd name="connsiteX214" fmla="*/ 1548938 w 3864770"/>
              <a:gd name="connsiteY214" fmla="*/ 232986 h 1558550"/>
              <a:gd name="connsiteX215" fmla="*/ 1554237 w 3864770"/>
              <a:gd name="connsiteY215" fmla="*/ 254466 h 1558550"/>
              <a:gd name="connsiteX216" fmla="*/ 1622993 w 3864770"/>
              <a:gd name="connsiteY216" fmla="*/ 335146 h 1558550"/>
              <a:gd name="connsiteX217" fmla="*/ 1897750 w 3864770"/>
              <a:gd name="connsiteY217" fmla="*/ 347193 h 1558550"/>
              <a:gd name="connsiteX218" fmla="*/ 1918473 w 3864770"/>
              <a:gd name="connsiteY218" fmla="*/ 341138 h 1558550"/>
              <a:gd name="connsiteX219" fmla="*/ 1924003 w 3864770"/>
              <a:gd name="connsiteY219" fmla="*/ 319906 h 1558550"/>
              <a:gd name="connsiteX220" fmla="*/ 1978352 w 3864770"/>
              <a:gd name="connsiteY220" fmla="*/ 220111 h 1558550"/>
              <a:gd name="connsiteX221" fmla="*/ 2228461 w 3864770"/>
              <a:gd name="connsiteY221" fmla="*/ 159966 h 1558550"/>
              <a:gd name="connsiteX222" fmla="*/ 2402791 w 3864770"/>
              <a:gd name="connsiteY222" fmla="*/ 293446 h 1558550"/>
              <a:gd name="connsiteX223" fmla="*/ 2412975 w 3864770"/>
              <a:gd name="connsiteY223" fmla="*/ 314678 h 1558550"/>
              <a:gd name="connsiteX224" fmla="*/ 2423662 w 3864770"/>
              <a:gd name="connsiteY224" fmla="*/ 293446 h 1558550"/>
              <a:gd name="connsiteX225" fmla="*/ 2556081 w 3864770"/>
              <a:gd name="connsiteY225" fmla="*/ 144778 h 1558550"/>
              <a:gd name="connsiteX226" fmla="*/ 2855232 w 3864770"/>
              <a:gd name="connsiteY226" fmla="*/ 146314 h 1558550"/>
              <a:gd name="connsiteX227" fmla="*/ 2904442 w 3864770"/>
              <a:gd name="connsiteY227" fmla="*/ 257082 h 1558550"/>
              <a:gd name="connsiteX228" fmla="*/ 2842739 w 3864770"/>
              <a:gd name="connsiteY228" fmla="*/ 375138 h 1558550"/>
              <a:gd name="connsiteX229" fmla="*/ 2764521 w 3864770"/>
              <a:gd name="connsiteY229" fmla="*/ 421148 h 1558550"/>
              <a:gd name="connsiteX230" fmla="*/ 2628900 w 3864770"/>
              <a:gd name="connsiteY230" fmla="*/ 527000 h 1558550"/>
              <a:gd name="connsiteX231" fmla="*/ 2585946 w 3864770"/>
              <a:gd name="connsiteY231" fmla="*/ 625811 h 1558550"/>
              <a:gd name="connsiteX232" fmla="*/ 2569002 w 3864770"/>
              <a:gd name="connsiteY232" fmla="*/ 669520 h 1558550"/>
              <a:gd name="connsiteX233" fmla="*/ 2641933 w 3864770"/>
              <a:gd name="connsiteY233" fmla="*/ 431434 h 1558550"/>
              <a:gd name="connsiteX234" fmla="*/ 2654669 w 3864770"/>
              <a:gd name="connsiteY234" fmla="*/ 416930 h 1558550"/>
              <a:gd name="connsiteX235" fmla="*/ 2637874 w 3864770"/>
              <a:gd name="connsiteY235" fmla="*/ 407510 h 1558550"/>
              <a:gd name="connsiteX236" fmla="*/ 2608456 w 3864770"/>
              <a:gd name="connsiteY236" fmla="*/ 355654 h 1558550"/>
              <a:gd name="connsiteX237" fmla="*/ 2669564 w 3864770"/>
              <a:gd name="connsiteY237" fmla="*/ 267762 h 1558550"/>
              <a:gd name="connsiteX238" fmla="*/ 2710637 w 3864770"/>
              <a:gd name="connsiteY238" fmla="*/ 266540 h 1558550"/>
              <a:gd name="connsiteX239" fmla="*/ 2683770 w 3864770"/>
              <a:gd name="connsiteY239" fmla="*/ 276959 h 1558550"/>
              <a:gd name="connsiteX240" fmla="*/ 2638340 w 3864770"/>
              <a:gd name="connsiteY240" fmla="*/ 342846 h 1558550"/>
              <a:gd name="connsiteX241" fmla="*/ 2671258 w 3864770"/>
              <a:gd name="connsiteY241" fmla="*/ 379671 h 1558550"/>
              <a:gd name="connsiteX242" fmla="*/ 2695537 w 3864770"/>
              <a:gd name="connsiteY242" fmla="*/ 387343 h 1558550"/>
              <a:gd name="connsiteX243" fmla="*/ 2698591 w 3864770"/>
              <a:gd name="connsiteY243" fmla="*/ 388184 h 1558550"/>
              <a:gd name="connsiteX244" fmla="*/ 2826783 w 3864770"/>
              <a:gd name="connsiteY244" fmla="*/ 332952 h 1558550"/>
              <a:gd name="connsiteX245" fmla="*/ 2829948 w 3864770"/>
              <a:gd name="connsiteY245" fmla="*/ 201258 h 1558550"/>
              <a:gd name="connsiteX246" fmla="*/ 2606799 w 3864770"/>
              <a:gd name="connsiteY246" fmla="*/ 180921 h 1558550"/>
              <a:gd name="connsiteX247" fmla="*/ 2448873 w 3864770"/>
              <a:gd name="connsiteY247" fmla="*/ 359111 h 1558550"/>
              <a:gd name="connsiteX248" fmla="*/ 2433363 w 3864770"/>
              <a:gd name="connsiteY248" fmla="*/ 392783 h 1558550"/>
              <a:gd name="connsiteX249" fmla="*/ 2434983 w 3864770"/>
              <a:gd name="connsiteY249" fmla="*/ 437491 h 1558550"/>
              <a:gd name="connsiteX250" fmla="*/ 2118869 w 3864770"/>
              <a:gd name="connsiteY250" fmla="*/ 953154 h 1558550"/>
              <a:gd name="connsiteX251" fmla="*/ 1412939 w 3864770"/>
              <a:gd name="connsiteY251" fmla="*/ 669756 h 1558550"/>
              <a:gd name="connsiteX252" fmla="*/ 1409401 w 3864770"/>
              <a:gd name="connsiteY252" fmla="*/ 663319 h 1558550"/>
              <a:gd name="connsiteX253" fmla="*/ 1122626 w 3864770"/>
              <a:gd name="connsiteY253" fmla="*/ 275120 h 1558550"/>
              <a:gd name="connsiteX254" fmla="*/ 1102955 w 3864770"/>
              <a:gd name="connsiteY254" fmla="*/ 260471 h 1558550"/>
              <a:gd name="connsiteX255" fmla="*/ 951335 w 3864770"/>
              <a:gd name="connsiteY255" fmla="*/ 187134 h 1558550"/>
              <a:gd name="connsiteX256" fmla="*/ 442408 w 3864770"/>
              <a:gd name="connsiteY256" fmla="*/ 243747 h 1558550"/>
              <a:gd name="connsiteX257" fmla="*/ 71373 w 3864770"/>
              <a:gd name="connsiteY257" fmla="*/ 628871 h 1558550"/>
              <a:gd name="connsiteX258" fmla="*/ 5839 w 3864770"/>
              <a:gd name="connsiteY258" fmla="*/ 758556 h 1558550"/>
              <a:gd name="connsiteX259" fmla="*/ 147927 w 3864770"/>
              <a:gd name="connsiteY259" fmla="*/ 449289 h 1558550"/>
              <a:gd name="connsiteX260" fmla="*/ 276495 w 3864770"/>
              <a:gd name="connsiteY260" fmla="*/ 310157 h 1558550"/>
              <a:gd name="connsiteX261" fmla="*/ 925419 w 3864770"/>
              <a:gd name="connsiteY261" fmla="*/ 124770 h 1558550"/>
              <a:gd name="connsiteX262" fmla="*/ 1385221 w 3864770"/>
              <a:gd name="connsiteY262" fmla="*/ 506058 h 1558550"/>
              <a:gd name="connsiteX263" fmla="*/ 1432899 w 3864770"/>
              <a:gd name="connsiteY263" fmla="*/ 590574 h 1558550"/>
              <a:gd name="connsiteX264" fmla="*/ 1759076 w 3864770"/>
              <a:gd name="connsiteY264" fmla="*/ 920009 h 1558550"/>
              <a:gd name="connsiteX265" fmla="*/ 2288842 w 3864770"/>
              <a:gd name="connsiteY265" fmla="*/ 754720 h 1558550"/>
              <a:gd name="connsiteX266" fmla="*/ 2373577 w 3864770"/>
              <a:gd name="connsiteY266" fmla="*/ 392703 h 1558550"/>
              <a:gd name="connsiteX267" fmla="*/ 2369593 w 3864770"/>
              <a:gd name="connsiteY267" fmla="*/ 376137 h 1558550"/>
              <a:gd name="connsiteX268" fmla="*/ 2359297 w 3864770"/>
              <a:gd name="connsiteY268" fmla="*/ 343214 h 1558550"/>
              <a:gd name="connsiteX269" fmla="*/ 2201091 w 3864770"/>
              <a:gd name="connsiteY269" fmla="*/ 210521 h 1558550"/>
              <a:gd name="connsiteX270" fmla="*/ 2043500 w 3864770"/>
              <a:gd name="connsiteY270" fmla="*/ 231699 h 1558550"/>
              <a:gd name="connsiteX271" fmla="*/ 1982839 w 3864770"/>
              <a:gd name="connsiteY271" fmla="*/ 302026 h 1558550"/>
              <a:gd name="connsiteX272" fmla="*/ 1975633 w 3864770"/>
              <a:gd name="connsiteY272" fmla="*/ 316897 h 1558550"/>
              <a:gd name="connsiteX273" fmla="*/ 1959677 w 3864770"/>
              <a:gd name="connsiteY273" fmla="*/ 376137 h 1558550"/>
              <a:gd name="connsiteX274" fmla="*/ 1957610 w 3864770"/>
              <a:gd name="connsiteY274" fmla="*/ 395016 h 1558550"/>
              <a:gd name="connsiteX275" fmla="*/ 1958057 w 3864770"/>
              <a:gd name="connsiteY275" fmla="*/ 421239 h 1558550"/>
              <a:gd name="connsiteX276" fmla="*/ 2040427 w 3864770"/>
              <a:gd name="connsiteY276" fmla="*/ 542030 h 1558550"/>
              <a:gd name="connsiteX277" fmla="*/ 2178934 w 3864770"/>
              <a:gd name="connsiteY277" fmla="*/ 530678 h 1558550"/>
              <a:gd name="connsiteX278" fmla="*/ 2215372 w 3864770"/>
              <a:gd name="connsiteY278" fmla="*/ 464792 h 1558550"/>
              <a:gd name="connsiteX279" fmla="*/ 2141305 w 3864770"/>
              <a:gd name="connsiteY279" fmla="*/ 407865 h 1558550"/>
              <a:gd name="connsiteX280" fmla="*/ 2127490 w 3864770"/>
              <a:gd name="connsiteY280" fmla="*/ 405947 h 1558550"/>
              <a:gd name="connsiteX281" fmla="*/ 2075673 w 3864770"/>
              <a:gd name="connsiteY281" fmla="*/ 393217 h 1558550"/>
              <a:gd name="connsiteX282" fmla="*/ 2143055 w 3864770"/>
              <a:gd name="connsiteY282" fmla="*/ 378016 h 1558550"/>
              <a:gd name="connsiteX283" fmla="*/ 2249389 w 3864770"/>
              <a:gd name="connsiteY283" fmla="*/ 430344 h 1558550"/>
              <a:gd name="connsiteX284" fmla="*/ 2245702 w 3864770"/>
              <a:gd name="connsiteY284" fmla="*/ 517935 h 1558550"/>
              <a:gd name="connsiteX285" fmla="*/ 2127788 w 3864770"/>
              <a:gd name="connsiteY285" fmla="*/ 599771 h 1558550"/>
              <a:gd name="connsiteX286" fmla="*/ 1925046 w 3864770"/>
              <a:gd name="connsiteY286" fmla="*/ 494379 h 1558550"/>
              <a:gd name="connsiteX287" fmla="*/ 1910467 w 3864770"/>
              <a:gd name="connsiteY287" fmla="*/ 401428 h 1558550"/>
              <a:gd name="connsiteX288" fmla="*/ 1911714 w 3864770"/>
              <a:gd name="connsiteY288" fmla="*/ 382391 h 1558550"/>
              <a:gd name="connsiteX289" fmla="*/ 1892499 w 3864770"/>
              <a:gd name="connsiteY289" fmla="*/ 385781 h 1558550"/>
              <a:gd name="connsiteX290" fmla="*/ 1860047 w 3864770"/>
              <a:gd name="connsiteY290" fmla="*/ 393217 h 1558550"/>
              <a:gd name="connsiteX291" fmla="*/ 1653301 w 3864770"/>
              <a:gd name="connsiteY291" fmla="*/ 540465 h 1558550"/>
              <a:gd name="connsiteX292" fmla="*/ 1647080 w 3864770"/>
              <a:gd name="connsiteY292" fmla="*/ 667036 h 1558550"/>
              <a:gd name="connsiteX293" fmla="*/ 1745646 w 3864770"/>
              <a:gd name="connsiteY293" fmla="*/ 754772 h 1558550"/>
              <a:gd name="connsiteX294" fmla="*/ 1852878 w 3864770"/>
              <a:gd name="connsiteY294" fmla="*/ 752551 h 1558550"/>
              <a:gd name="connsiteX295" fmla="*/ 1877902 w 3864770"/>
              <a:gd name="connsiteY295" fmla="*/ 742803 h 1558550"/>
              <a:gd name="connsiteX296" fmla="*/ 1898178 w 3864770"/>
              <a:gd name="connsiteY296" fmla="*/ 731676 h 1558550"/>
              <a:gd name="connsiteX297" fmla="*/ 1898234 w 3864770"/>
              <a:gd name="connsiteY297" fmla="*/ 729455 h 1558550"/>
              <a:gd name="connsiteX298" fmla="*/ 1898476 w 3864770"/>
              <a:gd name="connsiteY298" fmla="*/ 709130 h 1558550"/>
              <a:gd name="connsiteX299" fmla="*/ 1859414 w 3864770"/>
              <a:gd name="connsiteY299" fmla="*/ 611555 h 1558550"/>
              <a:gd name="connsiteX300" fmla="*/ 1793856 w 3864770"/>
              <a:gd name="connsiteY300" fmla="*/ 604500 h 1558550"/>
              <a:gd name="connsiteX301" fmla="*/ 1778942 w 3864770"/>
              <a:gd name="connsiteY301" fmla="*/ 646462 h 1558550"/>
              <a:gd name="connsiteX302" fmla="*/ 1777583 w 3864770"/>
              <a:gd name="connsiteY302" fmla="*/ 645845 h 1558550"/>
              <a:gd name="connsiteX303" fmla="*/ 1759169 w 3864770"/>
              <a:gd name="connsiteY303" fmla="*/ 612712 h 1558550"/>
              <a:gd name="connsiteX304" fmla="*/ 1771066 w 3864770"/>
              <a:gd name="connsiteY304" fmla="*/ 588261 h 1558550"/>
              <a:gd name="connsiteX305" fmla="*/ 1835395 w 3864770"/>
              <a:gd name="connsiteY305" fmla="*/ 570919 h 1558550"/>
              <a:gd name="connsiteX306" fmla="*/ 1914004 w 3864770"/>
              <a:gd name="connsiteY306" fmla="*/ 624996 h 1558550"/>
              <a:gd name="connsiteX307" fmla="*/ 1939717 w 3864770"/>
              <a:gd name="connsiteY307" fmla="*/ 728904 h 1558550"/>
              <a:gd name="connsiteX308" fmla="*/ 1937706 w 3864770"/>
              <a:gd name="connsiteY308" fmla="*/ 747230 h 1558550"/>
              <a:gd name="connsiteX309" fmla="*/ 1955748 w 3864770"/>
              <a:gd name="connsiteY309" fmla="*/ 752000 h 1558550"/>
              <a:gd name="connsiteX310" fmla="*/ 1999428 w 3864770"/>
              <a:gd name="connsiteY310" fmla="*/ 773467 h 1558550"/>
              <a:gd name="connsiteX311" fmla="*/ 2015478 w 3864770"/>
              <a:gd name="connsiteY311" fmla="*/ 782205 h 1558550"/>
              <a:gd name="connsiteX312" fmla="*/ 2115499 w 3864770"/>
              <a:gd name="connsiteY312" fmla="*/ 810279 h 1558550"/>
              <a:gd name="connsiteX313" fmla="*/ 2005908 w 3864770"/>
              <a:gd name="connsiteY313" fmla="*/ 801767 h 1558550"/>
              <a:gd name="connsiteX314" fmla="*/ 1906333 w 3864770"/>
              <a:gd name="connsiteY314" fmla="*/ 787367 h 1558550"/>
              <a:gd name="connsiteX315" fmla="*/ 1845151 w 3864770"/>
              <a:gd name="connsiteY315" fmla="*/ 790731 h 1558550"/>
              <a:gd name="connsiteX316" fmla="*/ 1818210 w 3864770"/>
              <a:gd name="connsiteY316" fmla="*/ 792781 h 1558550"/>
              <a:gd name="connsiteX317" fmla="*/ 1649540 w 3864770"/>
              <a:gd name="connsiteY317" fmla="*/ 758437 h 1558550"/>
              <a:gd name="connsiteX318" fmla="*/ 1576853 w 3864770"/>
              <a:gd name="connsiteY318" fmla="*/ 625588 h 1558550"/>
              <a:gd name="connsiteX319" fmla="*/ 1663676 w 3864770"/>
              <a:gd name="connsiteY319" fmla="*/ 440434 h 1558550"/>
              <a:gd name="connsiteX320" fmla="*/ 1678191 w 3864770"/>
              <a:gd name="connsiteY320" fmla="*/ 425233 h 1558550"/>
              <a:gd name="connsiteX321" fmla="*/ 1658533 w 3864770"/>
              <a:gd name="connsiteY321" fmla="*/ 418953 h 1558550"/>
              <a:gd name="connsiteX322" fmla="*/ 1519602 w 3864770"/>
              <a:gd name="connsiteY322" fmla="*/ 262638 h 1558550"/>
              <a:gd name="connsiteX323" fmla="*/ 1514843 w 3864770"/>
              <a:gd name="connsiteY323" fmla="*/ 238006 h 1558550"/>
              <a:gd name="connsiteX324" fmla="*/ 1512871 w 3864770"/>
              <a:gd name="connsiteY324" fmla="*/ 217064 h 1558550"/>
              <a:gd name="connsiteX325" fmla="*/ 1494213 w 3864770"/>
              <a:gd name="connsiteY325" fmla="*/ 209561 h 1558550"/>
              <a:gd name="connsiteX326" fmla="*/ 1360251 w 3864770"/>
              <a:gd name="connsiteY326" fmla="*/ 180947 h 1558550"/>
              <a:gd name="connsiteX327" fmla="*/ 1192827 w 3864770"/>
              <a:gd name="connsiteY327" fmla="*/ 160859 h 1558550"/>
              <a:gd name="connsiteX328" fmla="*/ 1261609 w 3864770"/>
              <a:gd name="connsiteY328" fmla="*/ 152896 h 1558550"/>
              <a:gd name="connsiteX329" fmla="*/ 1382894 w 3864770"/>
              <a:gd name="connsiteY329" fmla="*/ 145514 h 1558550"/>
              <a:gd name="connsiteX330" fmla="*/ 1449980 w 3864770"/>
              <a:gd name="connsiteY330" fmla="*/ 162172 h 1558550"/>
              <a:gd name="connsiteX331" fmla="*/ 1496658 w 3864770"/>
              <a:gd name="connsiteY331" fmla="*/ 175533 h 1558550"/>
              <a:gd name="connsiteX332" fmla="*/ 1515014 w 3864770"/>
              <a:gd name="connsiteY332" fmla="*/ 178660 h 1558550"/>
              <a:gd name="connsiteX333" fmla="*/ 1518552 w 3864770"/>
              <a:gd name="connsiteY333" fmla="*/ 160425 h 1558550"/>
              <a:gd name="connsiteX334" fmla="*/ 1595091 w 3864770"/>
              <a:gd name="connsiteY334" fmla="*/ 44825 h 1558550"/>
              <a:gd name="connsiteX335" fmla="*/ 1715211 w 3864770"/>
              <a:gd name="connsiteY335" fmla="*/ 140 h 1558550"/>
            </a:gdLst>
            <a:ahLst/>
            <a:cxnLst/>
            <a:rect l="l" t="t" r="r" b="b"/>
            <a:pathLst>
              <a:path w="3864770" h="1558550">
                <a:moveTo>
                  <a:pt x="688946" y="363803"/>
                </a:moveTo>
                <a:cubicBezTo>
                  <a:pt x="753957" y="365374"/>
                  <a:pt x="821183" y="380167"/>
                  <a:pt x="889310" y="408719"/>
                </a:cubicBezTo>
                <a:cubicBezTo>
                  <a:pt x="1109108" y="500854"/>
                  <a:pt x="1222004" y="703796"/>
                  <a:pt x="1203739" y="969341"/>
                </a:cubicBezTo>
                <a:cubicBezTo>
                  <a:pt x="1203266" y="975464"/>
                  <a:pt x="1202583" y="981664"/>
                  <a:pt x="1202043" y="987891"/>
                </a:cubicBezTo>
                <a:cubicBezTo>
                  <a:pt x="1208341" y="987366"/>
                  <a:pt x="1214549" y="986894"/>
                  <a:pt x="1220781" y="986736"/>
                </a:cubicBezTo>
                <a:cubicBezTo>
                  <a:pt x="1273666" y="985212"/>
                  <a:pt x="1326248" y="999321"/>
                  <a:pt x="1367720" y="1035373"/>
                </a:cubicBezTo>
                <a:cubicBezTo>
                  <a:pt x="1400722" y="1064065"/>
                  <a:pt x="1418211" y="1103322"/>
                  <a:pt x="1416988" y="1146060"/>
                </a:cubicBezTo>
                <a:cubicBezTo>
                  <a:pt x="1415608" y="1191923"/>
                  <a:pt x="1393122" y="1235016"/>
                  <a:pt x="1355346" y="1264157"/>
                </a:cubicBezTo>
                <a:cubicBezTo>
                  <a:pt x="1333033" y="1281406"/>
                  <a:pt x="1305762" y="1295372"/>
                  <a:pt x="1277046" y="1310178"/>
                </a:cubicBezTo>
                <a:cubicBezTo>
                  <a:pt x="1224620" y="1337190"/>
                  <a:pt x="1170485" y="1365016"/>
                  <a:pt x="1141401" y="1416030"/>
                </a:cubicBezTo>
                <a:cubicBezTo>
                  <a:pt x="1123597" y="1447260"/>
                  <a:pt x="1110947" y="1481615"/>
                  <a:pt x="1098510" y="1514841"/>
                </a:cubicBezTo>
                <a:cubicBezTo>
                  <a:pt x="1093090" y="1529491"/>
                  <a:pt x="1087458" y="1544063"/>
                  <a:pt x="1081613" y="1558550"/>
                </a:cubicBezTo>
                <a:cubicBezTo>
                  <a:pt x="1089450" y="1474336"/>
                  <a:pt x="1107240" y="1379848"/>
                  <a:pt x="1154536" y="1320479"/>
                </a:cubicBezTo>
                <a:cubicBezTo>
                  <a:pt x="1158469" y="1315315"/>
                  <a:pt x="1162689" y="1310506"/>
                  <a:pt x="1167212" y="1305974"/>
                </a:cubicBezTo>
                <a:cubicBezTo>
                  <a:pt x="1161323" y="1303406"/>
                  <a:pt x="1155715" y="1300240"/>
                  <a:pt x="1150474" y="1296527"/>
                </a:cubicBezTo>
                <a:cubicBezTo>
                  <a:pt x="1132130" y="1283415"/>
                  <a:pt x="1121994" y="1265837"/>
                  <a:pt x="1121007" y="1244606"/>
                </a:cubicBezTo>
                <a:cubicBezTo>
                  <a:pt x="1119402" y="1207716"/>
                  <a:pt x="1146346" y="1168972"/>
                  <a:pt x="1182176" y="1156701"/>
                </a:cubicBezTo>
                <a:cubicBezTo>
                  <a:pt x="1195416" y="1152076"/>
                  <a:pt x="1209760" y="1151650"/>
                  <a:pt x="1223253" y="1155479"/>
                </a:cubicBezTo>
                <a:cubicBezTo>
                  <a:pt x="1213890" y="1157921"/>
                  <a:pt x="1204848" y="1161454"/>
                  <a:pt x="1196310" y="1166003"/>
                </a:cubicBezTo>
                <a:cubicBezTo>
                  <a:pt x="1165752" y="1182242"/>
                  <a:pt x="1147554" y="1208806"/>
                  <a:pt x="1150933" y="1231954"/>
                </a:cubicBezTo>
                <a:cubicBezTo>
                  <a:pt x="1152630" y="1243635"/>
                  <a:pt x="1160230" y="1258271"/>
                  <a:pt x="1183872" y="1268780"/>
                </a:cubicBezTo>
                <a:cubicBezTo>
                  <a:pt x="1190460" y="1271632"/>
                  <a:pt x="1198678" y="1274219"/>
                  <a:pt x="1208224" y="1276374"/>
                </a:cubicBezTo>
                <a:cubicBezTo>
                  <a:pt x="1209196" y="1276610"/>
                  <a:pt x="1210064" y="1276900"/>
                  <a:pt x="1211222" y="1277149"/>
                </a:cubicBezTo>
                <a:cubicBezTo>
                  <a:pt x="1259871" y="1286950"/>
                  <a:pt x="1310232" y="1265351"/>
                  <a:pt x="1339345" y="1222009"/>
                </a:cubicBezTo>
                <a:cubicBezTo>
                  <a:pt x="1367430" y="1180192"/>
                  <a:pt x="1368653" y="1129728"/>
                  <a:pt x="1342395" y="1090394"/>
                </a:cubicBezTo>
                <a:cubicBezTo>
                  <a:pt x="1312993" y="1046053"/>
                  <a:pt x="1257965" y="1034701"/>
                  <a:pt x="1205830" y="1041060"/>
                </a:cubicBezTo>
                <a:cubicBezTo>
                  <a:pt x="1198678" y="1041967"/>
                  <a:pt x="1191460" y="1043203"/>
                  <a:pt x="1184397" y="1044818"/>
                </a:cubicBezTo>
                <a:cubicBezTo>
                  <a:pt x="1181288" y="1052179"/>
                  <a:pt x="1177888" y="1059416"/>
                  <a:pt x="1174207" y="1066509"/>
                </a:cubicBezTo>
                <a:cubicBezTo>
                  <a:pt x="1139507" y="1133880"/>
                  <a:pt x="1086543" y="1177038"/>
                  <a:pt x="1013765" y="1197521"/>
                </a:cubicBezTo>
                <a:cubicBezTo>
                  <a:pt x="1008781" y="1198979"/>
                  <a:pt x="1004100" y="1200674"/>
                  <a:pt x="998879" y="1201803"/>
                </a:cubicBezTo>
                <a:cubicBezTo>
                  <a:pt x="994752" y="1202802"/>
                  <a:pt x="990583" y="1203576"/>
                  <a:pt x="986520" y="1204430"/>
                </a:cubicBezTo>
                <a:cubicBezTo>
                  <a:pt x="965455" y="1208577"/>
                  <a:pt x="944035" y="1210659"/>
                  <a:pt x="922564" y="1210646"/>
                </a:cubicBezTo>
                <a:cubicBezTo>
                  <a:pt x="915967" y="1210579"/>
                  <a:pt x="909374" y="1210350"/>
                  <a:pt x="902789" y="1209961"/>
                </a:cubicBezTo>
                <a:cubicBezTo>
                  <a:pt x="841199" y="1205652"/>
                  <a:pt x="786789" y="1182255"/>
                  <a:pt x="748618" y="1141684"/>
                </a:cubicBezTo>
                <a:cubicBezTo>
                  <a:pt x="724214" y="1115684"/>
                  <a:pt x="705792" y="1079870"/>
                  <a:pt x="694116" y="1041060"/>
                </a:cubicBezTo>
                <a:cubicBezTo>
                  <a:pt x="692221" y="1034403"/>
                  <a:pt x="690485" y="1027701"/>
                  <a:pt x="688908" y="1020959"/>
                </a:cubicBezTo>
                <a:cubicBezTo>
                  <a:pt x="682191" y="1019346"/>
                  <a:pt x="675434" y="1017891"/>
                  <a:pt x="668647" y="1016598"/>
                </a:cubicBezTo>
                <a:cubicBezTo>
                  <a:pt x="588478" y="1001016"/>
                  <a:pt x="494450" y="1001949"/>
                  <a:pt x="430205" y="1037132"/>
                </a:cubicBezTo>
                <a:cubicBezTo>
                  <a:pt x="395834" y="1056011"/>
                  <a:pt x="372612" y="1083628"/>
                  <a:pt x="361489" y="1117905"/>
                </a:cubicBezTo>
                <a:cubicBezTo>
                  <a:pt x="359162" y="1124921"/>
                  <a:pt x="357343" y="1132094"/>
                  <a:pt x="356045" y="1139372"/>
                </a:cubicBezTo>
                <a:cubicBezTo>
                  <a:pt x="354723" y="1147007"/>
                  <a:pt x="353932" y="1154723"/>
                  <a:pt x="353679" y="1162468"/>
                </a:cubicBezTo>
                <a:cubicBezTo>
                  <a:pt x="353349" y="1172520"/>
                  <a:pt x="354809" y="1183174"/>
                  <a:pt x="357399" y="1193776"/>
                </a:cubicBezTo>
                <a:cubicBezTo>
                  <a:pt x="358399" y="1197521"/>
                  <a:pt x="359648" y="1201370"/>
                  <a:pt x="360950" y="1205115"/>
                </a:cubicBezTo>
                <a:cubicBezTo>
                  <a:pt x="371088" y="1235647"/>
                  <a:pt x="390561" y="1264879"/>
                  <a:pt x="409705" y="1280894"/>
                </a:cubicBezTo>
                <a:cubicBezTo>
                  <a:pt x="455450" y="1319415"/>
                  <a:pt x="521944" y="1332670"/>
                  <a:pt x="575211" y="1313882"/>
                </a:cubicBezTo>
                <a:cubicBezTo>
                  <a:pt x="606544" y="1302927"/>
                  <a:pt x="634170" y="1276454"/>
                  <a:pt x="647280" y="1244869"/>
                </a:cubicBezTo>
                <a:cubicBezTo>
                  <a:pt x="658021" y="1218790"/>
                  <a:pt x="657878" y="1192476"/>
                  <a:pt x="646504" y="1168840"/>
                </a:cubicBezTo>
                <a:cubicBezTo>
                  <a:pt x="632080" y="1138609"/>
                  <a:pt x="604270" y="1118168"/>
                  <a:pt x="577498" y="1118075"/>
                </a:cubicBezTo>
                <a:cubicBezTo>
                  <a:pt x="556395" y="1117918"/>
                  <a:pt x="538499" y="1130345"/>
                  <a:pt x="527363" y="1152878"/>
                </a:cubicBezTo>
                <a:lnTo>
                  <a:pt x="517723" y="1179901"/>
                </a:lnTo>
                <a:cubicBezTo>
                  <a:pt x="511965" y="1198834"/>
                  <a:pt x="505351" y="1220485"/>
                  <a:pt x="492372" y="1226989"/>
                </a:cubicBezTo>
                <a:cubicBezTo>
                  <a:pt x="486613" y="1229997"/>
                  <a:pt x="479236" y="1229813"/>
                  <a:pt x="470046" y="1226686"/>
                </a:cubicBezTo>
                <a:cubicBezTo>
                  <a:pt x="454990" y="1221471"/>
                  <a:pt x="447390" y="1207596"/>
                  <a:pt x="443616" y="1197007"/>
                </a:cubicBezTo>
                <a:cubicBezTo>
                  <a:pt x="435872" y="1174975"/>
                  <a:pt x="437647" y="1146216"/>
                  <a:pt x="447746" y="1130122"/>
                </a:cubicBezTo>
                <a:cubicBezTo>
                  <a:pt x="499723" y="1046972"/>
                  <a:pt x="578025" y="1054343"/>
                  <a:pt x="629463" y="1085782"/>
                </a:cubicBezTo>
                <a:cubicBezTo>
                  <a:pt x="691789" y="1123830"/>
                  <a:pt x="732168" y="1207440"/>
                  <a:pt x="684189" y="1287134"/>
                </a:cubicBezTo>
                <a:cubicBezTo>
                  <a:pt x="658021" y="1330607"/>
                  <a:pt x="615630" y="1359747"/>
                  <a:pt x="564967" y="1369114"/>
                </a:cubicBezTo>
                <a:cubicBezTo>
                  <a:pt x="508572" y="1379467"/>
                  <a:pt x="449219" y="1364450"/>
                  <a:pt x="402237" y="1327533"/>
                </a:cubicBezTo>
                <a:cubicBezTo>
                  <a:pt x="362711" y="1296555"/>
                  <a:pt x="336611" y="1256286"/>
                  <a:pt x="325711" y="1211946"/>
                </a:cubicBezTo>
                <a:cubicBezTo>
                  <a:pt x="324274" y="1205911"/>
                  <a:pt x="323090" y="1199818"/>
                  <a:pt x="322161" y="1193685"/>
                </a:cubicBezTo>
                <a:cubicBezTo>
                  <a:pt x="315955" y="1194459"/>
                  <a:pt x="309814" y="1195471"/>
                  <a:pt x="303830" y="1196745"/>
                </a:cubicBezTo>
                <a:cubicBezTo>
                  <a:pt x="287632" y="1200267"/>
                  <a:pt x="272288" y="1205271"/>
                  <a:pt x="257152" y="1210171"/>
                </a:cubicBezTo>
                <a:cubicBezTo>
                  <a:pt x="235733" y="1217056"/>
                  <a:pt x="213617" y="1224217"/>
                  <a:pt x="189975" y="1226818"/>
                </a:cubicBezTo>
                <a:cubicBezTo>
                  <a:pt x="151290" y="1231022"/>
                  <a:pt x="109293" y="1225045"/>
                  <a:pt x="68624" y="1219382"/>
                </a:cubicBezTo>
                <a:cubicBezTo>
                  <a:pt x="45890" y="1216242"/>
                  <a:pt x="22879" y="1213023"/>
                  <a:pt x="0" y="1211419"/>
                </a:cubicBezTo>
                <a:cubicBezTo>
                  <a:pt x="47218" y="1194708"/>
                  <a:pt x="104929" y="1191780"/>
                  <a:pt x="167398" y="1191318"/>
                </a:cubicBezTo>
                <a:cubicBezTo>
                  <a:pt x="215693" y="1191175"/>
                  <a:pt x="257929" y="1179732"/>
                  <a:pt x="301372" y="1162771"/>
                </a:cubicBezTo>
                <a:cubicBezTo>
                  <a:pt x="307591" y="1160327"/>
                  <a:pt x="313771" y="1157869"/>
                  <a:pt x="319924" y="1155256"/>
                </a:cubicBezTo>
                <a:cubicBezTo>
                  <a:pt x="320319" y="1148292"/>
                  <a:pt x="321017" y="1141238"/>
                  <a:pt x="322095" y="1134235"/>
                </a:cubicBezTo>
                <a:cubicBezTo>
                  <a:pt x="323147" y="1126024"/>
                  <a:pt x="324685" y="1117905"/>
                  <a:pt x="326696" y="1109627"/>
                </a:cubicBezTo>
                <a:cubicBezTo>
                  <a:pt x="345499" y="1036751"/>
                  <a:pt x="398016" y="979063"/>
                  <a:pt x="465707" y="953458"/>
                </a:cubicBezTo>
                <a:cubicBezTo>
                  <a:pt x="472085" y="951000"/>
                  <a:pt x="478672" y="948937"/>
                  <a:pt x="485351" y="947086"/>
                </a:cubicBezTo>
                <a:cubicBezTo>
                  <a:pt x="480403" y="942119"/>
                  <a:pt x="475551" y="937060"/>
                  <a:pt x="470796" y="931911"/>
                </a:cubicBezTo>
                <a:cubicBezTo>
                  <a:pt x="414900" y="870938"/>
                  <a:pt x="383184" y="804590"/>
                  <a:pt x="384039" y="746679"/>
                </a:cubicBezTo>
                <a:cubicBezTo>
                  <a:pt x="384722" y="696203"/>
                  <a:pt x="409128" y="651560"/>
                  <a:pt x="456634" y="613893"/>
                </a:cubicBezTo>
                <a:cubicBezTo>
                  <a:pt x="503325" y="576870"/>
                  <a:pt x="568019" y="575780"/>
                  <a:pt x="625295" y="579525"/>
                </a:cubicBezTo>
                <a:lnTo>
                  <a:pt x="652408" y="581588"/>
                </a:lnTo>
                <a:lnTo>
                  <a:pt x="713497" y="584978"/>
                </a:lnTo>
                <a:cubicBezTo>
                  <a:pt x="748880" y="585136"/>
                  <a:pt x="781450" y="577685"/>
                  <a:pt x="812982" y="570540"/>
                </a:cubicBezTo>
                <a:cubicBezTo>
                  <a:pt x="853428" y="561407"/>
                  <a:pt x="888996" y="553525"/>
                  <a:pt x="922603" y="561973"/>
                </a:cubicBezTo>
                <a:cubicBezTo>
                  <a:pt x="888903" y="563117"/>
                  <a:pt x="856044" y="572325"/>
                  <a:pt x="822593" y="590036"/>
                </a:cubicBezTo>
                <a:lnTo>
                  <a:pt x="806631" y="598850"/>
                </a:lnTo>
                <a:cubicBezTo>
                  <a:pt x="792114" y="607062"/>
                  <a:pt x="777900" y="614957"/>
                  <a:pt x="762951" y="620239"/>
                </a:cubicBezTo>
                <a:cubicBezTo>
                  <a:pt x="757052" y="622347"/>
                  <a:pt x="750993" y="623969"/>
                  <a:pt x="744831" y="625087"/>
                </a:cubicBezTo>
                <a:cubicBezTo>
                  <a:pt x="745804" y="631079"/>
                  <a:pt x="746594" y="637187"/>
                  <a:pt x="746804" y="643415"/>
                </a:cubicBezTo>
                <a:cubicBezTo>
                  <a:pt x="748724" y="679164"/>
                  <a:pt x="739913" y="717368"/>
                  <a:pt x="721255" y="747349"/>
                </a:cubicBezTo>
                <a:cubicBezTo>
                  <a:pt x="707501" y="769290"/>
                  <a:pt x="682716" y="796433"/>
                  <a:pt x="642573" y="801411"/>
                </a:cubicBezTo>
                <a:cubicBezTo>
                  <a:pt x="623625" y="803816"/>
                  <a:pt x="594605" y="798509"/>
                  <a:pt x="578248" y="784004"/>
                </a:cubicBezTo>
                <a:cubicBezTo>
                  <a:pt x="570398" y="777120"/>
                  <a:pt x="566362" y="768829"/>
                  <a:pt x="566269" y="759555"/>
                </a:cubicBezTo>
                <a:cubicBezTo>
                  <a:pt x="566269" y="745733"/>
                  <a:pt x="574014" y="731702"/>
                  <a:pt x="584677" y="726498"/>
                </a:cubicBezTo>
                <a:cubicBezTo>
                  <a:pt x="585230" y="726184"/>
                  <a:pt x="585599" y="726026"/>
                  <a:pt x="586046" y="725803"/>
                </a:cubicBezTo>
                <a:cubicBezTo>
                  <a:pt x="581233" y="740202"/>
                  <a:pt x="587452" y="757860"/>
                  <a:pt x="601062" y="767845"/>
                </a:cubicBezTo>
                <a:cubicBezTo>
                  <a:pt x="618681" y="780785"/>
                  <a:pt x="643176" y="778117"/>
                  <a:pt x="666530" y="760788"/>
                </a:cubicBezTo>
                <a:cubicBezTo>
                  <a:pt x="689999" y="743210"/>
                  <a:pt x="703675" y="701406"/>
                  <a:pt x="705608" y="663226"/>
                </a:cubicBezTo>
                <a:cubicBezTo>
                  <a:pt x="705976" y="656317"/>
                  <a:pt x="705896" y="649405"/>
                  <a:pt x="705530" y="642902"/>
                </a:cubicBezTo>
                <a:cubicBezTo>
                  <a:pt x="705371" y="642128"/>
                  <a:pt x="705371" y="641365"/>
                  <a:pt x="705371" y="640669"/>
                </a:cubicBezTo>
                <a:cubicBezTo>
                  <a:pt x="698829" y="636588"/>
                  <a:pt x="692059" y="632882"/>
                  <a:pt x="685095" y="629567"/>
                </a:cubicBezTo>
                <a:cubicBezTo>
                  <a:pt x="676983" y="625721"/>
                  <a:pt x="668623" y="622415"/>
                  <a:pt x="660073" y="619675"/>
                </a:cubicBezTo>
                <a:cubicBezTo>
                  <a:pt x="625360" y="609006"/>
                  <a:pt x="587675" y="607838"/>
                  <a:pt x="552844" y="617612"/>
                </a:cubicBezTo>
                <a:cubicBezTo>
                  <a:pt x="505876" y="630724"/>
                  <a:pt x="470939" y="661939"/>
                  <a:pt x="454201" y="705426"/>
                </a:cubicBezTo>
                <a:cubicBezTo>
                  <a:pt x="437621" y="748597"/>
                  <a:pt x="439764" y="791177"/>
                  <a:pt x="460422" y="831904"/>
                </a:cubicBezTo>
                <a:cubicBezTo>
                  <a:pt x="499434" y="908538"/>
                  <a:pt x="592987" y="958081"/>
                  <a:pt x="662993" y="977932"/>
                </a:cubicBezTo>
                <a:cubicBezTo>
                  <a:pt x="664452" y="978405"/>
                  <a:pt x="665741" y="978853"/>
                  <a:pt x="667134" y="979181"/>
                </a:cubicBezTo>
                <a:cubicBezTo>
                  <a:pt x="672289" y="980626"/>
                  <a:pt x="677417" y="981638"/>
                  <a:pt x="682492" y="982860"/>
                </a:cubicBezTo>
                <a:cubicBezTo>
                  <a:pt x="681753" y="976403"/>
                  <a:pt x="681239" y="969922"/>
                  <a:pt x="680954" y="963429"/>
                </a:cubicBezTo>
                <a:cubicBezTo>
                  <a:pt x="679495" y="928784"/>
                  <a:pt x="683952" y="895256"/>
                  <a:pt x="695470" y="867403"/>
                </a:cubicBezTo>
                <a:cubicBezTo>
                  <a:pt x="725266" y="795776"/>
                  <a:pt x="816151" y="748518"/>
                  <a:pt x="898199" y="762011"/>
                </a:cubicBezTo>
                <a:cubicBezTo>
                  <a:pt x="946022" y="769921"/>
                  <a:pt x="994463" y="803593"/>
                  <a:pt x="1016039" y="843873"/>
                </a:cubicBezTo>
                <a:cubicBezTo>
                  <a:pt x="1031411" y="872540"/>
                  <a:pt x="1032699" y="902836"/>
                  <a:pt x="1019722" y="931530"/>
                </a:cubicBezTo>
                <a:cubicBezTo>
                  <a:pt x="997302" y="981231"/>
                  <a:pt x="932741" y="984161"/>
                  <a:pt x="913478" y="983819"/>
                </a:cubicBezTo>
                <a:cubicBezTo>
                  <a:pt x="886760" y="983385"/>
                  <a:pt x="848905" y="975856"/>
                  <a:pt x="846077" y="968657"/>
                </a:cubicBezTo>
                <a:cubicBezTo>
                  <a:pt x="849142" y="964047"/>
                  <a:pt x="866511" y="959749"/>
                  <a:pt x="897963" y="955900"/>
                </a:cubicBezTo>
                <a:lnTo>
                  <a:pt x="911703" y="953917"/>
                </a:lnTo>
                <a:cubicBezTo>
                  <a:pt x="935647" y="948714"/>
                  <a:pt x="985705" y="937665"/>
                  <a:pt x="985772" y="897095"/>
                </a:cubicBezTo>
                <a:cubicBezTo>
                  <a:pt x="985772" y="869716"/>
                  <a:pt x="973200" y="846921"/>
                  <a:pt x="949401" y="831195"/>
                </a:cubicBezTo>
                <a:cubicBezTo>
                  <a:pt x="909337" y="804801"/>
                  <a:pt x="846300" y="804801"/>
                  <a:pt x="810759" y="819830"/>
                </a:cubicBezTo>
                <a:cubicBezTo>
                  <a:pt x="762621" y="840339"/>
                  <a:pt x="733287" y="883274"/>
                  <a:pt x="728383" y="940660"/>
                </a:cubicBezTo>
                <a:cubicBezTo>
                  <a:pt x="727541" y="951262"/>
                  <a:pt x="727764" y="961971"/>
                  <a:pt x="728539" y="972705"/>
                </a:cubicBezTo>
                <a:cubicBezTo>
                  <a:pt x="728921" y="979063"/>
                  <a:pt x="729775" y="985435"/>
                  <a:pt x="730775" y="991740"/>
                </a:cubicBezTo>
                <a:cubicBezTo>
                  <a:pt x="733337" y="1007307"/>
                  <a:pt x="737500" y="1022566"/>
                  <a:pt x="743201" y="1037278"/>
                </a:cubicBezTo>
                <a:cubicBezTo>
                  <a:pt x="746436" y="1045804"/>
                  <a:pt x="750103" y="1053935"/>
                  <a:pt x="754337" y="1061845"/>
                </a:cubicBezTo>
                <a:cubicBezTo>
                  <a:pt x="769143" y="1090130"/>
                  <a:pt x="789485" y="1114529"/>
                  <a:pt x="813823" y="1130176"/>
                </a:cubicBezTo>
                <a:cubicBezTo>
                  <a:pt x="846064" y="1150880"/>
                  <a:pt x="886221" y="1160379"/>
                  <a:pt x="928125" y="1157936"/>
                </a:cubicBezTo>
                <a:cubicBezTo>
                  <a:pt x="935884" y="1157462"/>
                  <a:pt x="943695" y="1156621"/>
                  <a:pt x="951531" y="1155401"/>
                </a:cubicBezTo>
                <a:cubicBezTo>
                  <a:pt x="958119" y="1154349"/>
                  <a:pt x="964732" y="1152930"/>
                  <a:pt x="971413" y="1151341"/>
                </a:cubicBezTo>
                <a:cubicBezTo>
                  <a:pt x="1049095" y="1131713"/>
                  <a:pt x="1102297" y="1087057"/>
                  <a:pt x="1129633" y="1018635"/>
                </a:cubicBezTo>
                <a:cubicBezTo>
                  <a:pt x="1131763" y="1013273"/>
                  <a:pt x="1133473" y="1007665"/>
                  <a:pt x="1135221" y="1002225"/>
                </a:cubicBezTo>
                <a:cubicBezTo>
                  <a:pt x="1137561" y="995248"/>
                  <a:pt x="1139364" y="988194"/>
                  <a:pt x="1141151" y="981060"/>
                </a:cubicBezTo>
                <a:cubicBezTo>
                  <a:pt x="1170066" y="858706"/>
                  <a:pt x="1122020" y="705860"/>
                  <a:pt x="1059155" y="607075"/>
                </a:cubicBezTo>
                <a:cubicBezTo>
                  <a:pt x="948664" y="433352"/>
                  <a:pt x="703070" y="386567"/>
                  <a:pt x="529425" y="441773"/>
                </a:cubicBezTo>
                <a:cubicBezTo>
                  <a:pt x="350352" y="498780"/>
                  <a:pt x="278190" y="619872"/>
                  <a:pt x="208384" y="737087"/>
                </a:cubicBezTo>
                <a:lnTo>
                  <a:pt x="171553" y="797681"/>
                </a:lnTo>
                <a:cubicBezTo>
                  <a:pt x="154452" y="824928"/>
                  <a:pt x="136736" y="851784"/>
                  <a:pt x="118418" y="878229"/>
                </a:cubicBezTo>
                <a:cubicBezTo>
                  <a:pt x="119655" y="874997"/>
                  <a:pt x="120891" y="871766"/>
                  <a:pt x="122021" y="868560"/>
                </a:cubicBezTo>
                <a:cubicBezTo>
                  <a:pt x="142679" y="813407"/>
                  <a:pt x="163953" y="756335"/>
                  <a:pt x="199100" y="692143"/>
                </a:cubicBezTo>
                <a:cubicBezTo>
                  <a:pt x="318812" y="473367"/>
                  <a:pt x="493913" y="359088"/>
                  <a:pt x="688946" y="363803"/>
                </a:cubicBezTo>
                <a:close/>
                <a:moveTo>
                  <a:pt x="3489656" y="177440"/>
                </a:moveTo>
                <a:cubicBezTo>
                  <a:pt x="3523682" y="175234"/>
                  <a:pt x="3555809" y="176269"/>
                  <a:pt x="3585059" y="180604"/>
                </a:cubicBezTo>
                <a:cubicBezTo>
                  <a:pt x="3712190" y="199615"/>
                  <a:pt x="3821037" y="291135"/>
                  <a:pt x="3855836" y="408560"/>
                </a:cubicBezTo>
                <a:cubicBezTo>
                  <a:pt x="3886836" y="513034"/>
                  <a:pt x="3834386" y="662530"/>
                  <a:pt x="3741441" y="735000"/>
                </a:cubicBezTo>
                <a:cubicBezTo>
                  <a:pt x="3663836" y="795512"/>
                  <a:pt x="3577612" y="805418"/>
                  <a:pt x="3486379" y="815836"/>
                </a:cubicBezTo>
                <a:lnTo>
                  <a:pt x="3421026" y="824048"/>
                </a:lnTo>
                <a:cubicBezTo>
                  <a:pt x="3337296" y="836253"/>
                  <a:pt x="3268369" y="887255"/>
                  <a:pt x="3245449" y="954060"/>
                </a:cubicBezTo>
                <a:cubicBezTo>
                  <a:pt x="3232266" y="992778"/>
                  <a:pt x="3224428" y="1052780"/>
                  <a:pt x="3246082" y="1094256"/>
                </a:cubicBezTo>
                <a:cubicBezTo>
                  <a:pt x="3271962" y="1143667"/>
                  <a:pt x="3341895" y="1149185"/>
                  <a:pt x="3395760" y="1133301"/>
                </a:cubicBezTo>
                <a:cubicBezTo>
                  <a:pt x="3434394" y="1122029"/>
                  <a:pt x="3472079" y="1092193"/>
                  <a:pt x="3469379" y="1051085"/>
                </a:cubicBezTo>
                <a:cubicBezTo>
                  <a:pt x="3468411" y="1035201"/>
                  <a:pt x="3460722" y="1020408"/>
                  <a:pt x="3447819" y="1009595"/>
                </a:cubicBezTo>
                <a:cubicBezTo>
                  <a:pt x="3433594" y="997572"/>
                  <a:pt x="3415086" y="991840"/>
                  <a:pt x="3396542" y="993712"/>
                </a:cubicBezTo>
                <a:cubicBezTo>
                  <a:pt x="3377197" y="995708"/>
                  <a:pt x="3358838" y="1004905"/>
                  <a:pt x="3344315" y="1018490"/>
                </a:cubicBezTo>
                <a:cubicBezTo>
                  <a:pt x="3346568" y="990571"/>
                  <a:pt x="3358298" y="962430"/>
                  <a:pt x="3393153" y="950540"/>
                </a:cubicBezTo>
                <a:cubicBezTo>
                  <a:pt x="3439924" y="934670"/>
                  <a:pt x="3483642" y="950540"/>
                  <a:pt x="3510304" y="993172"/>
                </a:cubicBezTo>
                <a:cubicBezTo>
                  <a:pt x="3540634" y="1041638"/>
                  <a:pt x="3529407" y="1110205"/>
                  <a:pt x="3485261" y="1146112"/>
                </a:cubicBezTo>
                <a:cubicBezTo>
                  <a:pt x="3443592" y="1180020"/>
                  <a:pt x="3380399" y="1197074"/>
                  <a:pt x="3320223" y="1190308"/>
                </a:cubicBezTo>
                <a:cubicBezTo>
                  <a:pt x="3285219" y="1186472"/>
                  <a:pt x="3252598" y="1176722"/>
                  <a:pt x="3233011" y="1164373"/>
                </a:cubicBezTo>
                <a:cubicBezTo>
                  <a:pt x="3198007" y="1142209"/>
                  <a:pt x="3175907" y="1113701"/>
                  <a:pt x="3166858" y="1079541"/>
                </a:cubicBezTo>
                <a:cubicBezTo>
                  <a:pt x="3166094" y="1076782"/>
                  <a:pt x="3165219" y="1074090"/>
                  <a:pt x="3164698" y="1071329"/>
                </a:cubicBezTo>
                <a:cubicBezTo>
                  <a:pt x="3163916" y="1067664"/>
                  <a:pt x="3163637" y="1063815"/>
                  <a:pt x="3163246" y="1059914"/>
                </a:cubicBezTo>
                <a:cubicBezTo>
                  <a:pt x="3156990" y="1058960"/>
                  <a:pt x="3150678" y="1058498"/>
                  <a:pt x="3144348" y="1058534"/>
                </a:cubicBezTo>
                <a:cubicBezTo>
                  <a:pt x="3094765" y="1058770"/>
                  <a:pt x="3051234" y="1089460"/>
                  <a:pt x="3009006" y="1119362"/>
                </a:cubicBezTo>
                <a:cubicBezTo>
                  <a:pt x="2971004" y="1146190"/>
                  <a:pt x="2931793" y="1173898"/>
                  <a:pt x="2889639" y="1177339"/>
                </a:cubicBezTo>
                <a:cubicBezTo>
                  <a:pt x="2849907" y="1180651"/>
                  <a:pt x="2810341" y="1170601"/>
                  <a:pt x="2772042" y="1160326"/>
                </a:cubicBezTo>
                <a:cubicBezTo>
                  <a:pt x="2777032" y="1159761"/>
                  <a:pt x="2782096" y="1159091"/>
                  <a:pt x="2787160" y="1158474"/>
                </a:cubicBezTo>
                <a:cubicBezTo>
                  <a:pt x="2817547" y="1154861"/>
                  <a:pt x="2849050" y="1151183"/>
                  <a:pt x="2879920" y="1144575"/>
                </a:cubicBezTo>
                <a:cubicBezTo>
                  <a:pt x="2921031" y="1135837"/>
                  <a:pt x="2962905" y="1106776"/>
                  <a:pt x="3007107" y="1075941"/>
                </a:cubicBezTo>
                <a:cubicBezTo>
                  <a:pt x="3053691" y="1043569"/>
                  <a:pt x="3101393" y="1010514"/>
                  <a:pt x="3147885" y="1002461"/>
                </a:cubicBezTo>
                <a:cubicBezTo>
                  <a:pt x="3154365" y="1001404"/>
                  <a:pt x="3160918" y="1000833"/>
                  <a:pt x="3167472" y="1000753"/>
                </a:cubicBezTo>
                <a:cubicBezTo>
                  <a:pt x="3168999" y="994539"/>
                  <a:pt x="3170675" y="988324"/>
                  <a:pt x="3172909" y="982123"/>
                </a:cubicBezTo>
                <a:cubicBezTo>
                  <a:pt x="3180915" y="957872"/>
                  <a:pt x="3193185" y="933315"/>
                  <a:pt x="3209830" y="909484"/>
                </a:cubicBezTo>
                <a:cubicBezTo>
                  <a:pt x="3262802" y="833863"/>
                  <a:pt x="3332139" y="790061"/>
                  <a:pt x="3424005" y="774795"/>
                </a:cubicBezTo>
                <a:cubicBezTo>
                  <a:pt x="3434674" y="773001"/>
                  <a:pt x="3445417" y="771625"/>
                  <a:pt x="3456197" y="770668"/>
                </a:cubicBezTo>
                <a:cubicBezTo>
                  <a:pt x="3447819" y="767751"/>
                  <a:pt x="3438081" y="762221"/>
                  <a:pt x="3428231" y="755231"/>
                </a:cubicBezTo>
                <a:cubicBezTo>
                  <a:pt x="3404827" y="738743"/>
                  <a:pt x="3380958" y="715055"/>
                  <a:pt x="3374125" y="705164"/>
                </a:cubicBezTo>
                <a:cubicBezTo>
                  <a:pt x="3341578" y="658603"/>
                  <a:pt x="3294901" y="569172"/>
                  <a:pt x="3347313" y="493457"/>
                </a:cubicBezTo>
                <a:cubicBezTo>
                  <a:pt x="3396374" y="422671"/>
                  <a:pt x="3475673" y="384690"/>
                  <a:pt x="3549292" y="396736"/>
                </a:cubicBezTo>
                <a:cubicBezTo>
                  <a:pt x="3590980" y="403569"/>
                  <a:pt x="3643933" y="432090"/>
                  <a:pt x="3664525" y="473278"/>
                </a:cubicBezTo>
                <a:cubicBezTo>
                  <a:pt x="3676646" y="497439"/>
                  <a:pt x="3675957" y="522782"/>
                  <a:pt x="3662663" y="548388"/>
                </a:cubicBezTo>
                <a:cubicBezTo>
                  <a:pt x="3639259" y="593005"/>
                  <a:pt x="3585208" y="606063"/>
                  <a:pt x="3546146" y="595712"/>
                </a:cubicBezTo>
                <a:cubicBezTo>
                  <a:pt x="3523654" y="589589"/>
                  <a:pt x="3506990" y="576543"/>
                  <a:pt x="3497382" y="558518"/>
                </a:cubicBezTo>
                <a:cubicBezTo>
                  <a:pt x="3562959" y="569185"/>
                  <a:pt x="3598484" y="548007"/>
                  <a:pt x="3609450" y="523755"/>
                </a:cubicBezTo>
                <a:cubicBezTo>
                  <a:pt x="3618071" y="504677"/>
                  <a:pt x="3611331" y="483735"/>
                  <a:pt x="3592637" y="471689"/>
                </a:cubicBezTo>
                <a:cubicBezTo>
                  <a:pt x="3535067" y="434864"/>
                  <a:pt x="3461913" y="443981"/>
                  <a:pt x="3410785" y="494535"/>
                </a:cubicBezTo>
                <a:cubicBezTo>
                  <a:pt x="3388982" y="515938"/>
                  <a:pt x="3378109" y="542621"/>
                  <a:pt x="3379003" y="571536"/>
                </a:cubicBezTo>
                <a:cubicBezTo>
                  <a:pt x="3380232" y="606431"/>
                  <a:pt x="3399205" y="643112"/>
                  <a:pt x="3429833" y="669638"/>
                </a:cubicBezTo>
                <a:cubicBezTo>
                  <a:pt x="3497215" y="728024"/>
                  <a:pt x="3597646" y="721401"/>
                  <a:pt x="3662440" y="690658"/>
                </a:cubicBezTo>
                <a:cubicBezTo>
                  <a:pt x="3750545" y="648616"/>
                  <a:pt x="3792903" y="526369"/>
                  <a:pt x="3772050" y="445137"/>
                </a:cubicBezTo>
                <a:cubicBezTo>
                  <a:pt x="3748627" y="354249"/>
                  <a:pt x="3671563" y="286759"/>
                  <a:pt x="3575675" y="273175"/>
                </a:cubicBezTo>
                <a:cubicBezTo>
                  <a:pt x="3531064" y="266790"/>
                  <a:pt x="3465916" y="264963"/>
                  <a:pt x="3416930" y="278457"/>
                </a:cubicBezTo>
                <a:cubicBezTo>
                  <a:pt x="3182703" y="343424"/>
                  <a:pt x="3033657" y="525751"/>
                  <a:pt x="2889565" y="702234"/>
                </a:cubicBezTo>
                <a:cubicBezTo>
                  <a:pt x="2802037" y="809373"/>
                  <a:pt x="2711549" y="920218"/>
                  <a:pt x="2603074" y="1002987"/>
                </a:cubicBezTo>
                <a:cubicBezTo>
                  <a:pt x="2322318" y="1217227"/>
                  <a:pt x="1874792" y="1357554"/>
                  <a:pt x="1536801" y="1048536"/>
                </a:cubicBezTo>
                <a:cubicBezTo>
                  <a:pt x="1420499" y="942066"/>
                  <a:pt x="1332282" y="807403"/>
                  <a:pt x="1272482" y="646161"/>
                </a:cubicBezTo>
                <a:cubicBezTo>
                  <a:pt x="1427271" y="899394"/>
                  <a:pt x="1614722" y="1144443"/>
                  <a:pt x="1926776" y="1175040"/>
                </a:cubicBezTo>
                <a:cubicBezTo>
                  <a:pt x="2328872" y="1214310"/>
                  <a:pt x="2623202" y="937416"/>
                  <a:pt x="2762770" y="768829"/>
                </a:cubicBezTo>
                <a:cubicBezTo>
                  <a:pt x="2802074" y="721427"/>
                  <a:pt x="2840448" y="669493"/>
                  <a:pt x="2877686" y="619267"/>
                </a:cubicBezTo>
                <a:cubicBezTo>
                  <a:pt x="3013009" y="436466"/>
                  <a:pt x="3152968" y="247502"/>
                  <a:pt x="3382857" y="193716"/>
                </a:cubicBezTo>
                <a:cubicBezTo>
                  <a:pt x="3419704" y="185092"/>
                  <a:pt x="3455630" y="179646"/>
                  <a:pt x="3489656" y="177440"/>
                </a:cubicBezTo>
                <a:close/>
                <a:moveTo>
                  <a:pt x="1715211" y="140"/>
                </a:moveTo>
                <a:cubicBezTo>
                  <a:pt x="1729437" y="-396"/>
                  <a:pt x="1743721" y="602"/>
                  <a:pt x="1757828" y="3190"/>
                </a:cubicBezTo>
                <a:cubicBezTo>
                  <a:pt x="1808565" y="12611"/>
                  <a:pt x="1850960" y="41698"/>
                  <a:pt x="1877120" y="85263"/>
                </a:cubicBezTo>
                <a:cubicBezTo>
                  <a:pt x="1925027" y="164879"/>
                  <a:pt x="1884642" y="248476"/>
                  <a:pt x="1822324" y="286602"/>
                </a:cubicBezTo>
                <a:cubicBezTo>
                  <a:pt x="1770955" y="318042"/>
                  <a:pt x="1692498" y="325319"/>
                  <a:pt x="1640612" y="242262"/>
                </a:cubicBezTo>
                <a:cubicBezTo>
                  <a:pt x="1630539" y="226155"/>
                  <a:pt x="1628791" y="197383"/>
                  <a:pt x="1636522" y="175390"/>
                </a:cubicBezTo>
                <a:cubicBezTo>
                  <a:pt x="1640296" y="164721"/>
                  <a:pt x="1647896" y="150991"/>
                  <a:pt x="1662938" y="145777"/>
                </a:cubicBezTo>
                <a:cubicBezTo>
                  <a:pt x="1672157" y="142491"/>
                  <a:pt x="1679466" y="142413"/>
                  <a:pt x="1685292" y="145330"/>
                </a:cubicBezTo>
                <a:cubicBezTo>
                  <a:pt x="1698164" y="151912"/>
                  <a:pt x="1704779" y="173472"/>
                  <a:pt x="1710616" y="192496"/>
                </a:cubicBezTo>
                <a:lnTo>
                  <a:pt x="1720214" y="219493"/>
                </a:lnTo>
                <a:cubicBezTo>
                  <a:pt x="1731339" y="242052"/>
                  <a:pt x="1749155" y="254479"/>
                  <a:pt x="1770396" y="254323"/>
                </a:cubicBezTo>
                <a:cubicBezTo>
                  <a:pt x="1797207" y="254256"/>
                  <a:pt x="1824913" y="233760"/>
                  <a:pt x="1839510" y="203544"/>
                </a:cubicBezTo>
                <a:cubicBezTo>
                  <a:pt x="1850774" y="179844"/>
                  <a:pt x="1850998" y="153620"/>
                  <a:pt x="1840124" y="127529"/>
                </a:cubicBezTo>
                <a:cubicBezTo>
                  <a:pt x="1826979" y="95852"/>
                  <a:pt x="1799423" y="69484"/>
                  <a:pt x="1768106" y="58422"/>
                </a:cubicBezTo>
                <a:cubicBezTo>
                  <a:pt x="1714733" y="39701"/>
                  <a:pt x="1648199" y="52982"/>
                  <a:pt x="1602520" y="91386"/>
                </a:cubicBezTo>
                <a:cubicBezTo>
                  <a:pt x="1583480" y="107506"/>
                  <a:pt x="1563980" y="136646"/>
                  <a:pt x="1553764" y="167191"/>
                </a:cubicBezTo>
                <a:cubicBezTo>
                  <a:pt x="1552528" y="171027"/>
                  <a:pt x="1551317" y="174837"/>
                  <a:pt x="1550318" y="178595"/>
                </a:cubicBezTo>
                <a:cubicBezTo>
                  <a:pt x="1547623" y="189197"/>
                  <a:pt x="1546164" y="199773"/>
                  <a:pt x="1546465" y="209836"/>
                </a:cubicBezTo>
                <a:cubicBezTo>
                  <a:pt x="1546717" y="217877"/>
                  <a:pt x="1547623" y="225470"/>
                  <a:pt x="1548938" y="232986"/>
                </a:cubicBezTo>
                <a:cubicBezTo>
                  <a:pt x="1550239" y="240422"/>
                  <a:pt x="1552094" y="247570"/>
                  <a:pt x="1554237" y="254466"/>
                </a:cubicBezTo>
                <a:cubicBezTo>
                  <a:pt x="1565598" y="288743"/>
                  <a:pt x="1588608" y="316360"/>
                  <a:pt x="1622993" y="335146"/>
                </a:cubicBezTo>
                <a:cubicBezTo>
                  <a:pt x="1697309" y="375952"/>
                  <a:pt x="1811302" y="370671"/>
                  <a:pt x="1897750" y="347193"/>
                </a:cubicBezTo>
                <a:cubicBezTo>
                  <a:pt x="1904714" y="345381"/>
                  <a:pt x="1911621" y="343363"/>
                  <a:pt x="1918473" y="341138"/>
                </a:cubicBezTo>
                <a:cubicBezTo>
                  <a:pt x="1920074" y="334002"/>
                  <a:pt x="1921917" y="326921"/>
                  <a:pt x="1924003" y="319906"/>
                </a:cubicBezTo>
                <a:cubicBezTo>
                  <a:pt x="1935602" y="281556"/>
                  <a:pt x="1954017" y="245966"/>
                  <a:pt x="1978352" y="220111"/>
                </a:cubicBezTo>
                <a:cubicBezTo>
                  <a:pt x="2035214" y="159439"/>
                  <a:pt x="2128812" y="136961"/>
                  <a:pt x="2228461" y="159966"/>
                </a:cubicBezTo>
                <a:cubicBezTo>
                  <a:pt x="2308504" y="178476"/>
                  <a:pt x="2365627" y="222568"/>
                  <a:pt x="2402791" y="293446"/>
                </a:cubicBezTo>
                <a:cubicBezTo>
                  <a:pt x="2406384" y="300279"/>
                  <a:pt x="2409829" y="307320"/>
                  <a:pt x="2412975" y="314678"/>
                </a:cubicBezTo>
                <a:cubicBezTo>
                  <a:pt x="2416438" y="307320"/>
                  <a:pt x="2420050" y="300422"/>
                  <a:pt x="2423662" y="293446"/>
                </a:cubicBezTo>
                <a:cubicBezTo>
                  <a:pt x="2456823" y="230160"/>
                  <a:pt x="2500987" y="180132"/>
                  <a:pt x="2556081" y="144778"/>
                </a:cubicBezTo>
                <a:cubicBezTo>
                  <a:pt x="2641077" y="90269"/>
                  <a:pt x="2771093" y="73229"/>
                  <a:pt x="2855232" y="146314"/>
                </a:cubicBezTo>
                <a:cubicBezTo>
                  <a:pt x="2888263" y="174930"/>
                  <a:pt x="2905671" y="214277"/>
                  <a:pt x="2904442" y="257082"/>
                </a:cubicBezTo>
                <a:cubicBezTo>
                  <a:pt x="2903083" y="302958"/>
                  <a:pt x="2880610" y="345986"/>
                  <a:pt x="2842739" y="375138"/>
                </a:cubicBezTo>
                <a:cubicBezTo>
                  <a:pt x="2820415" y="392389"/>
                  <a:pt x="2793231" y="406419"/>
                  <a:pt x="2764521" y="421148"/>
                </a:cubicBezTo>
                <a:cubicBezTo>
                  <a:pt x="2712108" y="448145"/>
                  <a:pt x="2657908" y="476077"/>
                  <a:pt x="2628900" y="527000"/>
                </a:cubicBezTo>
                <a:cubicBezTo>
                  <a:pt x="2611081" y="558295"/>
                  <a:pt x="2598327" y="592585"/>
                  <a:pt x="2585946" y="625811"/>
                </a:cubicBezTo>
                <a:cubicBezTo>
                  <a:pt x="2580472" y="640444"/>
                  <a:pt x="2574812" y="655015"/>
                  <a:pt x="2569002" y="669520"/>
                </a:cubicBezTo>
                <a:cubicBezTo>
                  <a:pt x="2576804" y="585292"/>
                  <a:pt x="2594641" y="490883"/>
                  <a:pt x="2641933" y="431434"/>
                </a:cubicBezTo>
                <a:cubicBezTo>
                  <a:pt x="2645917" y="426375"/>
                  <a:pt x="2650144" y="421542"/>
                  <a:pt x="2654669" y="416930"/>
                </a:cubicBezTo>
                <a:cubicBezTo>
                  <a:pt x="2648804" y="414304"/>
                  <a:pt x="2643181" y="411150"/>
                  <a:pt x="2637874" y="407510"/>
                </a:cubicBezTo>
                <a:cubicBezTo>
                  <a:pt x="2619590" y="394543"/>
                  <a:pt x="2609387" y="376754"/>
                  <a:pt x="2608456" y="355654"/>
                </a:cubicBezTo>
                <a:cubicBezTo>
                  <a:pt x="2606855" y="318685"/>
                  <a:pt x="2633722" y="280033"/>
                  <a:pt x="2669564" y="267762"/>
                </a:cubicBezTo>
                <a:cubicBezTo>
                  <a:pt x="2682783" y="263035"/>
                  <a:pt x="2697157" y="262607"/>
                  <a:pt x="2710637" y="266540"/>
                </a:cubicBezTo>
                <a:cubicBezTo>
                  <a:pt x="2701309" y="268941"/>
                  <a:pt x="2692279" y="272437"/>
                  <a:pt x="2683770" y="276959"/>
                </a:cubicBezTo>
                <a:cubicBezTo>
                  <a:pt x="2653216" y="293303"/>
                  <a:pt x="2634951" y="319841"/>
                  <a:pt x="2638340" y="342846"/>
                </a:cubicBezTo>
                <a:cubicBezTo>
                  <a:pt x="2640090" y="354657"/>
                  <a:pt x="2647705" y="369397"/>
                  <a:pt x="2671258" y="379671"/>
                </a:cubicBezTo>
                <a:cubicBezTo>
                  <a:pt x="2677849" y="382653"/>
                  <a:pt x="2686079" y="385189"/>
                  <a:pt x="2695537" y="387343"/>
                </a:cubicBezTo>
                <a:cubicBezTo>
                  <a:pt x="2696617" y="387580"/>
                  <a:pt x="2697511" y="387948"/>
                  <a:pt x="2698591" y="388184"/>
                </a:cubicBezTo>
                <a:cubicBezTo>
                  <a:pt x="2747261" y="397933"/>
                  <a:pt x="2797625" y="376308"/>
                  <a:pt x="2826783" y="332952"/>
                </a:cubicBezTo>
                <a:cubicBezTo>
                  <a:pt x="2854879" y="291161"/>
                  <a:pt x="2856126" y="240764"/>
                  <a:pt x="2829948" y="201258"/>
                </a:cubicBezTo>
                <a:cubicBezTo>
                  <a:pt x="2782283" y="129774"/>
                  <a:pt x="2667758" y="143820"/>
                  <a:pt x="2606799" y="180921"/>
                </a:cubicBezTo>
                <a:cubicBezTo>
                  <a:pt x="2543736" y="219192"/>
                  <a:pt x="2486874" y="284250"/>
                  <a:pt x="2448873" y="359111"/>
                </a:cubicBezTo>
                <a:cubicBezTo>
                  <a:pt x="2443287" y="370143"/>
                  <a:pt x="2438111" y="381375"/>
                  <a:pt x="2433363" y="392783"/>
                </a:cubicBezTo>
                <a:cubicBezTo>
                  <a:pt x="2434368" y="407956"/>
                  <a:pt x="2434834" y="422776"/>
                  <a:pt x="2434983" y="437491"/>
                </a:cubicBezTo>
                <a:cubicBezTo>
                  <a:pt x="2438129" y="680859"/>
                  <a:pt x="2326062" y="866261"/>
                  <a:pt x="2118869" y="953154"/>
                </a:cubicBezTo>
                <a:cubicBezTo>
                  <a:pt x="1842507" y="1068965"/>
                  <a:pt x="1572092" y="960380"/>
                  <a:pt x="1412939" y="669756"/>
                </a:cubicBezTo>
                <a:lnTo>
                  <a:pt x="1409401" y="663319"/>
                </a:lnTo>
                <a:cubicBezTo>
                  <a:pt x="1330798" y="519642"/>
                  <a:pt x="1249972" y="372602"/>
                  <a:pt x="1122626" y="275120"/>
                </a:cubicBezTo>
                <a:cubicBezTo>
                  <a:pt x="1116169" y="270219"/>
                  <a:pt x="1109701" y="265226"/>
                  <a:pt x="1102955" y="260471"/>
                </a:cubicBezTo>
                <a:cubicBezTo>
                  <a:pt x="1056668" y="228075"/>
                  <a:pt x="1005477" y="203314"/>
                  <a:pt x="951335" y="187134"/>
                </a:cubicBezTo>
                <a:cubicBezTo>
                  <a:pt x="798886" y="141664"/>
                  <a:pt x="599141" y="163815"/>
                  <a:pt x="442408" y="243747"/>
                </a:cubicBezTo>
                <a:cubicBezTo>
                  <a:pt x="296139" y="318382"/>
                  <a:pt x="167938" y="451509"/>
                  <a:pt x="71373" y="628871"/>
                </a:cubicBezTo>
                <a:cubicBezTo>
                  <a:pt x="48099" y="671363"/>
                  <a:pt x="26242" y="714615"/>
                  <a:pt x="5839" y="758556"/>
                </a:cubicBezTo>
                <a:cubicBezTo>
                  <a:pt x="26088" y="656841"/>
                  <a:pt x="73385" y="553395"/>
                  <a:pt x="147927" y="449289"/>
                </a:cubicBezTo>
                <a:cubicBezTo>
                  <a:pt x="182297" y="401270"/>
                  <a:pt x="226754" y="353185"/>
                  <a:pt x="276495" y="310157"/>
                </a:cubicBezTo>
                <a:cubicBezTo>
                  <a:pt x="460212" y="150926"/>
                  <a:pt x="696798" y="83423"/>
                  <a:pt x="925419" y="124770"/>
                </a:cubicBezTo>
                <a:cubicBezTo>
                  <a:pt x="1153854" y="165956"/>
                  <a:pt x="1311588" y="381340"/>
                  <a:pt x="1385221" y="506058"/>
                </a:cubicBezTo>
                <a:lnTo>
                  <a:pt x="1432899" y="590574"/>
                </a:lnTo>
                <a:cubicBezTo>
                  <a:pt x="1510583" y="731321"/>
                  <a:pt x="1583822" y="864250"/>
                  <a:pt x="1759076" y="920009"/>
                </a:cubicBezTo>
                <a:cubicBezTo>
                  <a:pt x="1932549" y="975332"/>
                  <a:pt x="2178264" y="928535"/>
                  <a:pt x="2288842" y="754720"/>
                </a:cubicBezTo>
                <a:cubicBezTo>
                  <a:pt x="2349540" y="659154"/>
                  <a:pt x="2396684" y="512889"/>
                  <a:pt x="2373577" y="392703"/>
                </a:cubicBezTo>
                <a:cubicBezTo>
                  <a:pt x="2372497" y="387094"/>
                  <a:pt x="2371045" y="381641"/>
                  <a:pt x="2369593" y="376137"/>
                </a:cubicBezTo>
                <a:cubicBezTo>
                  <a:pt x="2366912" y="364941"/>
                  <a:pt x="2363467" y="353943"/>
                  <a:pt x="2359297" y="343214"/>
                </a:cubicBezTo>
                <a:cubicBezTo>
                  <a:pt x="2331964" y="274738"/>
                  <a:pt x="2278769" y="230175"/>
                  <a:pt x="2201091" y="210521"/>
                </a:cubicBezTo>
                <a:cubicBezTo>
                  <a:pt x="2144042" y="196265"/>
                  <a:pt x="2086621" y="203939"/>
                  <a:pt x="2043500" y="231699"/>
                </a:cubicBezTo>
                <a:cubicBezTo>
                  <a:pt x="2018457" y="247793"/>
                  <a:pt x="1997883" y="272885"/>
                  <a:pt x="1982839" y="302026"/>
                </a:cubicBezTo>
                <a:cubicBezTo>
                  <a:pt x="1980325" y="307032"/>
                  <a:pt x="1977868" y="311852"/>
                  <a:pt x="1975633" y="316897"/>
                </a:cubicBezTo>
                <a:cubicBezTo>
                  <a:pt x="1967664" y="335834"/>
                  <a:pt x="1962284" y="355760"/>
                  <a:pt x="1959677" y="376137"/>
                </a:cubicBezTo>
                <a:cubicBezTo>
                  <a:pt x="1958820" y="382404"/>
                  <a:pt x="1957982" y="388711"/>
                  <a:pt x="1957610" y="395016"/>
                </a:cubicBezTo>
                <a:cubicBezTo>
                  <a:pt x="1957294" y="403741"/>
                  <a:pt x="1957368" y="412555"/>
                  <a:pt x="1958057" y="421239"/>
                </a:cubicBezTo>
                <a:cubicBezTo>
                  <a:pt x="1962898" y="478679"/>
                  <a:pt x="1992223" y="521469"/>
                  <a:pt x="2040427" y="542030"/>
                </a:cubicBezTo>
                <a:cubicBezTo>
                  <a:pt x="2075878" y="557060"/>
                  <a:pt x="2138978" y="557060"/>
                  <a:pt x="2178934" y="530678"/>
                </a:cubicBezTo>
                <a:cubicBezTo>
                  <a:pt x="2202785" y="514952"/>
                  <a:pt x="2215372" y="492171"/>
                  <a:pt x="2215372" y="464792"/>
                </a:cubicBezTo>
                <a:cubicBezTo>
                  <a:pt x="2215297" y="424221"/>
                  <a:pt x="2165324" y="413107"/>
                  <a:pt x="2141305" y="407865"/>
                </a:cubicBezTo>
                <a:lnTo>
                  <a:pt x="2127490" y="405947"/>
                </a:lnTo>
                <a:cubicBezTo>
                  <a:pt x="2096080" y="402031"/>
                  <a:pt x="2078783" y="397735"/>
                  <a:pt x="2075673" y="393217"/>
                </a:cubicBezTo>
                <a:cubicBezTo>
                  <a:pt x="2078596" y="386017"/>
                  <a:pt x="2116412" y="378488"/>
                  <a:pt x="2143055" y="378016"/>
                </a:cubicBezTo>
                <a:cubicBezTo>
                  <a:pt x="2162345" y="377727"/>
                  <a:pt x="2226990" y="380642"/>
                  <a:pt x="2249389" y="430344"/>
                </a:cubicBezTo>
                <a:cubicBezTo>
                  <a:pt x="2262273" y="459025"/>
                  <a:pt x="2261044" y="489320"/>
                  <a:pt x="2245702" y="517935"/>
                </a:cubicBezTo>
                <a:cubicBezTo>
                  <a:pt x="2224048" y="558269"/>
                  <a:pt x="2175620" y="591954"/>
                  <a:pt x="2127788" y="599771"/>
                </a:cubicBezTo>
                <a:cubicBezTo>
                  <a:pt x="2045790" y="613356"/>
                  <a:pt x="1954817" y="566099"/>
                  <a:pt x="1925046" y="494379"/>
                </a:cubicBezTo>
                <a:cubicBezTo>
                  <a:pt x="1913837" y="467379"/>
                  <a:pt x="1909406" y="435007"/>
                  <a:pt x="1910467" y="401428"/>
                </a:cubicBezTo>
                <a:cubicBezTo>
                  <a:pt x="1910709" y="395069"/>
                  <a:pt x="1911100" y="388683"/>
                  <a:pt x="1911714" y="382391"/>
                </a:cubicBezTo>
                <a:cubicBezTo>
                  <a:pt x="1905254" y="383401"/>
                  <a:pt x="1898886" y="384558"/>
                  <a:pt x="1892499" y="385781"/>
                </a:cubicBezTo>
                <a:cubicBezTo>
                  <a:pt x="1881682" y="387922"/>
                  <a:pt x="1870864" y="390221"/>
                  <a:pt x="1860047" y="393217"/>
                </a:cubicBezTo>
                <a:cubicBezTo>
                  <a:pt x="1789499" y="412319"/>
                  <a:pt x="1692984" y="462388"/>
                  <a:pt x="1653301" y="540465"/>
                </a:cubicBezTo>
                <a:cubicBezTo>
                  <a:pt x="1632578" y="581194"/>
                  <a:pt x="1630500" y="623761"/>
                  <a:pt x="1647080" y="667036"/>
                </a:cubicBezTo>
                <a:cubicBezTo>
                  <a:pt x="1663661" y="710446"/>
                  <a:pt x="1698664" y="741582"/>
                  <a:pt x="1745646" y="754772"/>
                </a:cubicBezTo>
                <a:cubicBezTo>
                  <a:pt x="1780562" y="764520"/>
                  <a:pt x="1818265" y="763285"/>
                  <a:pt x="1852878" y="752551"/>
                </a:cubicBezTo>
                <a:cubicBezTo>
                  <a:pt x="1861443" y="749885"/>
                  <a:pt x="1869803" y="746628"/>
                  <a:pt x="1877902" y="742803"/>
                </a:cubicBezTo>
                <a:cubicBezTo>
                  <a:pt x="1884884" y="739506"/>
                  <a:pt x="1891643" y="735735"/>
                  <a:pt x="1898178" y="731676"/>
                </a:cubicBezTo>
                <a:cubicBezTo>
                  <a:pt x="1898178" y="730913"/>
                  <a:pt x="1898234" y="730230"/>
                  <a:pt x="1898234" y="729455"/>
                </a:cubicBezTo>
                <a:cubicBezTo>
                  <a:pt x="1898718" y="722925"/>
                  <a:pt x="1898867" y="716041"/>
                  <a:pt x="1898476" y="709130"/>
                </a:cubicBezTo>
                <a:cubicBezTo>
                  <a:pt x="1896484" y="670926"/>
                  <a:pt x="1882911" y="629042"/>
                  <a:pt x="1859414" y="611555"/>
                </a:cubicBezTo>
                <a:cubicBezTo>
                  <a:pt x="1836065" y="594161"/>
                  <a:pt x="1811488" y="591547"/>
                  <a:pt x="1793856" y="604500"/>
                </a:cubicBezTo>
                <a:cubicBezTo>
                  <a:pt x="1780339" y="614485"/>
                  <a:pt x="1774045" y="632024"/>
                  <a:pt x="1778942" y="646462"/>
                </a:cubicBezTo>
                <a:cubicBezTo>
                  <a:pt x="1778421" y="646291"/>
                  <a:pt x="1777955" y="646148"/>
                  <a:pt x="1777583" y="645845"/>
                </a:cubicBezTo>
                <a:cubicBezTo>
                  <a:pt x="1766821" y="640563"/>
                  <a:pt x="1759076" y="626585"/>
                  <a:pt x="1759169" y="612712"/>
                </a:cubicBezTo>
                <a:cubicBezTo>
                  <a:pt x="1759169" y="603501"/>
                  <a:pt x="1763153" y="595225"/>
                  <a:pt x="1771066" y="588261"/>
                </a:cubicBezTo>
                <a:cubicBezTo>
                  <a:pt x="1787488" y="573916"/>
                  <a:pt x="1816403" y="568542"/>
                  <a:pt x="1835395" y="570919"/>
                </a:cubicBezTo>
                <a:cubicBezTo>
                  <a:pt x="1875631" y="575821"/>
                  <a:pt x="1900319" y="602964"/>
                  <a:pt x="1914004" y="624996"/>
                </a:cubicBezTo>
                <a:cubicBezTo>
                  <a:pt x="1932772" y="654975"/>
                  <a:pt x="1941709" y="693155"/>
                  <a:pt x="1939717" y="728904"/>
                </a:cubicBezTo>
                <a:cubicBezTo>
                  <a:pt x="1939308" y="735039"/>
                  <a:pt x="1938730" y="741175"/>
                  <a:pt x="1937706" y="747230"/>
                </a:cubicBezTo>
                <a:cubicBezTo>
                  <a:pt x="1943851" y="748320"/>
                  <a:pt x="1949846" y="749911"/>
                  <a:pt x="1955748" y="752000"/>
                </a:cubicBezTo>
                <a:cubicBezTo>
                  <a:pt x="1970811" y="757295"/>
                  <a:pt x="1984905" y="765257"/>
                  <a:pt x="1999428" y="773467"/>
                </a:cubicBezTo>
                <a:lnTo>
                  <a:pt x="2015478" y="782205"/>
                </a:lnTo>
                <a:cubicBezTo>
                  <a:pt x="2048862" y="799994"/>
                  <a:pt x="2081799" y="809150"/>
                  <a:pt x="2115499" y="810279"/>
                </a:cubicBezTo>
                <a:cubicBezTo>
                  <a:pt x="2081855" y="818792"/>
                  <a:pt x="2046330" y="810897"/>
                  <a:pt x="2005908" y="801767"/>
                </a:cubicBezTo>
                <a:cubicBezTo>
                  <a:pt x="1974274" y="794658"/>
                  <a:pt x="1941709" y="787276"/>
                  <a:pt x="1906333" y="787367"/>
                </a:cubicBezTo>
                <a:lnTo>
                  <a:pt x="1845151" y="790731"/>
                </a:lnTo>
                <a:lnTo>
                  <a:pt x="1818210" y="792781"/>
                </a:lnTo>
                <a:cubicBezTo>
                  <a:pt x="1760938" y="796537"/>
                  <a:pt x="1696218" y="795473"/>
                  <a:pt x="1649540" y="758437"/>
                </a:cubicBezTo>
                <a:cubicBezTo>
                  <a:pt x="1602021" y="720692"/>
                  <a:pt x="1577615" y="676050"/>
                  <a:pt x="1576853" y="625588"/>
                </a:cubicBezTo>
                <a:cubicBezTo>
                  <a:pt x="1576012" y="567766"/>
                  <a:pt x="1607780" y="501407"/>
                  <a:pt x="1663676" y="440434"/>
                </a:cubicBezTo>
                <a:cubicBezTo>
                  <a:pt x="1668356" y="435298"/>
                  <a:pt x="1673209" y="430305"/>
                  <a:pt x="1678191" y="425233"/>
                </a:cubicBezTo>
                <a:cubicBezTo>
                  <a:pt x="1671546" y="423440"/>
                  <a:pt x="1664986" y="421343"/>
                  <a:pt x="1658533" y="418953"/>
                </a:cubicBezTo>
                <a:cubicBezTo>
                  <a:pt x="1590909" y="393256"/>
                  <a:pt x="1538327" y="335514"/>
                  <a:pt x="1519602" y="262638"/>
                </a:cubicBezTo>
                <a:cubicBezTo>
                  <a:pt x="1517580" y="254518"/>
                  <a:pt x="1515991" y="246295"/>
                  <a:pt x="1514843" y="238006"/>
                </a:cubicBezTo>
                <a:cubicBezTo>
                  <a:pt x="1513800" y="231066"/>
                  <a:pt x="1513141" y="224075"/>
                  <a:pt x="1512871" y="217064"/>
                </a:cubicBezTo>
                <a:cubicBezTo>
                  <a:pt x="1506688" y="214474"/>
                  <a:pt x="1500467" y="211972"/>
                  <a:pt x="1494213" y="209561"/>
                </a:cubicBezTo>
                <a:cubicBezTo>
                  <a:pt x="1450676" y="192613"/>
                  <a:pt x="1408534" y="181183"/>
                  <a:pt x="1360251" y="180947"/>
                </a:cubicBezTo>
                <a:cubicBezTo>
                  <a:pt x="1297821" y="180500"/>
                  <a:pt x="1240084" y="177583"/>
                  <a:pt x="1192827" y="160859"/>
                </a:cubicBezTo>
                <a:cubicBezTo>
                  <a:pt x="1215771" y="159322"/>
                  <a:pt x="1238730" y="156104"/>
                  <a:pt x="1261609" y="152896"/>
                </a:cubicBezTo>
                <a:cubicBezTo>
                  <a:pt x="1302134" y="147196"/>
                  <a:pt x="1344118" y="141297"/>
                  <a:pt x="1382894" y="145514"/>
                </a:cubicBezTo>
                <a:cubicBezTo>
                  <a:pt x="1406536" y="148050"/>
                  <a:pt x="1428652" y="155263"/>
                  <a:pt x="1449980" y="162172"/>
                </a:cubicBezTo>
                <a:cubicBezTo>
                  <a:pt x="1465100" y="167085"/>
                  <a:pt x="1480550" y="172065"/>
                  <a:pt x="1496658" y="175533"/>
                </a:cubicBezTo>
                <a:cubicBezTo>
                  <a:pt x="1502733" y="176835"/>
                  <a:pt x="1508793" y="177899"/>
                  <a:pt x="1515014" y="178660"/>
                </a:cubicBezTo>
                <a:cubicBezTo>
                  <a:pt x="1515869" y="172551"/>
                  <a:pt x="1517079" y="166482"/>
                  <a:pt x="1518552" y="160425"/>
                </a:cubicBezTo>
                <a:cubicBezTo>
                  <a:pt x="1529542" y="116086"/>
                  <a:pt x="1555631" y="75816"/>
                  <a:pt x="1595091" y="44825"/>
                </a:cubicBezTo>
                <a:cubicBezTo>
                  <a:pt x="1630376" y="17157"/>
                  <a:pt x="1672532" y="1748"/>
                  <a:pt x="1715211" y="140"/>
                </a:cubicBezTo>
                <a:close/>
              </a:path>
            </a:pathLst>
          </a:custGeom>
          <a:gradFill>
            <a:gsLst>
              <a:gs pos="0">
                <a:schemeClr val="accent1">
                  <a:lumMod val="80000"/>
                  <a:lumOff val="20000"/>
                </a:schemeClr>
              </a:gs>
              <a:gs pos="100000">
                <a:schemeClr val="accent1"/>
              </a:gs>
            </a:gsLst>
            <a:lin ang="2700000" scaled="0"/>
          </a:gradFill>
          <a:ln w="1099" cap="flat">
            <a:noFill/>
            <a:miter/>
          </a:ln>
          <a:effectLst/>
        </p:spPr>
        <p:txBody>
          <a:bodyPr vert="horz" wrap="square" lIns="93269" tIns="46634" rIns="93269" bIns="46634" rtlCol="0" anchor="ctr"/>
          <a:lstStyle/>
          <a:p>
            <a:pPr algn="l"/>
            <a:endParaRPr kumimoji="1" lang="zh-CN" altLang="en-US"/>
          </a:p>
        </p:txBody>
      </p:sp>
      <p:pic>
        <p:nvPicPr>
          <p:cNvPr id="9" name="图片 8"/>
          <p:cNvPicPr>
            <a:picLocks noChangeAspect="1"/>
          </p:cNvPicPr>
          <p:nvPr/>
        </p:nvPicPr>
        <p:blipFill>
          <a:blip r:embed="rId3">
            <a:alphaModFix/>
          </a:blip>
          <a:srcRect l="18991" t="10347" r="21501" b="391"/>
          <a:stretch>
            <a:fillRect/>
          </a:stretch>
        </p:blipFill>
        <p:spPr>
          <a:xfrm>
            <a:off x="6483822" y="1120737"/>
            <a:ext cx="4927308" cy="4927308"/>
          </a:xfrm>
          <a:custGeom>
            <a:avLst/>
            <a:gdLst/>
            <a:ahLst/>
            <a:cxnLst/>
            <a:rect l="l" t="t" r="r" b="b"/>
            <a:pathLst>
              <a:path w="4927600" h="4927600">
                <a:moveTo>
                  <a:pt x="2463646" y="0"/>
                </a:moveTo>
                <a:lnTo>
                  <a:pt x="2463662" y="0"/>
                </a:lnTo>
                <a:lnTo>
                  <a:pt x="2692849" y="15899"/>
                </a:lnTo>
                <a:cubicBezTo>
                  <a:pt x="3217111" y="89265"/>
                  <a:pt x="3661870" y="410664"/>
                  <a:pt x="3904704" y="857677"/>
                </a:cubicBezTo>
                <a:lnTo>
                  <a:pt x="3958322" y="968985"/>
                </a:lnTo>
                <a:lnTo>
                  <a:pt x="4069631" y="1022604"/>
                </a:lnTo>
                <a:cubicBezTo>
                  <a:pt x="4580502" y="1300126"/>
                  <a:pt x="4927308" y="1841390"/>
                  <a:pt x="4927308" y="2463654"/>
                </a:cubicBezTo>
                <a:cubicBezTo>
                  <a:pt x="4927308" y="3085917"/>
                  <a:pt x="4580502" y="3627181"/>
                  <a:pt x="4069631" y="3904703"/>
                </a:cubicBezTo>
                <a:lnTo>
                  <a:pt x="3958322" y="3958322"/>
                </a:lnTo>
                <a:lnTo>
                  <a:pt x="3904704" y="4069631"/>
                </a:lnTo>
                <a:cubicBezTo>
                  <a:pt x="3627180" y="4580502"/>
                  <a:pt x="3085917" y="4927308"/>
                  <a:pt x="2463654" y="4927308"/>
                </a:cubicBezTo>
                <a:cubicBezTo>
                  <a:pt x="1841389" y="4927308"/>
                  <a:pt x="1300127" y="4580502"/>
                  <a:pt x="1022606" y="4069631"/>
                </a:cubicBezTo>
                <a:lnTo>
                  <a:pt x="968985" y="3958322"/>
                </a:lnTo>
                <a:lnTo>
                  <a:pt x="857677" y="3904703"/>
                </a:lnTo>
                <a:cubicBezTo>
                  <a:pt x="346807" y="3627181"/>
                  <a:pt x="0" y="3085917"/>
                  <a:pt x="0" y="2463654"/>
                </a:cubicBezTo>
                <a:cubicBezTo>
                  <a:pt x="0" y="1841390"/>
                  <a:pt x="346807" y="1300126"/>
                  <a:pt x="857677" y="1022604"/>
                </a:cubicBezTo>
                <a:lnTo>
                  <a:pt x="968985" y="968985"/>
                </a:lnTo>
                <a:lnTo>
                  <a:pt x="1022606" y="857677"/>
                </a:lnTo>
                <a:cubicBezTo>
                  <a:pt x="1265437" y="410664"/>
                  <a:pt x="1710195" y="89265"/>
                  <a:pt x="2234459" y="15899"/>
                </a:cubicBezTo>
                <a:close/>
              </a:path>
            </a:pathLst>
          </a:custGeom>
          <a:noFill/>
          <a:ln>
            <a:noFill/>
          </a:ln>
        </p:spPr>
      </p:pic>
      <p:sp>
        <p:nvSpPr>
          <p:cNvPr id="10" name="标题 1"/>
          <p:cNvSpPr txBox="1"/>
          <p:nvPr/>
        </p:nvSpPr>
        <p:spPr>
          <a:xfrm>
            <a:off x="6720738" y="1725319"/>
            <a:ext cx="1269197" cy="511833"/>
          </a:xfrm>
          <a:custGeom>
            <a:avLst/>
            <a:gdLst>
              <a:gd name="connsiteX0" fmla="*/ 1877688 w 2285015"/>
              <a:gd name="connsiteY0" fmla="*/ 215102 h 921485"/>
              <a:gd name="connsiteX1" fmla="*/ 2167292 w 2285015"/>
              <a:gd name="connsiteY1" fmla="*/ 409223 h 921485"/>
              <a:gd name="connsiteX2" fmla="*/ 2212866 w 2285015"/>
              <a:gd name="connsiteY2" fmla="*/ 513528 h 921485"/>
              <a:gd name="connsiteX3" fmla="*/ 2215002 w 2285015"/>
              <a:gd name="connsiteY3" fmla="*/ 519244 h 921485"/>
              <a:gd name="connsiteX4" fmla="*/ 2183584 w 2285015"/>
              <a:gd name="connsiteY4" fmla="*/ 471621 h 921485"/>
              <a:gd name="connsiteX5" fmla="*/ 2161810 w 2285015"/>
              <a:gd name="connsiteY5" fmla="*/ 435795 h 921485"/>
              <a:gd name="connsiteX6" fmla="*/ 1971994 w 2285015"/>
              <a:gd name="connsiteY6" fmla="*/ 261194 h 921485"/>
              <a:gd name="connsiteX7" fmla="*/ 1658785 w 2285015"/>
              <a:gd name="connsiteY7" fmla="*/ 358927 h 921485"/>
              <a:gd name="connsiteX8" fmla="*/ 1610305 w 2285015"/>
              <a:gd name="connsiteY8" fmla="*/ 580042 h 921485"/>
              <a:gd name="connsiteX9" fmla="*/ 1613806 w 2285015"/>
              <a:gd name="connsiteY9" fmla="*/ 592555 h 921485"/>
              <a:gd name="connsiteX10" fmla="*/ 1617108 w 2285015"/>
              <a:gd name="connsiteY10" fmla="*/ 602258 h 921485"/>
              <a:gd name="connsiteX11" fmla="*/ 1710657 w 2285015"/>
              <a:gd name="connsiteY11" fmla="*/ 680718 h 921485"/>
              <a:gd name="connsiteX12" fmla="*/ 1722413 w 2285015"/>
              <a:gd name="connsiteY12" fmla="*/ 683119 h 921485"/>
              <a:gd name="connsiteX13" fmla="*/ 1736251 w 2285015"/>
              <a:gd name="connsiteY13" fmla="*/ 684618 h 921485"/>
              <a:gd name="connsiteX14" fmla="*/ 1803831 w 2285015"/>
              <a:gd name="connsiteY14" fmla="*/ 668205 h 921485"/>
              <a:gd name="connsiteX15" fmla="*/ 1839002 w 2285015"/>
              <a:gd name="connsiteY15" fmla="*/ 627805 h 921485"/>
              <a:gd name="connsiteX16" fmla="*/ 1845585 w 2285015"/>
              <a:gd name="connsiteY16" fmla="*/ 613280 h 921485"/>
              <a:gd name="connsiteX17" fmla="*/ 1852939 w 2285015"/>
              <a:gd name="connsiteY17" fmla="*/ 586356 h 921485"/>
              <a:gd name="connsiteX18" fmla="*/ 1854260 w 2285015"/>
              <a:gd name="connsiteY18" fmla="*/ 575102 h 921485"/>
              <a:gd name="connsiteX19" fmla="*/ 1854348 w 2285015"/>
              <a:gd name="connsiteY19" fmla="*/ 556156 h 921485"/>
              <a:gd name="connsiteX20" fmla="*/ 1805647 w 2285015"/>
              <a:gd name="connsiteY20" fmla="*/ 484716 h 921485"/>
              <a:gd name="connsiteX21" fmla="*/ 1723668 w 2285015"/>
              <a:gd name="connsiteY21" fmla="*/ 491436 h 921485"/>
              <a:gd name="connsiteX22" fmla="*/ 1702169 w 2285015"/>
              <a:gd name="connsiteY22" fmla="*/ 530398 h 921485"/>
              <a:gd name="connsiteX23" fmla="*/ 1745960 w 2285015"/>
              <a:gd name="connsiteY23" fmla="*/ 563994 h 921485"/>
              <a:gd name="connsiteX24" fmla="*/ 1754084 w 2285015"/>
              <a:gd name="connsiteY24" fmla="*/ 565166 h 921485"/>
              <a:gd name="connsiteX25" fmla="*/ 1784765 w 2285015"/>
              <a:gd name="connsiteY25" fmla="*/ 572708 h 921485"/>
              <a:gd name="connsiteX26" fmla="*/ 1744914 w 2285015"/>
              <a:gd name="connsiteY26" fmla="*/ 581673 h 921485"/>
              <a:gd name="connsiteX27" fmla="*/ 1682101 w 2285015"/>
              <a:gd name="connsiteY27" fmla="*/ 550757 h 921485"/>
              <a:gd name="connsiteX28" fmla="*/ 1684270 w 2285015"/>
              <a:gd name="connsiteY28" fmla="*/ 498932 h 921485"/>
              <a:gd name="connsiteX29" fmla="*/ 1753941 w 2285015"/>
              <a:gd name="connsiteY29" fmla="*/ 450531 h 921485"/>
              <a:gd name="connsiteX30" fmla="*/ 1873811 w 2285015"/>
              <a:gd name="connsiteY30" fmla="*/ 512843 h 921485"/>
              <a:gd name="connsiteX31" fmla="*/ 1882386 w 2285015"/>
              <a:gd name="connsiteY31" fmla="*/ 569618 h 921485"/>
              <a:gd name="connsiteX32" fmla="*/ 1881483 w 2285015"/>
              <a:gd name="connsiteY32" fmla="*/ 581106 h 921485"/>
              <a:gd name="connsiteX33" fmla="*/ 1890565 w 2285015"/>
              <a:gd name="connsiteY33" fmla="*/ 578931 h 921485"/>
              <a:gd name="connsiteX34" fmla="*/ 1893009 w 2285015"/>
              <a:gd name="connsiteY34" fmla="*/ 578193 h 921485"/>
              <a:gd name="connsiteX35" fmla="*/ 2012780 w 2285015"/>
              <a:gd name="connsiteY35" fmla="*/ 491855 h 921485"/>
              <a:gd name="connsiteX36" fmla="*/ 2016456 w 2285015"/>
              <a:gd name="connsiteY36" fmla="*/ 417076 h 921485"/>
              <a:gd name="connsiteX37" fmla="*/ 1958134 w 2285015"/>
              <a:gd name="connsiteY37" fmla="*/ 365157 h 921485"/>
              <a:gd name="connsiteX38" fmla="*/ 1894737 w 2285015"/>
              <a:gd name="connsiteY38" fmla="*/ 366377 h 921485"/>
              <a:gd name="connsiteX39" fmla="*/ 1879942 w 2285015"/>
              <a:gd name="connsiteY39" fmla="*/ 372225 h 921485"/>
              <a:gd name="connsiteX40" fmla="*/ 1867954 w 2285015"/>
              <a:gd name="connsiteY40" fmla="*/ 378789 h 921485"/>
              <a:gd name="connsiteX41" fmla="*/ 1867855 w 2285015"/>
              <a:gd name="connsiteY41" fmla="*/ 380109 h 921485"/>
              <a:gd name="connsiteX42" fmla="*/ 1867811 w 2285015"/>
              <a:gd name="connsiteY42" fmla="*/ 392126 h 921485"/>
              <a:gd name="connsiteX43" fmla="*/ 1890918 w 2285015"/>
              <a:gd name="connsiteY43" fmla="*/ 449808 h 921485"/>
              <a:gd name="connsiteX44" fmla="*/ 1929623 w 2285015"/>
              <a:gd name="connsiteY44" fmla="*/ 453980 h 921485"/>
              <a:gd name="connsiteX45" fmla="*/ 1938506 w 2285015"/>
              <a:gd name="connsiteY45" fmla="*/ 429123 h 921485"/>
              <a:gd name="connsiteX46" fmla="*/ 1939310 w 2285015"/>
              <a:gd name="connsiteY46" fmla="*/ 429535 h 921485"/>
              <a:gd name="connsiteX47" fmla="*/ 1950197 w 2285015"/>
              <a:gd name="connsiteY47" fmla="*/ 449079 h 921485"/>
              <a:gd name="connsiteX48" fmla="*/ 1943119 w 2285015"/>
              <a:gd name="connsiteY48" fmla="*/ 463534 h 921485"/>
              <a:gd name="connsiteX49" fmla="*/ 1905085 w 2285015"/>
              <a:gd name="connsiteY49" fmla="*/ 473826 h 921485"/>
              <a:gd name="connsiteX50" fmla="*/ 1858564 w 2285015"/>
              <a:gd name="connsiteY50" fmla="*/ 441863 h 921485"/>
              <a:gd name="connsiteX51" fmla="*/ 1843461 w 2285015"/>
              <a:gd name="connsiteY51" fmla="*/ 380413 h 921485"/>
              <a:gd name="connsiteX52" fmla="*/ 1844628 w 2285015"/>
              <a:gd name="connsiteY52" fmla="*/ 369576 h 921485"/>
              <a:gd name="connsiteX53" fmla="*/ 1833905 w 2285015"/>
              <a:gd name="connsiteY53" fmla="*/ 366710 h 921485"/>
              <a:gd name="connsiteX54" fmla="*/ 1808080 w 2285015"/>
              <a:gd name="connsiteY54" fmla="*/ 354064 h 921485"/>
              <a:gd name="connsiteX55" fmla="*/ 1798646 w 2285015"/>
              <a:gd name="connsiteY55" fmla="*/ 348853 h 921485"/>
              <a:gd name="connsiteX56" fmla="*/ 1739520 w 2285015"/>
              <a:gd name="connsiteY56" fmla="*/ 332261 h 921485"/>
              <a:gd name="connsiteX57" fmla="*/ 1804326 w 2285015"/>
              <a:gd name="connsiteY57" fmla="*/ 337326 h 921485"/>
              <a:gd name="connsiteX58" fmla="*/ 1863144 w 2285015"/>
              <a:gd name="connsiteY58" fmla="*/ 345862 h 921485"/>
              <a:gd name="connsiteX59" fmla="*/ 1899262 w 2285015"/>
              <a:gd name="connsiteY59" fmla="*/ 343858 h 921485"/>
              <a:gd name="connsiteX60" fmla="*/ 1915301 w 2285015"/>
              <a:gd name="connsiteY60" fmla="*/ 342638 h 921485"/>
              <a:gd name="connsiteX61" fmla="*/ 2015014 w 2285015"/>
              <a:gd name="connsiteY61" fmla="*/ 362958 h 921485"/>
              <a:gd name="connsiteX62" fmla="*/ 2057935 w 2285015"/>
              <a:gd name="connsiteY62" fmla="*/ 441467 h 921485"/>
              <a:gd name="connsiteX63" fmla="*/ 2006648 w 2285015"/>
              <a:gd name="connsiteY63" fmla="*/ 550983 h 921485"/>
              <a:gd name="connsiteX64" fmla="*/ 1998039 w 2285015"/>
              <a:gd name="connsiteY64" fmla="*/ 559955 h 921485"/>
              <a:gd name="connsiteX65" fmla="*/ 2009653 w 2285015"/>
              <a:gd name="connsiteY65" fmla="*/ 563722 h 921485"/>
              <a:gd name="connsiteX66" fmla="*/ 2091841 w 2285015"/>
              <a:gd name="connsiteY66" fmla="*/ 656055 h 921485"/>
              <a:gd name="connsiteX67" fmla="*/ 2094560 w 2285015"/>
              <a:gd name="connsiteY67" fmla="*/ 670605 h 921485"/>
              <a:gd name="connsiteX68" fmla="*/ 2095848 w 2285015"/>
              <a:gd name="connsiteY68" fmla="*/ 683033 h 921485"/>
              <a:gd name="connsiteX69" fmla="*/ 2106812 w 2285015"/>
              <a:gd name="connsiteY69" fmla="*/ 687477 h 921485"/>
              <a:gd name="connsiteX70" fmla="*/ 2186050 w 2285015"/>
              <a:gd name="connsiteY70" fmla="*/ 704363 h 921485"/>
              <a:gd name="connsiteX71" fmla="*/ 2285015 w 2285015"/>
              <a:gd name="connsiteY71" fmla="*/ 716247 h 921485"/>
              <a:gd name="connsiteX72" fmla="*/ 2244449 w 2285015"/>
              <a:gd name="connsiteY72" fmla="*/ 720955 h 921485"/>
              <a:gd name="connsiteX73" fmla="*/ 2172697 w 2285015"/>
              <a:gd name="connsiteY73" fmla="*/ 725351 h 921485"/>
              <a:gd name="connsiteX74" fmla="*/ 2132979 w 2285015"/>
              <a:gd name="connsiteY74" fmla="*/ 715510 h 921485"/>
              <a:gd name="connsiteX75" fmla="*/ 2105381 w 2285015"/>
              <a:gd name="connsiteY75" fmla="*/ 707571 h 921485"/>
              <a:gd name="connsiteX76" fmla="*/ 2094549 w 2285015"/>
              <a:gd name="connsiteY76" fmla="*/ 705762 h 921485"/>
              <a:gd name="connsiteX77" fmla="*/ 2092447 w 2285015"/>
              <a:gd name="connsiteY77" fmla="*/ 716558 h 921485"/>
              <a:gd name="connsiteX78" fmla="*/ 2047202 w 2285015"/>
              <a:gd name="connsiteY78" fmla="*/ 784898 h 921485"/>
              <a:gd name="connsiteX79" fmla="*/ 1950990 w 2285015"/>
              <a:gd name="connsiteY79" fmla="*/ 809483 h 921485"/>
              <a:gd name="connsiteX80" fmla="*/ 1880504 w 2285015"/>
              <a:gd name="connsiteY80" fmla="*/ 761013 h 921485"/>
              <a:gd name="connsiteX81" fmla="*/ 1912857 w 2285015"/>
              <a:gd name="connsiteY81" fmla="*/ 641966 h 921485"/>
              <a:gd name="connsiteX82" fmla="*/ 2020298 w 2285015"/>
              <a:gd name="connsiteY82" fmla="*/ 668181 h 921485"/>
              <a:gd name="connsiteX83" fmla="*/ 2022731 w 2285015"/>
              <a:gd name="connsiteY83" fmla="*/ 707726 h 921485"/>
              <a:gd name="connsiteX84" fmla="*/ 2007110 w 2285015"/>
              <a:gd name="connsiteY84" fmla="*/ 725274 h 921485"/>
              <a:gd name="connsiteX85" fmla="*/ 1993911 w 2285015"/>
              <a:gd name="connsiteY85" fmla="*/ 725452 h 921485"/>
              <a:gd name="connsiteX86" fmla="*/ 1978918 w 2285015"/>
              <a:gd name="connsiteY86" fmla="*/ 697614 h 921485"/>
              <a:gd name="connsiteX87" fmla="*/ 1973227 w 2285015"/>
              <a:gd name="connsiteY87" fmla="*/ 681635 h 921485"/>
              <a:gd name="connsiteX88" fmla="*/ 1943581 w 2285015"/>
              <a:gd name="connsiteY88" fmla="*/ 661058 h 921485"/>
              <a:gd name="connsiteX89" fmla="*/ 1902785 w 2285015"/>
              <a:gd name="connsiteY89" fmla="*/ 691072 h 921485"/>
              <a:gd name="connsiteX90" fmla="*/ 1902322 w 2285015"/>
              <a:gd name="connsiteY90" fmla="*/ 736024 h 921485"/>
              <a:gd name="connsiteX91" fmla="*/ 1944935 w 2285015"/>
              <a:gd name="connsiteY91" fmla="*/ 776828 h 921485"/>
              <a:gd name="connsiteX92" fmla="*/ 2042788 w 2285015"/>
              <a:gd name="connsiteY92" fmla="*/ 757324 h 921485"/>
              <a:gd name="connsiteX93" fmla="*/ 2071608 w 2285015"/>
              <a:gd name="connsiteY93" fmla="*/ 712520 h 921485"/>
              <a:gd name="connsiteX94" fmla="*/ 2073710 w 2285015"/>
              <a:gd name="connsiteY94" fmla="*/ 705816 h 921485"/>
              <a:gd name="connsiteX95" fmla="*/ 2075912 w 2285015"/>
              <a:gd name="connsiteY95" fmla="*/ 687305 h 921485"/>
              <a:gd name="connsiteX96" fmla="*/ 2074514 w 2285015"/>
              <a:gd name="connsiteY96" fmla="*/ 673650 h 921485"/>
              <a:gd name="connsiteX97" fmla="*/ 2071289 w 2285015"/>
              <a:gd name="connsiteY97" fmla="*/ 660958 h 921485"/>
              <a:gd name="connsiteX98" fmla="*/ 2030668 w 2285015"/>
              <a:gd name="connsiteY98" fmla="*/ 613202 h 921485"/>
              <a:gd name="connsiteX99" fmla="*/ 1889685 w 2285015"/>
              <a:gd name="connsiteY99" fmla="*/ 601061 h 921485"/>
              <a:gd name="connsiteX100" fmla="*/ 1877708 w 2285015"/>
              <a:gd name="connsiteY100" fmla="*/ 603640 h 921485"/>
              <a:gd name="connsiteX101" fmla="*/ 1874636 w 2285015"/>
              <a:gd name="connsiteY101" fmla="*/ 615525 h 921485"/>
              <a:gd name="connsiteX102" fmla="*/ 1842404 w 2285015"/>
              <a:gd name="connsiteY102" fmla="*/ 675017 h 921485"/>
              <a:gd name="connsiteX103" fmla="*/ 1751255 w 2285015"/>
              <a:gd name="connsiteY103" fmla="*/ 715385 h 921485"/>
              <a:gd name="connsiteX104" fmla="*/ 1739564 w 2285015"/>
              <a:gd name="connsiteY104" fmla="*/ 715790 h 921485"/>
              <a:gd name="connsiteX105" fmla="*/ 1701751 w 2285015"/>
              <a:gd name="connsiteY105" fmla="*/ 712115 h 921485"/>
              <a:gd name="connsiteX106" fmla="*/ 1694441 w 2285015"/>
              <a:gd name="connsiteY106" fmla="*/ 710562 h 921485"/>
              <a:gd name="connsiteX107" fmla="*/ 1685646 w 2285015"/>
              <a:gd name="connsiteY107" fmla="*/ 708030 h 921485"/>
              <a:gd name="connsiteX108" fmla="*/ 1590787 w 2285015"/>
              <a:gd name="connsiteY108" fmla="*/ 630570 h 921485"/>
              <a:gd name="connsiteX109" fmla="*/ 1584755 w 2285015"/>
              <a:gd name="connsiteY109" fmla="*/ 617745 h 921485"/>
              <a:gd name="connsiteX110" fmla="*/ 1572084 w 2285015"/>
              <a:gd name="connsiteY110" fmla="*/ 615525 h 921485"/>
              <a:gd name="connsiteX111" fmla="*/ 1491338 w 2285015"/>
              <a:gd name="connsiteY111" fmla="*/ 644692 h 921485"/>
              <a:gd name="connsiteX112" fmla="*/ 1493144 w 2285015"/>
              <a:gd name="connsiteY112" fmla="*/ 722508 h 921485"/>
              <a:gd name="connsiteX113" fmla="*/ 1568903 w 2285015"/>
              <a:gd name="connsiteY113" fmla="*/ 755109 h 921485"/>
              <a:gd name="connsiteX114" fmla="*/ 1570675 w 2285015"/>
              <a:gd name="connsiteY114" fmla="*/ 754651 h 921485"/>
              <a:gd name="connsiteX115" fmla="*/ 1585063 w 2285015"/>
              <a:gd name="connsiteY115" fmla="*/ 750161 h 921485"/>
              <a:gd name="connsiteX116" fmla="*/ 1604536 w 2285015"/>
              <a:gd name="connsiteY116" fmla="*/ 728388 h 921485"/>
              <a:gd name="connsiteX117" fmla="*/ 1577709 w 2285015"/>
              <a:gd name="connsiteY117" fmla="*/ 689395 h 921485"/>
              <a:gd name="connsiteX118" fmla="*/ 1561780 w 2285015"/>
              <a:gd name="connsiteY118" fmla="*/ 683173 h 921485"/>
              <a:gd name="connsiteX119" fmla="*/ 1586076 w 2285015"/>
              <a:gd name="connsiteY119" fmla="*/ 683895 h 921485"/>
              <a:gd name="connsiteX120" fmla="*/ 1622238 w 2285015"/>
              <a:gd name="connsiteY120" fmla="*/ 735869 h 921485"/>
              <a:gd name="connsiteX121" fmla="*/ 1604812 w 2285015"/>
              <a:gd name="connsiteY121" fmla="*/ 766567 h 921485"/>
              <a:gd name="connsiteX122" fmla="*/ 1594915 w 2285015"/>
              <a:gd name="connsiteY122" fmla="*/ 772151 h 921485"/>
              <a:gd name="connsiteX123" fmla="*/ 1602412 w 2285015"/>
              <a:gd name="connsiteY123" fmla="*/ 780727 h 921485"/>
              <a:gd name="connsiteX124" fmla="*/ 1645531 w 2285015"/>
              <a:gd name="connsiteY124" fmla="*/ 921485 h 921485"/>
              <a:gd name="connsiteX125" fmla="*/ 1635536 w 2285015"/>
              <a:gd name="connsiteY125" fmla="*/ 895642 h 921485"/>
              <a:gd name="connsiteX126" fmla="*/ 1610173 w 2285015"/>
              <a:gd name="connsiteY126" fmla="*/ 837221 h 921485"/>
              <a:gd name="connsiteX127" fmla="*/ 1529977 w 2285015"/>
              <a:gd name="connsiteY127" fmla="*/ 774637 h 921485"/>
              <a:gd name="connsiteX128" fmla="*/ 1483687 w 2285015"/>
              <a:gd name="connsiteY128" fmla="*/ 747428 h 921485"/>
              <a:gd name="connsiteX129" fmla="*/ 1447239 w 2285015"/>
              <a:gd name="connsiteY129" fmla="*/ 677604 h 921485"/>
              <a:gd name="connsiteX130" fmla="*/ 1476367 w 2285015"/>
              <a:gd name="connsiteY130" fmla="*/ 612161 h 921485"/>
              <a:gd name="connsiteX131" fmla="*/ 1563244 w 2285015"/>
              <a:gd name="connsiteY131" fmla="*/ 583405 h 921485"/>
              <a:gd name="connsiteX132" fmla="*/ 1574319 w 2285015"/>
              <a:gd name="connsiteY132" fmla="*/ 584088 h 921485"/>
              <a:gd name="connsiteX133" fmla="*/ 1573317 w 2285015"/>
              <a:gd name="connsiteY133" fmla="*/ 573121 h 921485"/>
              <a:gd name="connsiteX134" fmla="*/ 1759225 w 2285015"/>
              <a:gd name="connsiteY134" fmla="*/ 241658 h 921485"/>
              <a:gd name="connsiteX135" fmla="*/ 1877688 w 2285015"/>
              <a:gd name="connsiteY135" fmla="*/ 215102 h 921485"/>
              <a:gd name="connsiteX136" fmla="*/ 221779 w 2285015"/>
              <a:gd name="connsiteY136" fmla="*/ 104909 h 921485"/>
              <a:gd name="connsiteX137" fmla="*/ 284920 w 2285015"/>
              <a:gd name="connsiteY137" fmla="*/ 114532 h 921485"/>
              <a:gd name="connsiteX138" fmla="*/ 583603 w 2285015"/>
              <a:gd name="connsiteY138" fmla="*/ 366136 h 921485"/>
              <a:gd name="connsiteX139" fmla="*/ 651541 w 2285015"/>
              <a:gd name="connsiteY139" fmla="*/ 454562 h 921485"/>
              <a:gd name="connsiteX140" fmla="*/ 1145809 w 2285015"/>
              <a:gd name="connsiteY140" fmla="*/ 694730 h 921485"/>
              <a:gd name="connsiteX141" fmla="*/ 1532663 w 2285015"/>
              <a:gd name="connsiteY141" fmla="*/ 382036 h 921485"/>
              <a:gd name="connsiteX142" fmla="*/ 1376389 w 2285015"/>
              <a:gd name="connsiteY142" fmla="*/ 619936 h 921485"/>
              <a:gd name="connsiteX143" fmla="*/ 745965 w 2285015"/>
              <a:gd name="connsiteY143" fmla="*/ 593006 h 921485"/>
              <a:gd name="connsiteX144" fmla="*/ 576583 w 2285015"/>
              <a:gd name="connsiteY144" fmla="*/ 415188 h 921485"/>
              <a:gd name="connsiteX145" fmla="*/ 264777 w 2285015"/>
              <a:gd name="connsiteY145" fmla="*/ 164635 h 921485"/>
              <a:gd name="connsiteX146" fmla="*/ 170920 w 2285015"/>
              <a:gd name="connsiteY146" fmla="*/ 161512 h 921485"/>
              <a:gd name="connsiteX147" fmla="*/ 54821 w 2285015"/>
              <a:gd name="connsiteY147" fmla="*/ 263182 h 921485"/>
              <a:gd name="connsiteX148" fmla="*/ 119626 w 2285015"/>
              <a:gd name="connsiteY148" fmla="*/ 408345 h 921485"/>
              <a:gd name="connsiteX149" fmla="*/ 257151 w 2285015"/>
              <a:gd name="connsiteY149" fmla="*/ 395917 h 921485"/>
              <a:gd name="connsiteX150" fmla="*/ 287205 w 2285015"/>
              <a:gd name="connsiteY150" fmla="*/ 337915 h 921485"/>
              <a:gd name="connsiteX151" fmla="*/ 268408 w 2285015"/>
              <a:gd name="connsiteY151" fmla="*/ 292389 h 921485"/>
              <a:gd name="connsiteX152" fmla="*/ 160892 w 2285015"/>
              <a:gd name="connsiteY152" fmla="*/ 278882 h 921485"/>
              <a:gd name="connsiteX153" fmla="*/ 150948 w 2285015"/>
              <a:gd name="connsiteY153" fmla="*/ 309665 h 921485"/>
              <a:gd name="connsiteX154" fmla="*/ 217207 w 2285015"/>
              <a:gd name="connsiteY154" fmla="*/ 330218 h 921485"/>
              <a:gd name="connsiteX155" fmla="*/ 188381 w 2285015"/>
              <a:gd name="connsiteY155" fmla="*/ 352208 h 921485"/>
              <a:gd name="connsiteX156" fmla="*/ 119486 w 2285015"/>
              <a:gd name="connsiteY156" fmla="*/ 324229 h 921485"/>
              <a:gd name="connsiteX157" fmla="*/ 118390 w 2285015"/>
              <a:gd name="connsiteY157" fmla="*/ 279821 h 921485"/>
              <a:gd name="connsiteX158" fmla="*/ 186522 w 2285015"/>
              <a:gd name="connsiteY158" fmla="*/ 234566 h 921485"/>
              <a:gd name="connsiteX159" fmla="*/ 305942 w 2285015"/>
              <a:gd name="connsiteY159" fmla="*/ 291752 h 921485"/>
              <a:gd name="connsiteX160" fmla="*/ 290090 w 2285015"/>
              <a:gd name="connsiteY160" fmla="*/ 416921 h 921485"/>
              <a:gd name="connsiteX161" fmla="*/ 258092 w 2285015"/>
              <a:gd name="connsiteY161" fmla="*/ 446523 h 921485"/>
              <a:gd name="connsiteX162" fmla="*/ 241564 w 2285015"/>
              <a:gd name="connsiteY162" fmla="*/ 455650 h 921485"/>
              <a:gd name="connsiteX163" fmla="*/ 260595 w 2285015"/>
              <a:gd name="connsiteY163" fmla="*/ 458090 h 921485"/>
              <a:gd name="connsiteX164" fmla="*/ 387220 w 2285015"/>
              <a:gd name="connsiteY164" fmla="*/ 537723 h 921485"/>
              <a:gd name="connsiteX165" fmla="*/ 409050 w 2285015"/>
              <a:gd name="connsiteY165" fmla="*/ 580671 h 921485"/>
              <a:gd name="connsiteX166" fmla="*/ 412269 w 2285015"/>
              <a:gd name="connsiteY166" fmla="*/ 591685 h 921485"/>
              <a:gd name="connsiteX167" fmla="*/ 423844 w 2285015"/>
              <a:gd name="connsiteY167" fmla="*/ 592695 h 921485"/>
              <a:gd name="connsiteX168" fmla="*/ 507082 w 2285015"/>
              <a:gd name="connsiteY168" fmla="*/ 636139 h 921485"/>
              <a:gd name="connsiteX169" fmla="*/ 582281 w 2285015"/>
              <a:gd name="connsiteY169" fmla="*/ 676718 h 921485"/>
              <a:gd name="connsiteX170" fmla="*/ 637120 w 2285015"/>
              <a:gd name="connsiteY170" fmla="*/ 684936 h 921485"/>
              <a:gd name="connsiteX171" fmla="*/ 646060 w 2285015"/>
              <a:gd name="connsiteY171" fmla="*/ 686031 h 921485"/>
              <a:gd name="connsiteX172" fmla="*/ 576528 w 2285015"/>
              <a:gd name="connsiteY172" fmla="*/ 696090 h 921485"/>
              <a:gd name="connsiteX173" fmla="*/ 505955 w 2285015"/>
              <a:gd name="connsiteY173" fmla="*/ 661811 h 921485"/>
              <a:gd name="connsiteX174" fmla="*/ 425935 w 2285015"/>
              <a:gd name="connsiteY174" fmla="*/ 625847 h 921485"/>
              <a:gd name="connsiteX175" fmla="*/ 414772 w 2285015"/>
              <a:gd name="connsiteY175" fmla="*/ 626663 h 921485"/>
              <a:gd name="connsiteX176" fmla="*/ 413909 w 2285015"/>
              <a:gd name="connsiteY176" fmla="*/ 633412 h 921485"/>
              <a:gd name="connsiteX177" fmla="*/ 412634 w 2285015"/>
              <a:gd name="connsiteY177" fmla="*/ 638268 h 921485"/>
              <a:gd name="connsiteX178" fmla="*/ 373522 w 2285015"/>
              <a:gd name="connsiteY178" fmla="*/ 688424 h 921485"/>
              <a:gd name="connsiteX179" fmla="*/ 321956 w 2285015"/>
              <a:gd name="connsiteY179" fmla="*/ 703758 h 921485"/>
              <a:gd name="connsiteX180" fmla="*/ 224376 w 2285015"/>
              <a:gd name="connsiteY180" fmla="*/ 677627 h 921485"/>
              <a:gd name="connsiteX181" fmla="*/ 209573 w 2285015"/>
              <a:gd name="connsiteY181" fmla="*/ 587203 h 921485"/>
              <a:gd name="connsiteX182" fmla="*/ 278832 w 2285015"/>
              <a:gd name="connsiteY182" fmla="*/ 561997 h 921485"/>
              <a:gd name="connsiteX183" fmla="*/ 307706 w 2285015"/>
              <a:gd name="connsiteY183" fmla="*/ 602172 h 921485"/>
              <a:gd name="connsiteX184" fmla="*/ 276827 w 2285015"/>
              <a:gd name="connsiteY184" fmla="*/ 587522 h 921485"/>
              <a:gd name="connsiteX185" fmla="*/ 246515 w 2285015"/>
              <a:gd name="connsiteY185" fmla="*/ 596913 h 921485"/>
              <a:gd name="connsiteX186" fmla="*/ 233767 w 2285015"/>
              <a:gd name="connsiteY186" fmla="*/ 621443 h 921485"/>
              <a:gd name="connsiteX187" fmla="*/ 277294 w 2285015"/>
              <a:gd name="connsiteY187" fmla="*/ 670053 h 921485"/>
              <a:gd name="connsiteX188" fmla="*/ 365795 w 2285015"/>
              <a:gd name="connsiteY188" fmla="*/ 646968 h 921485"/>
              <a:gd name="connsiteX189" fmla="*/ 366160 w 2285015"/>
              <a:gd name="connsiteY189" fmla="*/ 564078 h 921485"/>
              <a:gd name="connsiteX190" fmla="*/ 262360 w 2285015"/>
              <a:gd name="connsiteY190" fmla="*/ 487210 h 921485"/>
              <a:gd name="connsiteX191" fmla="*/ 223722 w 2285015"/>
              <a:gd name="connsiteY191" fmla="*/ 482355 h 921485"/>
              <a:gd name="connsiteX192" fmla="*/ 72911 w 2285015"/>
              <a:gd name="connsiteY192" fmla="*/ 434561 h 921485"/>
              <a:gd name="connsiteX193" fmla="*/ 5284 w 2285015"/>
              <a:gd name="connsiteY193" fmla="*/ 241557 h 921485"/>
              <a:gd name="connsiteX194" fmla="*/ 165378 w 2285015"/>
              <a:gd name="connsiteY194" fmla="*/ 106780 h 921485"/>
              <a:gd name="connsiteX195" fmla="*/ 221779 w 2285015"/>
              <a:gd name="connsiteY195" fmla="*/ 104909 h 921485"/>
              <a:gd name="connsiteX196" fmla="*/ 1245699 w 2285015"/>
              <a:gd name="connsiteY196" fmla="*/ 1886 h 921485"/>
              <a:gd name="connsiteX197" fmla="*/ 1341912 w 2285015"/>
              <a:gd name="connsiteY197" fmla="*/ 26502 h 921485"/>
              <a:gd name="connsiteX198" fmla="*/ 1387167 w 2285015"/>
              <a:gd name="connsiteY198" fmla="*/ 94850 h 921485"/>
              <a:gd name="connsiteX199" fmla="*/ 1389258 w 2285015"/>
              <a:gd name="connsiteY199" fmla="*/ 105631 h 921485"/>
              <a:gd name="connsiteX200" fmla="*/ 1400112 w 2285015"/>
              <a:gd name="connsiteY200" fmla="*/ 103782 h 921485"/>
              <a:gd name="connsiteX201" fmla="*/ 1427710 w 2285015"/>
              <a:gd name="connsiteY201" fmla="*/ 95883 h 921485"/>
              <a:gd name="connsiteX202" fmla="*/ 1467373 w 2285015"/>
              <a:gd name="connsiteY202" fmla="*/ 86034 h 921485"/>
              <a:gd name="connsiteX203" fmla="*/ 1539081 w 2285015"/>
              <a:gd name="connsiteY203" fmla="*/ 90398 h 921485"/>
              <a:gd name="connsiteX204" fmla="*/ 1579746 w 2285015"/>
              <a:gd name="connsiteY204" fmla="*/ 95106 h 921485"/>
              <a:gd name="connsiteX205" fmla="*/ 1480759 w 2285015"/>
              <a:gd name="connsiteY205" fmla="*/ 106983 h 921485"/>
              <a:gd name="connsiteX206" fmla="*/ 1401554 w 2285015"/>
              <a:gd name="connsiteY206" fmla="*/ 123901 h 921485"/>
              <a:gd name="connsiteX207" fmla="*/ 1390524 w 2285015"/>
              <a:gd name="connsiteY207" fmla="*/ 128337 h 921485"/>
              <a:gd name="connsiteX208" fmla="*/ 1389357 w 2285015"/>
              <a:gd name="connsiteY208" fmla="*/ 140718 h 921485"/>
              <a:gd name="connsiteX209" fmla="*/ 1386550 w 2285015"/>
              <a:gd name="connsiteY209" fmla="*/ 155282 h 921485"/>
              <a:gd name="connsiteX210" fmla="*/ 1304406 w 2285015"/>
              <a:gd name="connsiteY210" fmla="*/ 247702 h 921485"/>
              <a:gd name="connsiteX211" fmla="*/ 1292781 w 2285015"/>
              <a:gd name="connsiteY211" fmla="*/ 251415 h 921485"/>
              <a:gd name="connsiteX212" fmla="*/ 1301368 w 2285015"/>
              <a:gd name="connsiteY212" fmla="*/ 260402 h 921485"/>
              <a:gd name="connsiteX213" fmla="*/ 1352700 w 2285015"/>
              <a:gd name="connsiteY213" fmla="*/ 369872 h 921485"/>
              <a:gd name="connsiteX214" fmla="*/ 1309723 w 2285015"/>
              <a:gd name="connsiteY214" fmla="*/ 448418 h 921485"/>
              <a:gd name="connsiteX215" fmla="*/ 1209999 w 2285015"/>
              <a:gd name="connsiteY215" fmla="*/ 468724 h 921485"/>
              <a:gd name="connsiteX216" fmla="*/ 1194070 w 2285015"/>
              <a:gd name="connsiteY216" fmla="*/ 467512 h 921485"/>
              <a:gd name="connsiteX217" fmla="*/ 1157897 w 2285015"/>
              <a:gd name="connsiteY217" fmla="*/ 465523 h 921485"/>
              <a:gd name="connsiteX218" fmla="*/ 1099024 w 2285015"/>
              <a:gd name="connsiteY218" fmla="*/ 474036 h 921485"/>
              <a:gd name="connsiteX219" fmla="*/ 1034232 w 2285015"/>
              <a:gd name="connsiteY219" fmla="*/ 479070 h 921485"/>
              <a:gd name="connsiteX220" fmla="*/ 1093366 w 2285015"/>
              <a:gd name="connsiteY220" fmla="*/ 462471 h 921485"/>
              <a:gd name="connsiteX221" fmla="*/ 1102855 w 2285015"/>
              <a:gd name="connsiteY221" fmla="*/ 457304 h 921485"/>
              <a:gd name="connsiteX222" fmla="*/ 1128681 w 2285015"/>
              <a:gd name="connsiteY222" fmla="*/ 444613 h 921485"/>
              <a:gd name="connsiteX223" fmla="*/ 1139348 w 2285015"/>
              <a:gd name="connsiteY223" fmla="*/ 441792 h 921485"/>
              <a:gd name="connsiteX224" fmla="*/ 1138159 w 2285015"/>
              <a:gd name="connsiteY224" fmla="*/ 430957 h 921485"/>
              <a:gd name="connsiteX225" fmla="*/ 1153361 w 2285015"/>
              <a:gd name="connsiteY225" fmla="*/ 369522 h 921485"/>
              <a:gd name="connsiteX226" fmla="*/ 1199838 w 2285015"/>
              <a:gd name="connsiteY226" fmla="*/ 337550 h 921485"/>
              <a:gd name="connsiteX227" fmla="*/ 1237872 w 2285015"/>
              <a:gd name="connsiteY227" fmla="*/ 347804 h 921485"/>
              <a:gd name="connsiteX228" fmla="*/ 1244906 w 2285015"/>
              <a:gd name="connsiteY228" fmla="*/ 362260 h 921485"/>
              <a:gd name="connsiteX229" fmla="*/ 1234019 w 2285015"/>
              <a:gd name="connsiteY229" fmla="*/ 381849 h 921485"/>
              <a:gd name="connsiteX230" fmla="*/ 1233216 w 2285015"/>
              <a:gd name="connsiteY230" fmla="*/ 382214 h 921485"/>
              <a:gd name="connsiteX231" fmla="*/ 1224398 w 2285015"/>
              <a:gd name="connsiteY231" fmla="*/ 357405 h 921485"/>
              <a:gd name="connsiteX232" fmla="*/ 1185638 w 2285015"/>
              <a:gd name="connsiteY232" fmla="*/ 361576 h 921485"/>
              <a:gd name="connsiteX233" fmla="*/ 1162542 w 2285015"/>
              <a:gd name="connsiteY233" fmla="*/ 419266 h 921485"/>
              <a:gd name="connsiteX234" fmla="*/ 1162685 w 2285015"/>
              <a:gd name="connsiteY234" fmla="*/ 431283 h 921485"/>
              <a:gd name="connsiteX235" fmla="*/ 1162718 w 2285015"/>
              <a:gd name="connsiteY235" fmla="*/ 432596 h 921485"/>
              <a:gd name="connsiteX236" fmla="*/ 1174706 w 2285015"/>
              <a:gd name="connsiteY236" fmla="*/ 439175 h 921485"/>
              <a:gd name="connsiteX237" fmla="*/ 1189502 w 2285015"/>
              <a:gd name="connsiteY237" fmla="*/ 444938 h 921485"/>
              <a:gd name="connsiteX238" fmla="*/ 1252898 w 2285015"/>
              <a:gd name="connsiteY238" fmla="*/ 446251 h 921485"/>
              <a:gd name="connsiteX239" fmla="*/ 1311176 w 2285015"/>
              <a:gd name="connsiteY239" fmla="*/ 394378 h 921485"/>
              <a:gd name="connsiteX240" fmla="*/ 1307500 w 2285015"/>
              <a:gd name="connsiteY240" fmla="*/ 319545 h 921485"/>
              <a:gd name="connsiteX241" fmla="*/ 1185263 w 2285015"/>
              <a:gd name="connsiteY241" fmla="*/ 232485 h 921485"/>
              <a:gd name="connsiteX242" fmla="*/ 1166076 w 2285015"/>
              <a:gd name="connsiteY242" fmla="*/ 228089 h 921485"/>
              <a:gd name="connsiteX243" fmla="*/ 1154715 w 2285015"/>
              <a:gd name="connsiteY243" fmla="*/ 226085 h 921485"/>
              <a:gd name="connsiteX244" fmla="*/ 1155453 w 2285015"/>
              <a:gd name="connsiteY244" fmla="*/ 237340 h 921485"/>
              <a:gd name="connsiteX245" fmla="*/ 1146833 w 2285015"/>
              <a:gd name="connsiteY245" fmla="*/ 292296 h 921485"/>
              <a:gd name="connsiteX246" fmla="*/ 1026963 w 2285015"/>
              <a:gd name="connsiteY246" fmla="*/ 354609 h 921485"/>
              <a:gd name="connsiteX247" fmla="*/ 957252 w 2285015"/>
              <a:gd name="connsiteY247" fmla="*/ 306224 h 921485"/>
              <a:gd name="connsiteX248" fmla="*/ 955067 w 2285015"/>
              <a:gd name="connsiteY248" fmla="*/ 254436 h 921485"/>
              <a:gd name="connsiteX249" fmla="*/ 1017936 w 2285015"/>
              <a:gd name="connsiteY249" fmla="*/ 223498 h 921485"/>
              <a:gd name="connsiteX250" fmla="*/ 1057776 w 2285015"/>
              <a:gd name="connsiteY250" fmla="*/ 232485 h 921485"/>
              <a:gd name="connsiteX251" fmla="*/ 1027141 w 2285015"/>
              <a:gd name="connsiteY251" fmla="*/ 240012 h 921485"/>
              <a:gd name="connsiteX252" fmla="*/ 1018971 w 2285015"/>
              <a:gd name="connsiteY252" fmla="*/ 241146 h 921485"/>
              <a:gd name="connsiteX253" fmla="*/ 975179 w 2285015"/>
              <a:gd name="connsiteY253" fmla="*/ 274803 h 921485"/>
              <a:gd name="connsiteX254" fmla="*/ 996729 w 2285015"/>
              <a:gd name="connsiteY254" fmla="*/ 313758 h 921485"/>
              <a:gd name="connsiteX255" fmla="*/ 1078615 w 2285015"/>
              <a:gd name="connsiteY255" fmla="*/ 320470 h 921485"/>
              <a:gd name="connsiteX256" fmla="*/ 1127316 w 2285015"/>
              <a:gd name="connsiteY256" fmla="*/ 249053 h 921485"/>
              <a:gd name="connsiteX257" fmla="*/ 1127580 w 2285015"/>
              <a:gd name="connsiteY257" fmla="*/ 233549 h 921485"/>
              <a:gd name="connsiteX258" fmla="*/ 1126358 w 2285015"/>
              <a:gd name="connsiteY258" fmla="*/ 222387 h 921485"/>
              <a:gd name="connsiteX259" fmla="*/ 1116924 w 2285015"/>
              <a:gd name="connsiteY259" fmla="*/ 187362 h 921485"/>
              <a:gd name="connsiteX260" fmla="*/ 1112664 w 2285015"/>
              <a:gd name="connsiteY260" fmla="*/ 178570 h 921485"/>
              <a:gd name="connsiteX261" fmla="*/ 1076799 w 2285015"/>
              <a:gd name="connsiteY261" fmla="*/ 136990 h 921485"/>
              <a:gd name="connsiteX262" fmla="*/ 983629 w 2285015"/>
              <a:gd name="connsiteY262" fmla="*/ 124468 h 921485"/>
              <a:gd name="connsiteX263" fmla="*/ 890083 w 2285015"/>
              <a:gd name="connsiteY263" fmla="*/ 202922 h 921485"/>
              <a:gd name="connsiteX264" fmla="*/ 884004 w 2285015"/>
              <a:gd name="connsiteY264" fmla="*/ 222387 h 921485"/>
              <a:gd name="connsiteX265" fmla="*/ 881640 w 2285015"/>
              <a:gd name="connsiteY265" fmla="*/ 232182 h 921485"/>
              <a:gd name="connsiteX266" fmla="*/ 931744 w 2285015"/>
              <a:gd name="connsiteY266" fmla="*/ 446221 h 921485"/>
              <a:gd name="connsiteX267" fmla="*/ 1244961 w 2285015"/>
              <a:gd name="connsiteY267" fmla="*/ 543946 h 921485"/>
              <a:gd name="connsiteX268" fmla="*/ 1437805 w 2285015"/>
              <a:gd name="connsiteY268" fmla="*/ 349171 h 921485"/>
              <a:gd name="connsiteX269" fmla="*/ 1465997 w 2285015"/>
              <a:gd name="connsiteY269" fmla="*/ 299202 h 921485"/>
              <a:gd name="connsiteX270" fmla="*/ 1737858 w 2285015"/>
              <a:gd name="connsiteY270" fmla="*/ 73769 h 921485"/>
              <a:gd name="connsiteX271" fmla="*/ 2121520 w 2285015"/>
              <a:gd name="connsiteY271" fmla="*/ 183377 h 921485"/>
              <a:gd name="connsiteX272" fmla="*/ 2197543 w 2285015"/>
              <a:gd name="connsiteY272" fmla="*/ 265638 h 921485"/>
              <a:gd name="connsiteX273" fmla="*/ 2281547 w 2285015"/>
              <a:gd name="connsiteY273" fmla="*/ 448489 h 921485"/>
              <a:gd name="connsiteX274" fmla="*/ 2242798 w 2285015"/>
              <a:gd name="connsiteY274" fmla="*/ 371814 h 921485"/>
              <a:gd name="connsiteX275" fmla="*/ 2023436 w 2285015"/>
              <a:gd name="connsiteY275" fmla="*/ 144113 h 921485"/>
              <a:gd name="connsiteX276" fmla="*/ 1722535 w 2285015"/>
              <a:gd name="connsiteY276" fmla="*/ 110641 h 921485"/>
              <a:gd name="connsiteX277" fmla="*/ 1632894 w 2285015"/>
              <a:gd name="connsiteY277" fmla="*/ 154001 h 921485"/>
              <a:gd name="connsiteX278" fmla="*/ 1621269 w 2285015"/>
              <a:gd name="connsiteY278" fmla="*/ 162662 h 921485"/>
              <a:gd name="connsiteX279" fmla="*/ 1451708 w 2285015"/>
              <a:gd name="connsiteY279" fmla="*/ 392181 h 921485"/>
              <a:gd name="connsiteX280" fmla="*/ 1449617 w 2285015"/>
              <a:gd name="connsiteY280" fmla="*/ 395986 h 921485"/>
              <a:gd name="connsiteX281" fmla="*/ 1032249 w 2285015"/>
              <a:gd name="connsiteY281" fmla="*/ 563543 h 921485"/>
              <a:gd name="connsiteX282" fmla="*/ 845343 w 2285015"/>
              <a:gd name="connsiteY282" fmla="*/ 258662 h 921485"/>
              <a:gd name="connsiteX283" fmla="*/ 846307 w 2285015"/>
              <a:gd name="connsiteY283" fmla="*/ 232229 h 921485"/>
              <a:gd name="connsiteX284" fmla="*/ 837133 w 2285015"/>
              <a:gd name="connsiteY284" fmla="*/ 212321 h 921485"/>
              <a:gd name="connsiteX285" fmla="*/ 743765 w 2285015"/>
              <a:gd name="connsiteY285" fmla="*/ 106968 h 921485"/>
              <a:gd name="connsiteX286" fmla="*/ 611831 w 2285015"/>
              <a:gd name="connsiteY286" fmla="*/ 118992 h 921485"/>
              <a:gd name="connsiteX287" fmla="*/ 613697 w 2285015"/>
              <a:gd name="connsiteY287" fmla="*/ 196855 h 921485"/>
              <a:gd name="connsiteX288" fmla="*/ 689487 w 2285015"/>
              <a:gd name="connsiteY288" fmla="*/ 229510 h 921485"/>
              <a:gd name="connsiteX289" fmla="*/ 691299 w 2285015"/>
              <a:gd name="connsiteY289" fmla="*/ 229013 h 921485"/>
              <a:gd name="connsiteX290" fmla="*/ 705649 w 2285015"/>
              <a:gd name="connsiteY290" fmla="*/ 224477 h 921485"/>
              <a:gd name="connsiteX291" fmla="*/ 725116 w 2285015"/>
              <a:gd name="connsiteY291" fmla="*/ 202704 h 921485"/>
              <a:gd name="connsiteX292" fmla="*/ 698256 w 2285015"/>
              <a:gd name="connsiteY292" fmla="*/ 163749 h 921485"/>
              <a:gd name="connsiteX293" fmla="*/ 682366 w 2285015"/>
              <a:gd name="connsiteY293" fmla="*/ 157589 h 921485"/>
              <a:gd name="connsiteX294" fmla="*/ 706652 w 2285015"/>
              <a:gd name="connsiteY294" fmla="*/ 158311 h 921485"/>
              <a:gd name="connsiteX295" fmla="*/ 742787 w 2285015"/>
              <a:gd name="connsiteY295" fmla="*/ 210277 h 921485"/>
              <a:gd name="connsiteX296" fmla="*/ 725388 w 2285015"/>
              <a:gd name="connsiteY296" fmla="*/ 240936 h 921485"/>
              <a:gd name="connsiteX297" fmla="*/ 715460 w 2285015"/>
              <a:gd name="connsiteY297" fmla="*/ 246506 h 921485"/>
              <a:gd name="connsiteX298" fmla="*/ 722994 w 2285015"/>
              <a:gd name="connsiteY298" fmla="*/ 255081 h 921485"/>
              <a:gd name="connsiteX299" fmla="*/ 766109 w 2285015"/>
              <a:gd name="connsiteY299" fmla="*/ 395847 h 921485"/>
              <a:gd name="connsiteX300" fmla="*/ 756088 w 2285015"/>
              <a:gd name="connsiteY300" fmla="*/ 370004 h 921485"/>
              <a:gd name="connsiteX301" fmla="*/ 730697 w 2285015"/>
              <a:gd name="connsiteY301" fmla="*/ 311583 h 921485"/>
              <a:gd name="connsiteX302" fmla="*/ 650508 w 2285015"/>
              <a:gd name="connsiteY302" fmla="*/ 248999 h 921485"/>
              <a:gd name="connsiteX303" fmla="*/ 604259 w 2285015"/>
              <a:gd name="connsiteY303" fmla="*/ 221796 h 921485"/>
              <a:gd name="connsiteX304" fmla="*/ 567775 w 2285015"/>
              <a:gd name="connsiteY304" fmla="*/ 151997 h 921485"/>
              <a:gd name="connsiteX305" fmla="*/ 596874 w 2285015"/>
              <a:gd name="connsiteY305" fmla="*/ 86507 h 921485"/>
              <a:gd name="connsiteX306" fmla="*/ 773743 w 2285015"/>
              <a:gd name="connsiteY306" fmla="*/ 85598 h 921485"/>
              <a:gd name="connsiteX307" fmla="*/ 852037 w 2285015"/>
              <a:gd name="connsiteY307" fmla="*/ 173497 h 921485"/>
              <a:gd name="connsiteX308" fmla="*/ 858349 w 2285015"/>
              <a:gd name="connsiteY308" fmla="*/ 186050 h 921485"/>
              <a:gd name="connsiteX309" fmla="*/ 864374 w 2285015"/>
              <a:gd name="connsiteY309" fmla="*/ 173497 h 921485"/>
              <a:gd name="connsiteX310" fmla="*/ 967443 w 2285015"/>
              <a:gd name="connsiteY310" fmla="*/ 94578 h 921485"/>
              <a:gd name="connsiteX311" fmla="*/ 1115317 w 2285015"/>
              <a:gd name="connsiteY311" fmla="*/ 130138 h 921485"/>
              <a:gd name="connsiteX312" fmla="*/ 1147450 w 2285015"/>
              <a:gd name="connsiteY312" fmla="*/ 189141 h 921485"/>
              <a:gd name="connsiteX313" fmla="*/ 1150719 w 2285015"/>
              <a:gd name="connsiteY313" fmla="*/ 201694 h 921485"/>
              <a:gd name="connsiteX314" fmla="*/ 1162972 w 2285015"/>
              <a:gd name="connsiteY314" fmla="*/ 205275 h 921485"/>
              <a:gd name="connsiteX315" fmla="*/ 1325421 w 2285015"/>
              <a:gd name="connsiteY315" fmla="*/ 198151 h 921485"/>
              <a:gd name="connsiteX316" fmla="*/ 1366075 w 2285015"/>
              <a:gd name="connsiteY316" fmla="*/ 150450 h 921485"/>
              <a:gd name="connsiteX317" fmla="*/ 1369201 w 2285015"/>
              <a:gd name="connsiteY317" fmla="*/ 137751 h 921485"/>
              <a:gd name="connsiteX318" fmla="*/ 1370665 w 2285015"/>
              <a:gd name="connsiteY318" fmla="*/ 124063 h 921485"/>
              <a:gd name="connsiteX319" fmla="*/ 1368386 w 2285015"/>
              <a:gd name="connsiteY319" fmla="*/ 105593 h 921485"/>
              <a:gd name="connsiteX320" fmla="*/ 1366350 w 2285015"/>
              <a:gd name="connsiteY320" fmla="*/ 98850 h 921485"/>
              <a:gd name="connsiteX321" fmla="*/ 1337519 w 2285015"/>
              <a:gd name="connsiteY321" fmla="*/ 54031 h 921485"/>
              <a:gd name="connsiteX322" fmla="*/ 1239622 w 2285015"/>
              <a:gd name="connsiteY322" fmla="*/ 34541 h 921485"/>
              <a:gd name="connsiteX323" fmla="*/ 1197042 w 2285015"/>
              <a:gd name="connsiteY323" fmla="*/ 75400 h 921485"/>
              <a:gd name="connsiteX324" fmla="*/ 1197406 w 2285015"/>
              <a:gd name="connsiteY324" fmla="*/ 120344 h 921485"/>
              <a:gd name="connsiteX325" fmla="*/ 1238268 w 2285015"/>
              <a:gd name="connsiteY325" fmla="*/ 150366 h 921485"/>
              <a:gd name="connsiteX326" fmla="*/ 1267936 w 2285015"/>
              <a:gd name="connsiteY326" fmla="*/ 129773 h 921485"/>
              <a:gd name="connsiteX327" fmla="*/ 1273616 w 2285015"/>
              <a:gd name="connsiteY327" fmla="*/ 113811 h 921485"/>
              <a:gd name="connsiteX328" fmla="*/ 1288587 w 2285015"/>
              <a:gd name="connsiteY328" fmla="*/ 85925 h 921485"/>
              <a:gd name="connsiteX329" fmla="*/ 1301797 w 2285015"/>
              <a:gd name="connsiteY329" fmla="*/ 86189 h 921485"/>
              <a:gd name="connsiteX330" fmla="*/ 1317418 w 2285015"/>
              <a:gd name="connsiteY330" fmla="*/ 103697 h 921485"/>
              <a:gd name="connsiteX331" fmla="*/ 1315007 w 2285015"/>
              <a:gd name="connsiteY331" fmla="*/ 143235 h 921485"/>
              <a:gd name="connsiteX332" fmla="*/ 1207566 w 2285015"/>
              <a:gd name="connsiteY332" fmla="*/ 169450 h 921485"/>
              <a:gd name="connsiteX333" fmla="*/ 1175169 w 2285015"/>
              <a:gd name="connsiteY333" fmla="*/ 50411 h 921485"/>
              <a:gd name="connsiteX334" fmla="*/ 1245699 w 2285015"/>
              <a:gd name="connsiteY334" fmla="*/ 1886 h 921485"/>
            </a:gdLst>
            <a:ahLst/>
            <a:cxnLst/>
            <a:rect l="l" t="t" r="r" b="b"/>
            <a:pathLst>
              <a:path w="2285015" h="921485">
                <a:moveTo>
                  <a:pt x="1877688" y="215102"/>
                </a:moveTo>
                <a:cubicBezTo>
                  <a:pt x="1992997" y="212314"/>
                  <a:pt x="2096520" y="279880"/>
                  <a:pt x="2167292" y="409223"/>
                </a:cubicBezTo>
                <a:cubicBezTo>
                  <a:pt x="2188076" y="447175"/>
                  <a:pt x="2200658" y="480918"/>
                  <a:pt x="2212866" y="513528"/>
                </a:cubicBezTo>
                <a:cubicBezTo>
                  <a:pt x="2213538" y="515423"/>
                  <a:pt x="2214265" y="517333"/>
                  <a:pt x="2215002" y="519244"/>
                </a:cubicBezTo>
                <a:cubicBezTo>
                  <a:pt x="2204170" y="503608"/>
                  <a:pt x="2193690" y="487730"/>
                  <a:pt x="2183584" y="471621"/>
                </a:cubicBezTo>
                <a:lnTo>
                  <a:pt x="2161810" y="435795"/>
                </a:lnTo>
                <a:cubicBezTo>
                  <a:pt x="2120540" y="366486"/>
                  <a:pt x="2077871" y="294899"/>
                  <a:pt x="1971994" y="261194"/>
                </a:cubicBezTo>
                <a:cubicBezTo>
                  <a:pt x="1869330" y="228546"/>
                  <a:pt x="1724120" y="256207"/>
                  <a:pt x="1658785" y="358927"/>
                </a:cubicBezTo>
                <a:cubicBezTo>
                  <a:pt x="1621610" y="417332"/>
                  <a:pt x="1593209" y="507701"/>
                  <a:pt x="1610305" y="580042"/>
                </a:cubicBezTo>
                <a:cubicBezTo>
                  <a:pt x="1611307" y="584257"/>
                  <a:pt x="1612474" y="588432"/>
                  <a:pt x="1613806" y="592555"/>
                </a:cubicBezTo>
                <a:cubicBezTo>
                  <a:pt x="1614840" y="595771"/>
                  <a:pt x="1615853" y="599088"/>
                  <a:pt x="1617108" y="602258"/>
                </a:cubicBezTo>
                <a:cubicBezTo>
                  <a:pt x="1633279" y="642711"/>
                  <a:pt x="1664730" y="669114"/>
                  <a:pt x="1710657" y="680718"/>
                </a:cubicBezTo>
                <a:cubicBezTo>
                  <a:pt x="1714543" y="681666"/>
                  <a:pt x="1718461" y="682467"/>
                  <a:pt x="1722413" y="683119"/>
                </a:cubicBezTo>
                <a:cubicBezTo>
                  <a:pt x="1727048" y="683840"/>
                  <a:pt x="1731660" y="684338"/>
                  <a:pt x="1736251" y="684618"/>
                </a:cubicBezTo>
                <a:cubicBezTo>
                  <a:pt x="1761031" y="686062"/>
                  <a:pt x="1784765" y="680446"/>
                  <a:pt x="1803831" y="668205"/>
                </a:cubicBezTo>
                <a:cubicBezTo>
                  <a:pt x="1818219" y="658954"/>
                  <a:pt x="1830251" y="644528"/>
                  <a:pt x="1839002" y="627805"/>
                </a:cubicBezTo>
                <a:cubicBezTo>
                  <a:pt x="1841512" y="623110"/>
                  <a:pt x="1843703" y="618258"/>
                  <a:pt x="1845585" y="613280"/>
                </a:cubicBezTo>
                <a:cubicBezTo>
                  <a:pt x="1848954" y="604582"/>
                  <a:pt x="1851420" y="595560"/>
                  <a:pt x="1852939" y="586356"/>
                </a:cubicBezTo>
                <a:cubicBezTo>
                  <a:pt x="1853522" y="582628"/>
                  <a:pt x="1854029" y="578861"/>
                  <a:pt x="1854260" y="575102"/>
                </a:cubicBezTo>
                <a:cubicBezTo>
                  <a:pt x="1854711" y="568755"/>
                  <a:pt x="1854843" y="562424"/>
                  <a:pt x="1854348" y="556156"/>
                </a:cubicBezTo>
                <a:cubicBezTo>
                  <a:pt x="1851453" y="522227"/>
                  <a:pt x="1834104" y="496842"/>
                  <a:pt x="1805647" y="484716"/>
                </a:cubicBezTo>
                <a:cubicBezTo>
                  <a:pt x="1784632" y="475830"/>
                  <a:pt x="1747358" y="475830"/>
                  <a:pt x="1723668" y="491436"/>
                </a:cubicBezTo>
                <a:cubicBezTo>
                  <a:pt x="1709600" y="500733"/>
                  <a:pt x="1702169" y="514211"/>
                  <a:pt x="1702169" y="530398"/>
                </a:cubicBezTo>
                <a:cubicBezTo>
                  <a:pt x="1702213" y="554385"/>
                  <a:pt x="1731803" y="560917"/>
                  <a:pt x="1745960" y="563994"/>
                </a:cubicBezTo>
                <a:lnTo>
                  <a:pt x="1754084" y="565166"/>
                </a:lnTo>
                <a:cubicBezTo>
                  <a:pt x="1772677" y="567442"/>
                  <a:pt x="1782948" y="569983"/>
                  <a:pt x="1784765" y="572708"/>
                </a:cubicBezTo>
                <a:cubicBezTo>
                  <a:pt x="1783091" y="576965"/>
                  <a:pt x="1760711" y="581416"/>
                  <a:pt x="1744914" y="581673"/>
                </a:cubicBezTo>
                <a:cubicBezTo>
                  <a:pt x="1733521" y="581875"/>
                  <a:pt x="1695355" y="580143"/>
                  <a:pt x="1682101" y="550757"/>
                </a:cubicBezTo>
                <a:cubicBezTo>
                  <a:pt x="1674428" y="533792"/>
                  <a:pt x="1675188" y="515880"/>
                  <a:pt x="1684270" y="498932"/>
                </a:cubicBezTo>
                <a:cubicBezTo>
                  <a:pt x="1697028" y="475116"/>
                  <a:pt x="1725672" y="455208"/>
                  <a:pt x="1753941" y="450531"/>
                </a:cubicBezTo>
                <a:cubicBezTo>
                  <a:pt x="1802455" y="442553"/>
                  <a:pt x="1856186" y="470494"/>
                  <a:pt x="1873811" y="512843"/>
                </a:cubicBezTo>
                <a:cubicBezTo>
                  <a:pt x="1880614" y="529311"/>
                  <a:pt x="1883256" y="549134"/>
                  <a:pt x="1882386" y="569618"/>
                </a:cubicBezTo>
                <a:cubicBezTo>
                  <a:pt x="1882210" y="573446"/>
                  <a:pt x="1881935" y="577246"/>
                  <a:pt x="1881483" y="581106"/>
                </a:cubicBezTo>
                <a:cubicBezTo>
                  <a:pt x="1884478" y="580384"/>
                  <a:pt x="1887516" y="579785"/>
                  <a:pt x="1890565" y="578931"/>
                </a:cubicBezTo>
                <a:cubicBezTo>
                  <a:pt x="1891380" y="578737"/>
                  <a:pt x="1892150" y="578472"/>
                  <a:pt x="1893009" y="578193"/>
                </a:cubicBezTo>
                <a:cubicBezTo>
                  <a:pt x="1934400" y="566455"/>
                  <a:pt x="1989717" y="537164"/>
                  <a:pt x="2012780" y="491855"/>
                </a:cubicBezTo>
                <a:cubicBezTo>
                  <a:pt x="2024988" y="467775"/>
                  <a:pt x="2026254" y="442601"/>
                  <a:pt x="2016456" y="417076"/>
                </a:cubicBezTo>
                <a:cubicBezTo>
                  <a:pt x="2006560" y="391364"/>
                  <a:pt x="1985897" y="372909"/>
                  <a:pt x="1958134" y="365157"/>
                </a:cubicBezTo>
                <a:cubicBezTo>
                  <a:pt x="1937538" y="359378"/>
                  <a:pt x="1915257" y="360069"/>
                  <a:pt x="1894737" y="366377"/>
                </a:cubicBezTo>
                <a:cubicBezTo>
                  <a:pt x="1889685" y="367997"/>
                  <a:pt x="1884742" y="369951"/>
                  <a:pt x="1879942" y="372225"/>
                </a:cubicBezTo>
                <a:cubicBezTo>
                  <a:pt x="1875803" y="374160"/>
                  <a:pt x="1871862" y="376389"/>
                  <a:pt x="1867954" y="378789"/>
                </a:cubicBezTo>
                <a:cubicBezTo>
                  <a:pt x="1867954" y="379201"/>
                  <a:pt x="1867954" y="379651"/>
                  <a:pt x="1867855" y="380109"/>
                </a:cubicBezTo>
                <a:cubicBezTo>
                  <a:pt x="1867624" y="384112"/>
                  <a:pt x="1867613" y="388123"/>
                  <a:pt x="1867811" y="392126"/>
                </a:cubicBezTo>
                <a:cubicBezTo>
                  <a:pt x="1868956" y="414699"/>
                  <a:pt x="1877036" y="439415"/>
                  <a:pt x="1890918" y="449808"/>
                </a:cubicBezTo>
                <a:cubicBezTo>
                  <a:pt x="1904722" y="460054"/>
                  <a:pt x="1919209" y="461631"/>
                  <a:pt x="1929623" y="453980"/>
                </a:cubicBezTo>
                <a:cubicBezTo>
                  <a:pt x="1937670" y="448077"/>
                  <a:pt x="1941347" y="437637"/>
                  <a:pt x="1938506" y="429123"/>
                </a:cubicBezTo>
                <a:cubicBezTo>
                  <a:pt x="1938771" y="429255"/>
                  <a:pt x="1938991" y="429349"/>
                  <a:pt x="1939310" y="429535"/>
                </a:cubicBezTo>
                <a:cubicBezTo>
                  <a:pt x="1945618" y="432611"/>
                  <a:pt x="1950197" y="440907"/>
                  <a:pt x="1950197" y="449079"/>
                </a:cubicBezTo>
                <a:cubicBezTo>
                  <a:pt x="1950142" y="454562"/>
                  <a:pt x="1947753" y="459465"/>
                  <a:pt x="1943119" y="463534"/>
                </a:cubicBezTo>
                <a:cubicBezTo>
                  <a:pt x="1933443" y="472110"/>
                  <a:pt x="1916281" y="475248"/>
                  <a:pt x="1905085" y="473826"/>
                </a:cubicBezTo>
                <a:cubicBezTo>
                  <a:pt x="1881351" y="470883"/>
                  <a:pt x="1866688" y="454835"/>
                  <a:pt x="1858564" y="441863"/>
                </a:cubicBezTo>
                <a:cubicBezTo>
                  <a:pt x="1847534" y="424136"/>
                  <a:pt x="1842327" y="401549"/>
                  <a:pt x="1843461" y="380413"/>
                </a:cubicBezTo>
                <a:cubicBezTo>
                  <a:pt x="1843582" y="376730"/>
                  <a:pt x="1844044" y="373119"/>
                  <a:pt x="1844628" y="369576"/>
                </a:cubicBezTo>
                <a:cubicBezTo>
                  <a:pt x="1841006" y="368939"/>
                  <a:pt x="1837362" y="367930"/>
                  <a:pt x="1833905" y="366710"/>
                </a:cubicBezTo>
                <a:cubicBezTo>
                  <a:pt x="1825066" y="363587"/>
                  <a:pt x="1816667" y="358919"/>
                  <a:pt x="1808080" y="354064"/>
                </a:cubicBezTo>
                <a:lnTo>
                  <a:pt x="1798646" y="348853"/>
                </a:lnTo>
                <a:cubicBezTo>
                  <a:pt x="1778864" y="338382"/>
                  <a:pt x="1759445" y="332937"/>
                  <a:pt x="1739520" y="332261"/>
                </a:cubicBezTo>
                <a:cubicBezTo>
                  <a:pt x="1759390" y="327266"/>
                  <a:pt x="1780416" y="331926"/>
                  <a:pt x="1804326" y="337326"/>
                </a:cubicBezTo>
                <a:cubicBezTo>
                  <a:pt x="1822974" y="341550"/>
                  <a:pt x="1842228" y="345956"/>
                  <a:pt x="1863144" y="345862"/>
                </a:cubicBezTo>
                <a:lnTo>
                  <a:pt x="1899262" y="343858"/>
                </a:lnTo>
                <a:lnTo>
                  <a:pt x="1915301" y="342638"/>
                </a:lnTo>
                <a:cubicBezTo>
                  <a:pt x="1949162" y="340424"/>
                  <a:pt x="1987405" y="341069"/>
                  <a:pt x="2015014" y="362958"/>
                </a:cubicBezTo>
                <a:cubicBezTo>
                  <a:pt x="2043107" y="385228"/>
                  <a:pt x="2057528" y="411623"/>
                  <a:pt x="2057935" y="441467"/>
                </a:cubicBezTo>
                <a:cubicBezTo>
                  <a:pt x="2058442" y="475706"/>
                  <a:pt x="2039695" y="514933"/>
                  <a:pt x="2006648" y="550983"/>
                </a:cubicBezTo>
                <a:cubicBezTo>
                  <a:pt x="2003874" y="553966"/>
                  <a:pt x="2001034" y="556964"/>
                  <a:pt x="1998039" y="559955"/>
                </a:cubicBezTo>
                <a:cubicBezTo>
                  <a:pt x="2001969" y="561022"/>
                  <a:pt x="2005844" y="562279"/>
                  <a:pt x="2009653" y="563722"/>
                </a:cubicBezTo>
                <a:cubicBezTo>
                  <a:pt x="2049668" y="578861"/>
                  <a:pt x="2080723" y="612969"/>
                  <a:pt x="2091841" y="656055"/>
                </a:cubicBezTo>
                <a:cubicBezTo>
                  <a:pt x="2093019" y="660851"/>
                  <a:pt x="2093922" y="665708"/>
                  <a:pt x="2094560" y="670605"/>
                </a:cubicBezTo>
                <a:cubicBezTo>
                  <a:pt x="2095199" y="674745"/>
                  <a:pt x="2095606" y="678916"/>
                  <a:pt x="2095848" y="683033"/>
                </a:cubicBezTo>
                <a:cubicBezTo>
                  <a:pt x="2099481" y="684564"/>
                  <a:pt x="2103136" y="686046"/>
                  <a:pt x="2106812" y="687477"/>
                </a:cubicBezTo>
                <a:cubicBezTo>
                  <a:pt x="2132506" y="697505"/>
                  <a:pt x="2157473" y="704270"/>
                  <a:pt x="2186050" y="704363"/>
                </a:cubicBezTo>
                <a:cubicBezTo>
                  <a:pt x="2222983" y="704635"/>
                  <a:pt x="2257098" y="706367"/>
                  <a:pt x="2285015" y="716247"/>
                </a:cubicBezTo>
                <a:cubicBezTo>
                  <a:pt x="2271497" y="717195"/>
                  <a:pt x="2257890" y="719098"/>
                  <a:pt x="2244449" y="720955"/>
                </a:cubicBezTo>
                <a:cubicBezTo>
                  <a:pt x="2220407" y="724303"/>
                  <a:pt x="2195572" y="727837"/>
                  <a:pt x="2172697" y="725351"/>
                </a:cubicBezTo>
                <a:cubicBezTo>
                  <a:pt x="2158717" y="723814"/>
                  <a:pt x="2145650" y="719580"/>
                  <a:pt x="2132979" y="715510"/>
                </a:cubicBezTo>
                <a:cubicBezTo>
                  <a:pt x="2124029" y="712612"/>
                  <a:pt x="2114959" y="709653"/>
                  <a:pt x="2105381" y="707571"/>
                </a:cubicBezTo>
                <a:cubicBezTo>
                  <a:pt x="2101848" y="706818"/>
                  <a:pt x="2098215" y="706219"/>
                  <a:pt x="2094549" y="705762"/>
                </a:cubicBezTo>
                <a:cubicBezTo>
                  <a:pt x="2093988" y="709350"/>
                  <a:pt x="2093316" y="712977"/>
                  <a:pt x="2092447" y="716558"/>
                </a:cubicBezTo>
                <a:cubicBezTo>
                  <a:pt x="2086007" y="742774"/>
                  <a:pt x="2070573" y="766583"/>
                  <a:pt x="2047202" y="784898"/>
                </a:cubicBezTo>
                <a:cubicBezTo>
                  <a:pt x="2019428" y="806725"/>
                  <a:pt x="1984334" y="815604"/>
                  <a:pt x="1950990" y="809483"/>
                </a:cubicBezTo>
                <a:cubicBezTo>
                  <a:pt x="1921036" y="803944"/>
                  <a:pt x="1895970" y="786715"/>
                  <a:pt x="1880504" y="761013"/>
                </a:cubicBezTo>
                <a:cubicBezTo>
                  <a:pt x="1852135" y="713894"/>
                  <a:pt x="1876012" y="664461"/>
                  <a:pt x="1912857" y="641966"/>
                </a:cubicBezTo>
                <a:cubicBezTo>
                  <a:pt x="1943273" y="623377"/>
                  <a:pt x="1989563" y="619019"/>
                  <a:pt x="2020298" y="668181"/>
                </a:cubicBezTo>
                <a:cubicBezTo>
                  <a:pt x="2026265" y="677696"/>
                  <a:pt x="2027310" y="694700"/>
                  <a:pt x="2022731" y="707726"/>
                </a:cubicBezTo>
                <a:cubicBezTo>
                  <a:pt x="2020507" y="713987"/>
                  <a:pt x="2016016" y="722190"/>
                  <a:pt x="2007110" y="725274"/>
                </a:cubicBezTo>
                <a:cubicBezTo>
                  <a:pt x="2001672" y="727122"/>
                  <a:pt x="1997313" y="727231"/>
                  <a:pt x="1993911" y="725452"/>
                </a:cubicBezTo>
                <a:cubicBezTo>
                  <a:pt x="1986238" y="721607"/>
                  <a:pt x="1982331" y="708806"/>
                  <a:pt x="1978918" y="697614"/>
                </a:cubicBezTo>
                <a:lnTo>
                  <a:pt x="1973227" y="681635"/>
                </a:lnTo>
                <a:cubicBezTo>
                  <a:pt x="1966633" y="668313"/>
                  <a:pt x="1956054" y="660965"/>
                  <a:pt x="1943581" y="661058"/>
                </a:cubicBezTo>
                <a:cubicBezTo>
                  <a:pt x="1927751" y="661113"/>
                  <a:pt x="1911305" y="673199"/>
                  <a:pt x="1902785" y="691072"/>
                </a:cubicBezTo>
                <a:cubicBezTo>
                  <a:pt x="1896058" y="705047"/>
                  <a:pt x="1895970" y="720605"/>
                  <a:pt x="1902322" y="736024"/>
                </a:cubicBezTo>
                <a:cubicBezTo>
                  <a:pt x="1910072" y="754698"/>
                  <a:pt x="1926408" y="770350"/>
                  <a:pt x="1944935" y="776828"/>
                </a:cubicBezTo>
                <a:cubicBezTo>
                  <a:pt x="1976430" y="787935"/>
                  <a:pt x="2015741" y="780098"/>
                  <a:pt x="2042788" y="757324"/>
                </a:cubicBezTo>
                <a:cubicBezTo>
                  <a:pt x="2054105" y="747854"/>
                  <a:pt x="2065619" y="730571"/>
                  <a:pt x="2071608" y="712520"/>
                </a:cubicBezTo>
                <a:cubicBezTo>
                  <a:pt x="2072389" y="710311"/>
                  <a:pt x="2073094" y="708075"/>
                  <a:pt x="2073710" y="705816"/>
                </a:cubicBezTo>
                <a:cubicBezTo>
                  <a:pt x="2075241" y="699547"/>
                  <a:pt x="2076110" y="693248"/>
                  <a:pt x="2075912" y="687305"/>
                </a:cubicBezTo>
                <a:cubicBezTo>
                  <a:pt x="2075791" y="682582"/>
                  <a:pt x="2075241" y="678061"/>
                  <a:pt x="2074514" y="673650"/>
                </a:cubicBezTo>
                <a:cubicBezTo>
                  <a:pt x="2073710" y="669246"/>
                  <a:pt x="2072665" y="665043"/>
                  <a:pt x="2071289" y="660958"/>
                </a:cubicBezTo>
                <a:cubicBezTo>
                  <a:pt x="2064717" y="640692"/>
                  <a:pt x="2050989" y="624364"/>
                  <a:pt x="2030668" y="613202"/>
                </a:cubicBezTo>
                <a:cubicBezTo>
                  <a:pt x="1992678" y="592400"/>
                  <a:pt x="1937086" y="591848"/>
                  <a:pt x="1889685" y="601061"/>
                </a:cubicBezTo>
                <a:cubicBezTo>
                  <a:pt x="1885678" y="601825"/>
                  <a:pt x="1881682" y="602685"/>
                  <a:pt x="1877708" y="603640"/>
                </a:cubicBezTo>
                <a:cubicBezTo>
                  <a:pt x="1876805" y="607633"/>
                  <a:pt x="1875715" y="611617"/>
                  <a:pt x="1874636" y="615525"/>
                </a:cubicBezTo>
                <a:cubicBezTo>
                  <a:pt x="1867723" y="638470"/>
                  <a:pt x="1856836" y="659645"/>
                  <a:pt x="1842404" y="675017"/>
                </a:cubicBezTo>
                <a:cubicBezTo>
                  <a:pt x="1819837" y="699004"/>
                  <a:pt x="1787671" y="712837"/>
                  <a:pt x="1751255" y="715385"/>
                </a:cubicBezTo>
                <a:cubicBezTo>
                  <a:pt x="1747358" y="715615"/>
                  <a:pt x="1743461" y="715750"/>
                  <a:pt x="1739564" y="715790"/>
                </a:cubicBezTo>
                <a:cubicBezTo>
                  <a:pt x="1727257" y="715836"/>
                  <a:pt x="1714642" y="714608"/>
                  <a:pt x="1701751" y="712115"/>
                </a:cubicBezTo>
                <a:cubicBezTo>
                  <a:pt x="1699351" y="711610"/>
                  <a:pt x="1696885" y="711152"/>
                  <a:pt x="1694441" y="710562"/>
                </a:cubicBezTo>
                <a:cubicBezTo>
                  <a:pt x="1691359" y="709894"/>
                  <a:pt x="1688585" y="708892"/>
                  <a:pt x="1685646" y="708030"/>
                </a:cubicBezTo>
                <a:cubicBezTo>
                  <a:pt x="1642614" y="695920"/>
                  <a:pt x="1611296" y="670403"/>
                  <a:pt x="1590787" y="630570"/>
                </a:cubicBezTo>
                <a:cubicBezTo>
                  <a:pt x="1588607" y="626454"/>
                  <a:pt x="1586659" y="622142"/>
                  <a:pt x="1584755" y="617745"/>
                </a:cubicBezTo>
                <a:cubicBezTo>
                  <a:pt x="1580582" y="616791"/>
                  <a:pt x="1576311" y="616060"/>
                  <a:pt x="1572084" y="615525"/>
                </a:cubicBezTo>
                <a:cubicBezTo>
                  <a:pt x="1541261" y="611765"/>
                  <a:pt x="1508720" y="618476"/>
                  <a:pt x="1491338" y="644692"/>
                </a:cubicBezTo>
                <a:cubicBezTo>
                  <a:pt x="1475816" y="667948"/>
                  <a:pt x="1476543" y="697784"/>
                  <a:pt x="1493144" y="722508"/>
                </a:cubicBezTo>
                <a:cubicBezTo>
                  <a:pt x="1510361" y="748134"/>
                  <a:pt x="1540138" y="760904"/>
                  <a:pt x="1568903" y="755109"/>
                </a:cubicBezTo>
                <a:cubicBezTo>
                  <a:pt x="1569585" y="754962"/>
                  <a:pt x="1570092" y="754790"/>
                  <a:pt x="1570675" y="754651"/>
                </a:cubicBezTo>
                <a:cubicBezTo>
                  <a:pt x="1576311" y="753377"/>
                  <a:pt x="1581177" y="751847"/>
                  <a:pt x="1585063" y="750161"/>
                </a:cubicBezTo>
                <a:cubicBezTo>
                  <a:pt x="1599043" y="743947"/>
                  <a:pt x="1603535" y="735294"/>
                  <a:pt x="1604536" y="728388"/>
                </a:cubicBezTo>
                <a:cubicBezTo>
                  <a:pt x="1606540" y="714702"/>
                  <a:pt x="1595785" y="698996"/>
                  <a:pt x="1577709" y="689395"/>
                </a:cubicBezTo>
                <a:cubicBezTo>
                  <a:pt x="1572899" y="686816"/>
                  <a:pt x="1567505" y="684672"/>
                  <a:pt x="1561780" y="683173"/>
                </a:cubicBezTo>
                <a:cubicBezTo>
                  <a:pt x="1569761" y="680909"/>
                  <a:pt x="1578238" y="681161"/>
                  <a:pt x="1586076" y="683895"/>
                </a:cubicBezTo>
                <a:cubicBezTo>
                  <a:pt x="1607256" y="691150"/>
                  <a:pt x="1623185" y="714057"/>
                  <a:pt x="1622238" y="735869"/>
                </a:cubicBezTo>
                <a:cubicBezTo>
                  <a:pt x="1621654" y="748422"/>
                  <a:pt x="1615655" y="758815"/>
                  <a:pt x="1604812" y="766567"/>
                </a:cubicBezTo>
                <a:cubicBezTo>
                  <a:pt x="1601718" y="768762"/>
                  <a:pt x="1598394" y="770634"/>
                  <a:pt x="1594915" y="772151"/>
                </a:cubicBezTo>
                <a:cubicBezTo>
                  <a:pt x="1597601" y="774840"/>
                  <a:pt x="1600111" y="777705"/>
                  <a:pt x="1602412" y="780727"/>
                </a:cubicBezTo>
                <a:cubicBezTo>
                  <a:pt x="1630373" y="815829"/>
                  <a:pt x="1640897" y="871695"/>
                  <a:pt x="1645531" y="921485"/>
                </a:cubicBezTo>
                <a:cubicBezTo>
                  <a:pt x="1642086" y="912871"/>
                  <a:pt x="1638673" y="904217"/>
                  <a:pt x="1635536" y="895642"/>
                </a:cubicBezTo>
                <a:cubicBezTo>
                  <a:pt x="1628182" y="875998"/>
                  <a:pt x="1620708" y="855686"/>
                  <a:pt x="1610173" y="837221"/>
                </a:cubicBezTo>
                <a:cubicBezTo>
                  <a:pt x="1592978" y="807059"/>
                  <a:pt x="1560977" y="790608"/>
                  <a:pt x="1529977" y="774637"/>
                </a:cubicBezTo>
                <a:cubicBezTo>
                  <a:pt x="1513003" y="765883"/>
                  <a:pt x="1496875" y="757626"/>
                  <a:pt x="1483687" y="747428"/>
                </a:cubicBezTo>
                <a:cubicBezTo>
                  <a:pt x="1461352" y="730199"/>
                  <a:pt x="1448054" y="704720"/>
                  <a:pt x="1447239" y="677604"/>
                </a:cubicBezTo>
                <a:cubicBezTo>
                  <a:pt x="1446512" y="652336"/>
                  <a:pt x="1456860" y="629125"/>
                  <a:pt x="1476367" y="612161"/>
                </a:cubicBezTo>
                <a:cubicBezTo>
                  <a:pt x="1500893" y="590846"/>
                  <a:pt x="1531981" y="582504"/>
                  <a:pt x="1563244" y="583405"/>
                </a:cubicBezTo>
                <a:cubicBezTo>
                  <a:pt x="1566932" y="583499"/>
                  <a:pt x="1570598" y="583778"/>
                  <a:pt x="1574319" y="584088"/>
                </a:cubicBezTo>
                <a:cubicBezTo>
                  <a:pt x="1574010" y="580407"/>
                  <a:pt x="1573603" y="576741"/>
                  <a:pt x="1573317" y="573121"/>
                </a:cubicBezTo>
                <a:cubicBezTo>
                  <a:pt x="1562518" y="416120"/>
                  <a:pt x="1629272" y="296133"/>
                  <a:pt x="1759225" y="241658"/>
                </a:cubicBezTo>
                <a:cubicBezTo>
                  <a:pt x="1799505" y="224777"/>
                  <a:pt x="1839251" y="216031"/>
                  <a:pt x="1877688" y="215102"/>
                </a:cubicBezTo>
                <a:close/>
                <a:moveTo>
                  <a:pt x="221779" y="104909"/>
                </a:moveTo>
                <a:cubicBezTo>
                  <a:pt x="241896" y="106213"/>
                  <a:pt x="263137" y="109433"/>
                  <a:pt x="284920" y="114532"/>
                </a:cubicBezTo>
                <a:cubicBezTo>
                  <a:pt x="420843" y="146333"/>
                  <a:pt x="503591" y="258056"/>
                  <a:pt x="583603" y="366136"/>
                </a:cubicBezTo>
                <a:cubicBezTo>
                  <a:pt x="605620" y="395831"/>
                  <a:pt x="628304" y="426536"/>
                  <a:pt x="651541" y="454562"/>
                </a:cubicBezTo>
                <a:cubicBezTo>
                  <a:pt x="734063" y="554237"/>
                  <a:pt x="908079" y="717949"/>
                  <a:pt x="1145809" y="694730"/>
                </a:cubicBezTo>
                <a:cubicBezTo>
                  <a:pt x="1330319" y="676640"/>
                  <a:pt x="1441140" y="531757"/>
                  <a:pt x="1532663" y="382036"/>
                </a:cubicBezTo>
                <a:cubicBezTo>
                  <a:pt x="1497304" y="477369"/>
                  <a:pt x="1445147" y="556987"/>
                  <a:pt x="1376389" y="619936"/>
                </a:cubicBezTo>
                <a:cubicBezTo>
                  <a:pt x="1176555" y="802640"/>
                  <a:pt x="911951" y="719673"/>
                  <a:pt x="745965" y="593006"/>
                </a:cubicBezTo>
                <a:cubicBezTo>
                  <a:pt x="681829" y="544070"/>
                  <a:pt x="628327" y="478534"/>
                  <a:pt x="576583" y="415188"/>
                </a:cubicBezTo>
                <a:cubicBezTo>
                  <a:pt x="491385" y="310845"/>
                  <a:pt x="403258" y="203046"/>
                  <a:pt x="264777" y="164635"/>
                </a:cubicBezTo>
                <a:cubicBezTo>
                  <a:pt x="235819" y="156657"/>
                  <a:pt x="197297" y="157737"/>
                  <a:pt x="170920" y="161512"/>
                </a:cubicBezTo>
                <a:cubicBezTo>
                  <a:pt x="114223" y="169544"/>
                  <a:pt x="68666" y="209446"/>
                  <a:pt x="54821" y="263182"/>
                </a:cubicBezTo>
                <a:cubicBezTo>
                  <a:pt x="42484" y="311210"/>
                  <a:pt x="67531" y="383488"/>
                  <a:pt x="119626" y="408345"/>
                </a:cubicBezTo>
                <a:cubicBezTo>
                  <a:pt x="157929" y="426521"/>
                  <a:pt x="217308" y="430437"/>
                  <a:pt x="257151" y="395917"/>
                </a:cubicBezTo>
                <a:cubicBezTo>
                  <a:pt x="275257" y="380233"/>
                  <a:pt x="286474" y="358546"/>
                  <a:pt x="287205" y="337915"/>
                </a:cubicBezTo>
                <a:cubicBezTo>
                  <a:pt x="287734" y="320819"/>
                  <a:pt x="281297" y="305043"/>
                  <a:pt x="268408" y="292389"/>
                </a:cubicBezTo>
                <a:cubicBezTo>
                  <a:pt x="238182" y="262499"/>
                  <a:pt x="194927" y="257109"/>
                  <a:pt x="160892" y="278882"/>
                </a:cubicBezTo>
                <a:cubicBezTo>
                  <a:pt x="149845" y="286004"/>
                  <a:pt x="145857" y="298385"/>
                  <a:pt x="150948" y="309665"/>
                </a:cubicBezTo>
                <a:cubicBezTo>
                  <a:pt x="157432" y="324003"/>
                  <a:pt x="178438" y="336525"/>
                  <a:pt x="217207" y="330218"/>
                </a:cubicBezTo>
                <a:cubicBezTo>
                  <a:pt x="211532" y="340875"/>
                  <a:pt x="201674" y="348589"/>
                  <a:pt x="188381" y="352208"/>
                </a:cubicBezTo>
                <a:cubicBezTo>
                  <a:pt x="165284" y="358328"/>
                  <a:pt x="133332" y="350608"/>
                  <a:pt x="119486" y="324229"/>
                </a:cubicBezTo>
                <a:cubicBezTo>
                  <a:pt x="111634" y="309090"/>
                  <a:pt x="111222" y="294105"/>
                  <a:pt x="118390" y="279821"/>
                </a:cubicBezTo>
                <a:cubicBezTo>
                  <a:pt x="130565" y="255469"/>
                  <a:pt x="161871" y="238606"/>
                  <a:pt x="186522" y="234566"/>
                </a:cubicBezTo>
                <a:cubicBezTo>
                  <a:pt x="230043" y="227444"/>
                  <a:pt x="276936" y="249900"/>
                  <a:pt x="305942" y="291752"/>
                </a:cubicBezTo>
                <a:cubicBezTo>
                  <a:pt x="336929" y="336517"/>
                  <a:pt x="309331" y="389392"/>
                  <a:pt x="290090" y="416921"/>
                </a:cubicBezTo>
                <a:cubicBezTo>
                  <a:pt x="286047" y="422769"/>
                  <a:pt x="271929" y="436774"/>
                  <a:pt x="258092" y="446523"/>
                </a:cubicBezTo>
                <a:cubicBezTo>
                  <a:pt x="252276" y="450655"/>
                  <a:pt x="246515" y="453925"/>
                  <a:pt x="241564" y="455650"/>
                </a:cubicBezTo>
                <a:cubicBezTo>
                  <a:pt x="247937" y="456215"/>
                  <a:pt x="254285" y="457029"/>
                  <a:pt x="260595" y="458090"/>
                </a:cubicBezTo>
                <a:cubicBezTo>
                  <a:pt x="314912" y="467115"/>
                  <a:pt x="355906" y="493013"/>
                  <a:pt x="387220" y="537723"/>
                </a:cubicBezTo>
                <a:cubicBezTo>
                  <a:pt x="397062" y="551813"/>
                  <a:pt x="404323" y="566332"/>
                  <a:pt x="409050" y="580671"/>
                </a:cubicBezTo>
                <a:cubicBezTo>
                  <a:pt x="410317" y="584283"/>
                  <a:pt x="411391" y="587960"/>
                  <a:pt x="412269" y="591685"/>
                </a:cubicBezTo>
                <a:cubicBezTo>
                  <a:pt x="416147" y="591732"/>
                  <a:pt x="420016" y="592070"/>
                  <a:pt x="423844" y="592695"/>
                </a:cubicBezTo>
                <a:cubicBezTo>
                  <a:pt x="451341" y="597456"/>
                  <a:pt x="479538" y="617000"/>
                  <a:pt x="507082" y="636139"/>
                </a:cubicBezTo>
                <a:cubicBezTo>
                  <a:pt x="533218" y="654370"/>
                  <a:pt x="557971" y="671552"/>
                  <a:pt x="582281" y="676718"/>
                </a:cubicBezTo>
                <a:cubicBezTo>
                  <a:pt x="600535" y="680625"/>
                  <a:pt x="619154" y="682800"/>
                  <a:pt x="637120" y="684936"/>
                </a:cubicBezTo>
                <a:cubicBezTo>
                  <a:pt x="640113" y="685301"/>
                  <a:pt x="643114" y="685697"/>
                  <a:pt x="646060" y="686031"/>
                </a:cubicBezTo>
                <a:cubicBezTo>
                  <a:pt x="623414" y="692106"/>
                  <a:pt x="600029" y="698048"/>
                  <a:pt x="576528" y="696090"/>
                </a:cubicBezTo>
                <a:cubicBezTo>
                  <a:pt x="551612" y="694055"/>
                  <a:pt x="528422" y="677673"/>
                  <a:pt x="505955" y="661811"/>
                </a:cubicBezTo>
                <a:cubicBezTo>
                  <a:pt x="480991" y="644132"/>
                  <a:pt x="455252" y="625987"/>
                  <a:pt x="425935" y="625847"/>
                </a:cubicBezTo>
                <a:cubicBezTo>
                  <a:pt x="422198" y="625826"/>
                  <a:pt x="418465" y="626099"/>
                  <a:pt x="414772" y="626663"/>
                </a:cubicBezTo>
                <a:cubicBezTo>
                  <a:pt x="414538" y="628970"/>
                  <a:pt x="414368" y="631246"/>
                  <a:pt x="413909" y="633412"/>
                </a:cubicBezTo>
                <a:cubicBezTo>
                  <a:pt x="413597" y="635045"/>
                  <a:pt x="413084" y="636636"/>
                  <a:pt x="412634" y="638268"/>
                </a:cubicBezTo>
                <a:cubicBezTo>
                  <a:pt x="407285" y="658464"/>
                  <a:pt x="394209" y="675319"/>
                  <a:pt x="373522" y="688424"/>
                </a:cubicBezTo>
                <a:cubicBezTo>
                  <a:pt x="361939" y="695725"/>
                  <a:pt x="342651" y="701489"/>
                  <a:pt x="321956" y="703758"/>
                </a:cubicBezTo>
                <a:cubicBezTo>
                  <a:pt x="286382" y="707758"/>
                  <a:pt x="249019" y="697675"/>
                  <a:pt x="224376" y="677627"/>
                </a:cubicBezTo>
                <a:cubicBezTo>
                  <a:pt x="198277" y="656397"/>
                  <a:pt x="191638" y="615858"/>
                  <a:pt x="209573" y="587203"/>
                </a:cubicBezTo>
                <a:cubicBezTo>
                  <a:pt x="225331" y="561997"/>
                  <a:pt x="251188" y="552614"/>
                  <a:pt x="278832" y="561997"/>
                </a:cubicBezTo>
                <a:cubicBezTo>
                  <a:pt x="299442" y="569027"/>
                  <a:pt x="306376" y="585665"/>
                  <a:pt x="307706" y="602172"/>
                </a:cubicBezTo>
                <a:cubicBezTo>
                  <a:pt x="299123" y="594140"/>
                  <a:pt x="288271" y="588702"/>
                  <a:pt x="276827" y="587522"/>
                </a:cubicBezTo>
                <a:cubicBezTo>
                  <a:pt x="265867" y="586415"/>
                  <a:pt x="254927" y="589804"/>
                  <a:pt x="246515" y="596913"/>
                </a:cubicBezTo>
                <a:cubicBezTo>
                  <a:pt x="238890" y="603306"/>
                  <a:pt x="234341" y="612052"/>
                  <a:pt x="233767" y="621443"/>
                </a:cubicBezTo>
                <a:cubicBezTo>
                  <a:pt x="232173" y="645748"/>
                  <a:pt x="254454" y="663388"/>
                  <a:pt x="277294" y="670053"/>
                </a:cubicBezTo>
                <a:cubicBezTo>
                  <a:pt x="309144" y="679444"/>
                  <a:pt x="350488" y="676182"/>
                  <a:pt x="365795" y="646968"/>
                </a:cubicBezTo>
                <a:cubicBezTo>
                  <a:pt x="378591" y="622445"/>
                  <a:pt x="373957" y="586970"/>
                  <a:pt x="366160" y="564078"/>
                </a:cubicBezTo>
                <a:cubicBezTo>
                  <a:pt x="352618" y="524580"/>
                  <a:pt x="311865" y="494426"/>
                  <a:pt x="262360" y="487210"/>
                </a:cubicBezTo>
                <a:lnTo>
                  <a:pt x="223722" y="482355"/>
                </a:lnTo>
                <a:cubicBezTo>
                  <a:pt x="169778" y="476195"/>
                  <a:pt x="118795" y="470338"/>
                  <a:pt x="72911" y="434561"/>
                </a:cubicBezTo>
                <a:cubicBezTo>
                  <a:pt x="17956" y="391714"/>
                  <a:pt x="-13047" y="303326"/>
                  <a:pt x="5284" y="241557"/>
                </a:cubicBezTo>
                <a:cubicBezTo>
                  <a:pt x="25855" y="172131"/>
                  <a:pt x="90209" y="118020"/>
                  <a:pt x="165378" y="106780"/>
                </a:cubicBezTo>
                <a:cubicBezTo>
                  <a:pt x="182667" y="104217"/>
                  <a:pt x="201661" y="103605"/>
                  <a:pt x="221779" y="104909"/>
                </a:cubicBezTo>
                <a:close/>
                <a:moveTo>
                  <a:pt x="1245699" y="1886"/>
                </a:moveTo>
                <a:cubicBezTo>
                  <a:pt x="1279065" y="-4235"/>
                  <a:pt x="1314105" y="4691"/>
                  <a:pt x="1341912" y="26502"/>
                </a:cubicBezTo>
                <a:cubicBezTo>
                  <a:pt x="1365249" y="44826"/>
                  <a:pt x="1380672" y="68634"/>
                  <a:pt x="1387167" y="94850"/>
                </a:cubicBezTo>
                <a:cubicBezTo>
                  <a:pt x="1388047" y="98407"/>
                  <a:pt x="1388741" y="102005"/>
                  <a:pt x="1389258" y="105631"/>
                </a:cubicBezTo>
                <a:cubicBezTo>
                  <a:pt x="1392935" y="105181"/>
                  <a:pt x="1396524" y="104552"/>
                  <a:pt x="1400112" y="103782"/>
                </a:cubicBezTo>
                <a:cubicBezTo>
                  <a:pt x="1409635" y="101732"/>
                  <a:pt x="1418771" y="98787"/>
                  <a:pt x="1427710" y="95883"/>
                </a:cubicBezTo>
                <a:cubicBezTo>
                  <a:pt x="1440326" y="91797"/>
                  <a:pt x="1453393" y="87533"/>
                  <a:pt x="1467373" y="86034"/>
                </a:cubicBezTo>
                <a:cubicBezTo>
                  <a:pt x="1490303" y="83540"/>
                  <a:pt x="1515127" y="87028"/>
                  <a:pt x="1539081" y="90398"/>
                </a:cubicBezTo>
                <a:cubicBezTo>
                  <a:pt x="1552610" y="92295"/>
                  <a:pt x="1566184" y="94198"/>
                  <a:pt x="1579746" y="95106"/>
                </a:cubicBezTo>
                <a:cubicBezTo>
                  <a:pt x="1551807" y="104994"/>
                  <a:pt x="1517670" y="106719"/>
                  <a:pt x="1480759" y="106983"/>
                </a:cubicBezTo>
                <a:cubicBezTo>
                  <a:pt x="1452215" y="107123"/>
                  <a:pt x="1427303" y="113880"/>
                  <a:pt x="1401554" y="123901"/>
                </a:cubicBezTo>
                <a:cubicBezTo>
                  <a:pt x="1397856" y="125326"/>
                  <a:pt x="1394179" y="126806"/>
                  <a:pt x="1390524" y="128337"/>
                </a:cubicBezTo>
                <a:cubicBezTo>
                  <a:pt x="1390370" y="132482"/>
                  <a:pt x="1389974" y="136616"/>
                  <a:pt x="1389357" y="140718"/>
                </a:cubicBezTo>
                <a:cubicBezTo>
                  <a:pt x="1388675" y="145572"/>
                  <a:pt x="1387772" y="150427"/>
                  <a:pt x="1386550" y="155282"/>
                </a:cubicBezTo>
                <a:cubicBezTo>
                  <a:pt x="1375476" y="198369"/>
                  <a:pt x="1344388" y="232508"/>
                  <a:pt x="1304406" y="247702"/>
                </a:cubicBezTo>
                <a:cubicBezTo>
                  <a:pt x="1300586" y="249115"/>
                  <a:pt x="1296711" y="250355"/>
                  <a:pt x="1292781" y="251415"/>
                </a:cubicBezTo>
                <a:cubicBezTo>
                  <a:pt x="1295699" y="254356"/>
                  <a:pt x="1298561" y="257353"/>
                  <a:pt x="1301368" y="260402"/>
                </a:cubicBezTo>
                <a:cubicBezTo>
                  <a:pt x="1334415" y="296452"/>
                  <a:pt x="1353195" y="335686"/>
                  <a:pt x="1352700" y="369872"/>
                </a:cubicBezTo>
                <a:cubicBezTo>
                  <a:pt x="1352248" y="399707"/>
                  <a:pt x="1337816" y="426102"/>
                  <a:pt x="1309723" y="448418"/>
                </a:cubicBezTo>
                <a:cubicBezTo>
                  <a:pt x="1282125" y="470315"/>
                  <a:pt x="1243861" y="470944"/>
                  <a:pt x="1209999" y="468724"/>
                </a:cubicBezTo>
                <a:lnTo>
                  <a:pt x="1194070" y="467512"/>
                </a:lnTo>
                <a:lnTo>
                  <a:pt x="1157897" y="465523"/>
                </a:lnTo>
                <a:cubicBezTo>
                  <a:pt x="1136981" y="465469"/>
                  <a:pt x="1117727" y="469834"/>
                  <a:pt x="1099024" y="474036"/>
                </a:cubicBezTo>
                <a:cubicBezTo>
                  <a:pt x="1075125" y="479435"/>
                  <a:pt x="1054121" y="484103"/>
                  <a:pt x="1034232" y="479070"/>
                </a:cubicBezTo>
                <a:cubicBezTo>
                  <a:pt x="1054154" y="478402"/>
                  <a:pt x="1073628" y="472988"/>
                  <a:pt x="1093366" y="462471"/>
                </a:cubicBezTo>
                <a:lnTo>
                  <a:pt x="1102855" y="457304"/>
                </a:lnTo>
                <a:cubicBezTo>
                  <a:pt x="1111431" y="452451"/>
                  <a:pt x="1119775" y="447743"/>
                  <a:pt x="1128681" y="444613"/>
                </a:cubicBezTo>
                <a:cubicBezTo>
                  <a:pt x="1132148" y="443381"/>
                  <a:pt x="1135715" y="442438"/>
                  <a:pt x="1139348" y="441792"/>
                </a:cubicBezTo>
                <a:cubicBezTo>
                  <a:pt x="1138742" y="438212"/>
                  <a:pt x="1138401" y="434585"/>
                  <a:pt x="1138159" y="430957"/>
                </a:cubicBezTo>
                <a:cubicBezTo>
                  <a:pt x="1136981" y="409821"/>
                  <a:pt x="1142265" y="387248"/>
                  <a:pt x="1153361" y="369522"/>
                </a:cubicBezTo>
                <a:cubicBezTo>
                  <a:pt x="1161452" y="356496"/>
                  <a:pt x="1176049" y="340448"/>
                  <a:pt x="1199838" y="337550"/>
                </a:cubicBezTo>
                <a:cubicBezTo>
                  <a:pt x="1211067" y="336145"/>
                  <a:pt x="1228163" y="339322"/>
                  <a:pt x="1237872" y="347804"/>
                </a:cubicBezTo>
                <a:cubicBezTo>
                  <a:pt x="1242551" y="351921"/>
                  <a:pt x="1244906" y="356814"/>
                  <a:pt x="1244906" y="362260"/>
                </a:cubicBezTo>
                <a:cubicBezTo>
                  <a:pt x="1244961" y="370462"/>
                  <a:pt x="1240382" y="378727"/>
                  <a:pt x="1234019" y="381849"/>
                </a:cubicBezTo>
                <a:cubicBezTo>
                  <a:pt x="1233799" y="382029"/>
                  <a:pt x="1233524" y="382113"/>
                  <a:pt x="1233216" y="382214"/>
                </a:cubicBezTo>
                <a:cubicBezTo>
                  <a:pt x="1236111" y="373678"/>
                  <a:pt x="1232390" y="363308"/>
                  <a:pt x="1224398" y="357405"/>
                </a:cubicBezTo>
                <a:cubicBezTo>
                  <a:pt x="1213973" y="349746"/>
                  <a:pt x="1199442" y="351291"/>
                  <a:pt x="1185638" y="361576"/>
                </a:cubicBezTo>
                <a:cubicBezTo>
                  <a:pt x="1171745" y="371915"/>
                  <a:pt x="1163720" y="396678"/>
                  <a:pt x="1162542" y="419266"/>
                </a:cubicBezTo>
                <a:cubicBezTo>
                  <a:pt x="1162333" y="423271"/>
                  <a:pt x="1162377" y="427284"/>
                  <a:pt x="1162685" y="431283"/>
                </a:cubicBezTo>
                <a:cubicBezTo>
                  <a:pt x="1162685" y="431741"/>
                  <a:pt x="1162718" y="432145"/>
                  <a:pt x="1162718" y="432596"/>
                </a:cubicBezTo>
                <a:cubicBezTo>
                  <a:pt x="1166582" y="435012"/>
                  <a:pt x="1170589" y="437209"/>
                  <a:pt x="1174706" y="439175"/>
                </a:cubicBezTo>
                <a:cubicBezTo>
                  <a:pt x="1179495" y="441436"/>
                  <a:pt x="1184438" y="443362"/>
                  <a:pt x="1189502" y="444938"/>
                </a:cubicBezTo>
                <a:cubicBezTo>
                  <a:pt x="1209966" y="451285"/>
                  <a:pt x="1232258" y="452015"/>
                  <a:pt x="1252898" y="446251"/>
                </a:cubicBezTo>
                <a:cubicBezTo>
                  <a:pt x="1280683" y="438453"/>
                  <a:pt x="1301379" y="420044"/>
                  <a:pt x="1311176" y="394378"/>
                </a:cubicBezTo>
                <a:cubicBezTo>
                  <a:pt x="1320985" y="368792"/>
                  <a:pt x="1319752" y="343625"/>
                  <a:pt x="1307500" y="319545"/>
                </a:cubicBezTo>
                <a:cubicBezTo>
                  <a:pt x="1284041" y="273382"/>
                  <a:pt x="1226974" y="243779"/>
                  <a:pt x="1185263" y="232485"/>
                </a:cubicBezTo>
                <a:cubicBezTo>
                  <a:pt x="1178868" y="230714"/>
                  <a:pt x="1172472" y="229355"/>
                  <a:pt x="1166076" y="228089"/>
                </a:cubicBezTo>
                <a:cubicBezTo>
                  <a:pt x="1162300" y="227366"/>
                  <a:pt x="1158535" y="226682"/>
                  <a:pt x="1154715" y="226085"/>
                </a:cubicBezTo>
                <a:cubicBezTo>
                  <a:pt x="1155068" y="229828"/>
                  <a:pt x="1155321" y="233582"/>
                  <a:pt x="1155453" y="237340"/>
                </a:cubicBezTo>
                <a:cubicBezTo>
                  <a:pt x="1156080" y="257194"/>
                  <a:pt x="1153460" y="276333"/>
                  <a:pt x="1146833" y="292296"/>
                </a:cubicBezTo>
                <a:cubicBezTo>
                  <a:pt x="1129231" y="334700"/>
                  <a:pt x="1075444" y="362640"/>
                  <a:pt x="1026963" y="354609"/>
                </a:cubicBezTo>
                <a:cubicBezTo>
                  <a:pt x="998688" y="349987"/>
                  <a:pt x="970048" y="330071"/>
                  <a:pt x="957252" y="306224"/>
                </a:cubicBezTo>
                <a:cubicBezTo>
                  <a:pt x="948179" y="289306"/>
                  <a:pt x="947449" y="271394"/>
                  <a:pt x="955067" y="254436"/>
                </a:cubicBezTo>
                <a:cubicBezTo>
                  <a:pt x="968314" y="225051"/>
                  <a:pt x="1006531" y="223327"/>
                  <a:pt x="1017936" y="223498"/>
                </a:cubicBezTo>
                <a:cubicBezTo>
                  <a:pt x="1033687" y="223777"/>
                  <a:pt x="1056048" y="228229"/>
                  <a:pt x="1057776" y="232485"/>
                </a:cubicBezTo>
                <a:cubicBezTo>
                  <a:pt x="1055938" y="235157"/>
                  <a:pt x="1045711" y="237697"/>
                  <a:pt x="1027141" y="240012"/>
                </a:cubicBezTo>
                <a:lnTo>
                  <a:pt x="1018971" y="241146"/>
                </a:lnTo>
                <a:cubicBezTo>
                  <a:pt x="1004767" y="244246"/>
                  <a:pt x="975225" y="250816"/>
                  <a:pt x="975179" y="274803"/>
                </a:cubicBezTo>
                <a:cubicBezTo>
                  <a:pt x="975179" y="290991"/>
                  <a:pt x="982626" y="304460"/>
                  <a:pt x="996729" y="313758"/>
                </a:cubicBezTo>
                <a:cubicBezTo>
                  <a:pt x="1020347" y="329356"/>
                  <a:pt x="1057655" y="329356"/>
                  <a:pt x="1078615" y="320470"/>
                </a:cubicBezTo>
                <a:cubicBezTo>
                  <a:pt x="1107115" y="308313"/>
                  <a:pt x="1124453" y="283014"/>
                  <a:pt x="1127316" y="249053"/>
                </a:cubicBezTo>
                <a:cubicBezTo>
                  <a:pt x="1127723" y="243919"/>
                  <a:pt x="1127767" y="238708"/>
                  <a:pt x="1127580" y="233549"/>
                </a:cubicBezTo>
                <a:cubicBezTo>
                  <a:pt x="1127360" y="229821"/>
                  <a:pt x="1126864" y="226093"/>
                  <a:pt x="1126358" y="222387"/>
                </a:cubicBezTo>
                <a:cubicBezTo>
                  <a:pt x="1124817" y="210340"/>
                  <a:pt x="1121635" y="198558"/>
                  <a:pt x="1116924" y="187362"/>
                </a:cubicBezTo>
                <a:cubicBezTo>
                  <a:pt x="1115603" y="184379"/>
                  <a:pt x="1114150" y="181530"/>
                  <a:pt x="1112664" y="178570"/>
                </a:cubicBezTo>
                <a:cubicBezTo>
                  <a:pt x="1103769" y="161341"/>
                  <a:pt x="1091605" y="146505"/>
                  <a:pt x="1076799" y="136990"/>
                </a:cubicBezTo>
                <a:cubicBezTo>
                  <a:pt x="1051303" y="120577"/>
                  <a:pt x="1017354" y="116040"/>
                  <a:pt x="983629" y="124468"/>
                </a:cubicBezTo>
                <a:cubicBezTo>
                  <a:pt x="937700" y="136089"/>
                  <a:pt x="906246" y="162436"/>
                  <a:pt x="890083" y="202922"/>
                </a:cubicBezTo>
                <a:cubicBezTo>
                  <a:pt x="887588" y="209229"/>
                  <a:pt x="885628" y="215761"/>
                  <a:pt x="884004" y="222387"/>
                </a:cubicBezTo>
                <a:cubicBezTo>
                  <a:pt x="883140" y="225642"/>
                  <a:pt x="882277" y="228865"/>
                  <a:pt x="881640" y="232182"/>
                </a:cubicBezTo>
                <a:cubicBezTo>
                  <a:pt x="867981" y="303241"/>
                  <a:pt x="895852" y="389718"/>
                  <a:pt x="931744" y="446221"/>
                </a:cubicBezTo>
                <a:cubicBezTo>
                  <a:pt x="997117" y="548987"/>
                  <a:pt x="1142397" y="576655"/>
                  <a:pt x="1244961" y="543946"/>
                </a:cubicBezTo>
                <a:cubicBezTo>
                  <a:pt x="1348583" y="510979"/>
                  <a:pt x="1391878" y="432386"/>
                  <a:pt x="1437805" y="349171"/>
                </a:cubicBezTo>
                <a:lnTo>
                  <a:pt x="1465997" y="299202"/>
                </a:lnTo>
                <a:cubicBezTo>
                  <a:pt x="1509535" y="225463"/>
                  <a:pt x="1602797" y="98120"/>
                  <a:pt x="1737858" y="73769"/>
                </a:cubicBezTo>
                <a:cubicBezTo>
                  <a:pt x="1873018" y="49323"/>
                  <a:pt x="2012901" y="89234"/>
                  <a:pt x="2121520" y="183377"/>
                </a:cubicBezTo>
                <a:cubicBezTo>
                  <a:pt x="2150934" y="208817"/>
                  <a:pt x="2177222" y="237247"/>
                  <a:pt x="2197543" y="265638"/>
                </a:cubicBezTo>
                <a:cubicBezTo>
                  <a:pt x="2241609" y="327189"/>
                  <a:pt x="2269570" y="388351"/>
                  <a:pt x="2281547" y="448489"/>
                </a:cubicBezTo>
                <a:cubicBezTo>
                  <a:pt x="2269482" y="422509"/>
                  <a:pt x="2256558" y="396937"/>
                  <a:pt x="2242798" y="371814"/>
                </a:cubicBezTo>
                <a:cubicBezTo>
                  <a:pt x="2185709" y="266950"/>
                  <a:pt x="2109906" y="188240"/>
                  <a:pt x="2023436" y="144113"/>
                </a:cubicBezTo>
                <a:cubicBezTo>
                  <a:pt x="1930768" y="96854"/>
                  <a:pt x="1812671" y="83757"/>
                  <a:pt x="1722535" y="110641"/>
                </a:cubicBezTo>
                <a:cubicBezTo>
                  <a:pt x="1690522" y="120207"/>
                  <a:pt x="1660261" y="134847"/>
                  <a:pt x="1632894" y="154001"/>
                </a:cubicBezTo>
                <a:cubicBezTo>
                  <a:pt x="1628909" y="156812"/>
                  <a:pt x="1625078" y="159764"/>
                  <a:pt x="1621269" y="162662"/>
                </a:cubicBezTo>
                <a:cubicBezTo>
                  <a:pt x="1545972" y="220297"/>
                  <a:pt x="1498185" y="307233"/>
                  <a:pt x="1451708" y="392181"/>
                </a:cubicBezTo>
                <a:lnTo>
                  <a:pt x="1449617" y="395986"/>
                </a:lnTo>
                <a:cubicBezTo>
                  <a:pt x="1355518" y="567815"/>
                  <a:pt x="1195633" y="632015"/>
                  <a:pt x="1032249" y="563543"/>
                </a:cubicBezTo>
                <a:cubicBezTo>
                  <a:pt x="909744" y="512168"/>
                  <a:pt x="843485" y="402551"/>
                  <a:pt x="845343" y="258662"/>
                </a:cubicBezTo>
                <a:cubicBezTo>
                  <a:pt x="845417" y="249844"/>
                  <a:pt x="845739" y="241029"/>
                  <a:pt x="846307" y="232229"/>
                </a:cubicBezTo>
                <a:cubicBezTo>
                  <a:pt x="843491" y="225484"/>
                  <a:pt x="840432" y="218843"/>
                  <a:pt x="837133" y="212321"/>
                </a:cubicBezTo>
                <a:cubicBezTo>
                  <a:pt x="814667" y="168060"/>
                  <a:pt x="781043" y="129595"/>
                  <a:pt x="743765" y="106968"/>
                </a:cubicBezTo>
                <a:cubicBezTo>
                  <a:pt x="707725" y="85032"/>
                  <a:pt x="640012" y="76728"/>
                  <a:pt x="611831" y="118992"/>
                </a:cubicBezTo>
                <a:cubicBezTo>
                  <a:pt x="596352" y="142350"/>
                  <a:pt x="597083" y="172146"/>
                  <a:pt x="613697" y="196855"/>
                </a:cubicBezTo>
                <a:cubicBezTo>
                  <a:pt x="630940" y="222488"/>
                  <a:pt x="660714" y="235274"/>
                  <a:pt x="689487" y="229510"/>
                </a:cubicBezTo>
                <a:cubicBezTo>
                  <a:pt x="690124" y="229370"/>
                  <a:pt x="690653" y="229153"/>
                  <a:pt x="691299" y="229013"/>
                </a:cubicBezTo>
                <a:cubicBezTo>
                  <a:pt x="696888" y="227739"/>
                  <a:pt x="701754" y="226240"/>
                  <a:pt x="705649" y="224477"/>
                </a:cubicBezTo>
                <a:cubicBezTo>
                  <a:pt x="719580" y="218402"/>
                  <a:pt x="724074" y="209687"/>
                  <a:pt x="725116" y="202704"/>
                </a:cubicBezTo>
                <a:cubicBezTo>
                  <a:pt x="727113" y="189103"/>
                  <a:pt x="716315" y="173412"/>
                  <a:pt x="698256" y="163749"/>
                </a:cubicBezTo>
                <a:cubicBezTo>
                  <a:pt x="693483" y="161209"/>
                  <a:pt x="688034" y="159034"/>
                  <a:pt x="682366" y="157589"/>
                </a:cubicBezTo>
                <a:cubicBezTo>
                  <a:pt x="690334" y="155264"/>
                  <a:pt x="698836" y="155517"/>
                  <a:pt x="706652" y="158311"/>
                </a:cubicBezTo>
                <a:cubicBezTo>
                  <a:pt x="727844" y="165567"/>
                  <a:pt x="743727" y="188419"/>
                  <a:pt x="742787" y="210277"/>
                </a:cubicBezTo>
                <a:cubicBezTo>
                  <a:pt x="742234" y="222752"/>
                  <a:pt x="736202" y="233270"/>
                  <a:pt x="725388" y="240936"/>
                </a:cubicBezTo>
                <a:cubicBezTo>
                  <a:pt x="722254" y="243088"/>
                  <a:pt x="718931" y="244953"/>
                  <a:pt x="715460" y="246506"/>
                </a:cubicBezTo>
                <a:cubicBezTo>
                  <a:pt x="718123" y="249228"/>
                  <a:pt x="720638" y="252090"/>
                  <a:pt x="722994" y="255081"/>
                </a:cubicBezTo>
                <a:cubicBezTo>
                  <a:pt x="750949" y="290230"/>
                  <a:pt x="761491" y="346048"/>
                  <a:pt x="766109" y="395847"/>
                </a:cubicBezTo>
                <a:cubicBezTo>
                  <a:pt x="762670" y="387271"/>
                  <a:pt x="759329" y="378656"/>
                  <a:pt x="756088" y="370004"/>
                </a:cubicBezTo>
                <a:cubicBezTo>
                  <a:pt x="748764" y="350360"/>
                  <a:pt x="741231" y="330086"/>
                  <a:pt x="730697" y="311583"/>
                </a:cubicBezTo>
                <a:cubicBezTo>
                  <a:pt x="713548" y="281475"/>
                  <a:pt x="681502" y="264961"/>
                  <a:pt x="650508" y="248999"/>
                </a:cubicBezTo>
                <a:cubicBezTo>
                  <a:pt x="633536" y="240291"/>
                  <a:pt x="617467" y="231996"/>
                  <a:pt x="604259" y="221796"/>
                </a:cubicBezTo>
                <a:cubicBezTo>
                  <a:pt x="581877" y="204561"/>
                  <a:pt x="568584" y="179121"/>
                  <a:pt x="567775" y="151997"/>
                </a:cubicBezTo>
                <a:cubicBezTo>
                  <a:pt x="567052" y="126689"/>
                  <a:pt x="577345" y="103426"/>
                  <a:pt x="596874" y="86507"/>
                </a:cubicBezTo>
                <a:cubicBezTo>
                  <a:pt x="646613" y="43296"/>
                  <a:pt x="723491" y="53371"/>
                  <a:pt x="773743" y="85598"/>
                </a:cubicBezTo>
                <a:cubicBezTo>
                  <a:pt x="806317" y="106501"/>
                  <a:pt x="832430" y="136080"/>
                  <a:pt x="852037" y="173497"/>
                </a:cubicBezTo>
                <a:cubicBezTo>
                  <a:pt x="854167" y="177622"/>
                  <a:pt x="856297" y="181700"/>
                  <a:pt x="858349" y="186050"/>
                </a:cubicBezTo>
                <a:cubicBezTo>
                  <a:pt x="860207" y="181700"/>
                  <a:pt x="862243" y="177537"/>
                  <a:pt x="864374" y="173497"/>
                </a:cubicBezTo>
                <a:cubicBezTo>
                  <a:pt x="886344" y="131591"/>
                  <a:pt x="920122" y="105522"/>
                  <a:pt x="967443" y="94578"/>
                </a:cubicBezTo>
                <a:cubicBezTo>
                  <a:pt x="1026364" y="80977"/>
                  <a:pt x="1081697" y="94267"/>
                  <a:pt x="1115317" y="130138"/>
                </a:cubicBezTo>
                <a:cubicBezTo>
                  <a:pt x="1129704" y="145425"/>
                  <a:pt x="1140592" y="166467"/>
                  <a:pt x="1147450" y="189141"/>
                </a:cubicBezTo>
                <a:cubicBezTo>
                  <a:pt x="1148683" y="193289"/>
                  <a:pt x="1149773" y="197475"/>
                  <a:pt x="1150719" y="201694"/>
                </a:cubicBezTo>
                <a:cubicBezTo>
                  <a:pt x="1154770" y="203010"/>
                  <a:pt x="1158854" y="204203"/>
                  <a:pt x="1162972" y="205275"/>
                </a:cubicBezTo>
                <a:cubicBezTo>
                  <a:pt x="1214083" y="219155"/>
                  <a:pt x="1281476" y="222278"/>
                  <a:pt x="1325421" y="198151"/>
                </a:cubicBezTo>
                <a:cubicBezTo>
                  <a:pt x="1345753" y="187045"/>
                  <a:pt x="1359349" y="170716"/>
                  <a:pt x="1366075" y="150450"/>
                </a:cubicBezTo>
                <a:cubicBezTo>
                  <a:pt x="1367341" y="146373"/>
                  <a:pt x="1368431" y="142147"/>
                  <a:pt x="1369201" y="137751"/>
                </a:cubicBezTo>
                <a:cubicBezTo>
                  <a:pt x="1369983" y="133307"/>
                  <a:pt x="1370522" y="128817"/>
                  <a:pt x="1370665" y="124063"/>
                </a:cubicBezTo>
                <a:cubicBezTo>
                  <a:pt x="1370841" y="118114"/>
                  <a:pt x="1369983" y="111861"/>
                  <a:pt x="1368386" y="105593"/>
                </a:cubicBezTo>
                <a:cubicBezTo>
                  <a:pt x="1367792" y="103371"/>
                  <a:pt x="1367077" y="101118"/>
                  <a:pt x="1366350" y="98850"/>
                </a:cubicBezTo>
                <a:cubicBezTo>
                  <a:pt x="1360306" y="80791"/>
                  <a:pt x="1348781" y="63562"/>
                  <a:pt x="1337519" y="54031"/>
                </a:cubicBezTo>
                <a:cubicBezTo>
                  <a:pt x="1310516" y="31325"/>
                  <a:pt x="1271183" y="23473"/>
                  <a:pt x="1239622" y="34541"/>
                </a:cubicBezTo>
                <a:cubicBezTo>
                  <a:pt x="1221106" y="41082"/>
                  <a:pt x="1204814" y="56672"/>
                  <a:pt x="1197042" y="75400"/>
                </a:cubicBezTo>
                <a:cubicBezTo>
                  <a:pt x="1190613" y="90826"/>
                  <a:pt x="1190745" y="106331"/>
                  <a:pt x="1197406" y="120344"/>
                </a:cubicBezTo>
                <a:cubicBezTo>
                  <a:pt x="1206036" y="138208"/>
                  <a:pt x="1222416" y="150326"/>
                  <a:pt x="1238268" y="150366"/>
                </a:cubicBezTo>
                <a:cubicBezTo>
                  <a:pt x="1250829" y="150458"/>
                  <a:pt x="1261364" y="143111"/>
                  <a:pt x="1267936" y="129773"/>
                </a:cubicBezTo>
                <a:lnTo>
                  <a:pt x="1273616" y="113811"/>
                </a:lnTo>
                <a:cubicBezTo>
                  <a:pt x="1277062" y="102563"/>
                  <a:pt x="1280970" y="89817"/>
                  <a:pt x="1288587" y="85925"/>
                </a:cubicBezTo>
                <a:cubicBezTo>
                  <a:pt x="1292033" y="84200"/>
                  <a:pt x="1296348" y="84247"/>
                  <a:pt x="1301797" y="86189"/>
                </a:cubicBezTo>
                <a:cubicBezTo>
                  <a:pt x="1310692" y="89272"/>
                  <a:pt x="1315183" y="97389"/>
                  <a:pt x="1317418" y="103697"/>
                </a:cubicBezTo>
                <a:cubicBezTo>
                  <a:pt x="1321987" y="116701"/>
                  <a:pt x="1320952" y="133712"/>
                  <a:pt x="1315007" y="143235"/>
                </a:cubicBezTo>
                <a:cubicBezTo>
                  <a:pt x="1284327" y="192342"/>
                  <a:pt x="1237938" y="188039"/>
                  <a:pt x="1207566" y="169450"/>
                </a:cubicBezTo>
                <a:cubicBezTo>
                  <a:pt x="1170721" y="146909"/>
                  <a:pt x="1146844" y="97483"/>
                  <a:pt x="1175169" y="50411"/>
                </a:cubicBezTo>
                <a:cubicBezTo>
                  <a:pt x="1190635" y="24653"/>
                  <a:pt x="1215701" y="7456"/>
                  <a:pt x="1245699" y="1886"/>
                </a:cubicBezTo>
                <a:close/>
              </a:path>
            </a:pathLst>
          </a:custGeom>
          <a:gradFill>
            <a:gsLst>
              <a:gs pos="30000">
                <a:schemeClr val="accent1">
                  <a:lumMod val="80000"/>
                  <a:lumOff val="20000"/>
                </a:schemeClr>
              </a:gs>
              <a:gs pos="67000">
                <a:schemeClr val="accent1">
                  <a:alpha val="0"/>
                </a:schemeClr>
              </a:gs>
            </a:gsLst>
            <a:lin ang="3000000" scaled="0"/>
          </a:gradFill>
          <a:ln w="1099" cap="flat">
            <a:noFill/>
            <a:miter/>
          </a:ln>
          <a:effectLst/>
        </p:spPr>
        <p:txBody>
          <a:bodyPr vert="horz" wrap="square" lIns="93269" tIns="46634" rIns="93269" bIns="46634" rtlCol="0" anchor="ctr"/>
          <a:lstStyle/>
          <a:p>
            <a:pPr algn="l"/>
            <a:endParaRPr kumimoji="1" lang="zh-CN" altLang="en-US"/>
          </a:p>
        </p:txBody>
      </p:sp>
      <p:sp>
        <p:nvSpPr>
          <p:cNvPr id="11" name="标题 1"/>
          <p:cNvSpPr txBox="1"/>
          <p:nvPr/>
        </p:nvSpPr>
        <p:spPr>
          <a:xfrm>
            <a:off x="343383" y="4828638"/>
            <a:ext cx="3923817" cy="1770379"/>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527073" y="6088106"/>
            <a:ext cx="5282161" cy="510911"/>
          </a:xfrm>
          <a:custGeom>
            <a:avLst/>
            <a:gdLst>
              <a:gd name="connsiteX0" fmla="*/ 2969306 w 5282161"/>
              <a:gd name="connsiteY0" fmla="*/ 34 h 510911"/>
              <a:gd name="connsiteX1" fmla="*/ 4130916 w 5282161"/>
              <a:gd name="connsiteY1" fmla="*/ 308046 h 510911"/>
              <a:gd name="connsiteX2" fmla="*/ 5037805 w 5282161"/>
              <a:gd name="connsiteY2" fmla="*/ 418546 h 510911"/>
              <a:gd name="connsiteX3" fmla="*/ 5205485 w 5282161"/>
              <a:gd name="connsiteY3" fmla="*/ 482782 h 510911"/>
              <a:gd name="connsiteX4" fmla="*/ 5282161 w 5282161"/>
              <a:gd name="connsiteY4" fmla="*/ 510911 h 510911"/>
              <a:gd name="connsiteX5" fmla="*/ 0 w 5282161"/>
              <a:gd name="connsiteY5" fmla="*/ 510911 h 510911"/>
              <a:gd name="connsiteX6" fmla="*/ 37981 w 5282161"/>
              <a:gd name="connsiteY6" fmla="*/ 492225 h 510911"/>
              <a:gd name="connsiteX7" fmla="*/ 1060220 w 5282161"/>
              <a:gd name="connsiteY7" fmla="*/ 189927 h 510911"/>
              <a:gd name="connsiteX8" fmla="*/ 2094392 w 5282161"/>
              <a:gd name="connsiteY8" fmla="*/ 287470 h 510911"/>
              <a:gd name="connsiteX9" fmla="*/ 2969306 w 5282161"/>
              <a:gd name="connsiteY9" fmla="*/ 34 h 510911"/>
            </a:gdLst>
            <a:ahLst/>
            <a:cxnLst/>
            <a:rect l="l" t="t" r="r" b="b"/>
            <a:pathLst>
              <a:path w="5282161" h="510911">
                <a:moveTo>
                  <a:pt x="2969306" y="34"/>
                </a:moveTo>
                <a:cubicBezTo>
                  <a:pt x="3382846" y="3465"/>
                  <a:pt x="3594780" y="270191"/>
                  <a:pt x="4130916" y="308046"/>
                </a:cubicBezTo>
                <a:cubicBezTo>
                  <a:pt x="4667052" y="345901"/>
                  <a:pt x="4563147" y="275751"/>
                  <a:pt x="5037805" y="418546"/>
                </a:cubicBezTo>
                <a:cubicBezTo>
                  <a:pt x="5077249" y="435079"/>
                  <a:pt x="5135463" y="456975"/>
                  <a:pt x="5205485" y="482782"/>
                </a:cubicBezTo>
                <a:lnTo>
                  <a:pt x="5282161" y="510911"/>
                </a:lnTo>
                <a:lnTo>
                  <a:pt x="0" y="510911"/>
                </a:lnTo>
                <a:lnTo>
                  <a:pt x="37981" y="492225"/>
                </a:lnTo>
                <a:cubicBezTo>
                  <a:pt x="348233" y="351554"/>
                  <a:pt x="821565" y="221888"/>
                  <a:pt x="1060220" y="189927"/>
                </a:cubicBezTo>
                <a:cubicBezTo>
                  <a:pt x="1505632" y="126005"/>
                  <a:pt x="1701783" y="319119"/>
                  <a:pt x="2094392" y="287470"/>
                </a:cubicBezTo>
                <a:cubicBezTo>
                  <a:pt x="2487001" y="255821"/>
                  <a:pt x="2555766" y="-3397"/>
                  <a:pt x="2969306" y="34"/>
                </a:cubicBezTo>
                <a:close/>
              </a:path>
            </a:pathLst>
          </a:custGeom>
          <a:gradFill>
            <a:gsLst>
              <a:gs pos="0">
                <a:schemeClr val="accent1">
                  <a:lumMod val="40000"/>
                  <a:lumOff val="60000"/>
                  <a:alpha val="8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7924800" y="4983480"/>
            <a:ext cx="3923817" cy="1615537"/>
          </a:xfrm>
          <a:custGeom>
            <a:avLst/>
            <a:gdLst>
              <a:gd name="connsiteX0" fmla="*/ 21942 w 5511190"/>
              <a:gd name="connsiteY0" fmla="*/ 0 h 2486583"/>
              <a:gd name="connsiteX1" fmla="*/ 215558 w 5511190"/>
              <a:gd name="connsiteY1" fmla="*/ 297688 h 2486583"/>
              <a:gd name="connsiteX2" fmla="*/ 481126 w 5511190"/>
              <a:gd name="connsiteY2" fmla="*/ 1199457 h 2486583"/>
              <a:gd name="connsiteX3" fmla="*/ 997506 w 5511190"/>
              <a:gd name="connsiteY3" fmla="*/ 1096397 h 2486583"/>
              <a:gd name="connsiteX4" fmla="*/ 1646670 w 5511190"/>
              <a:gd name="connsiteY4" fmla="*/ 1985284 h 2486583"/>
              <a:gd name="connsiteX5" fmla="*/ 2775734 w 5511190"/>
              <a:gd name="connsiteY5" fmla="*/ 1843578 h 2486583"/>
              <a:gd name="connsiteX6" fmla="*/ 4371570 w 5511190"/>
              <a:gd name="connsiteY6" fmla="*/ 2039171 h 2486583"/>
              <a:gd name="connsiteX7" fmla="*/ 5475162 w 5511190"/>
              <a:gd name="connsiteY7" fmla="*/ 2462435 h 2486583"/>
              <a:gd name="connsiteX8" fmla="*/ 5511190 w 5511190"/>
              <a:gd name="connsiteY8" fmla="*/ 2486583 h 2486583"/>
              <a:gd name="connsiteX9" fmla="*/ 158184 w 5511190"/>
              <a:gd name="connsiteY9" fmla="*/ 2486583 h 2486583"/>
              <a:gd name="connsiteX10" fmla="*/ 0 w 5511190"/>
              <a:gd name="connsiteY10" fmla="*/ 2328399 h 2486583"/>
              <a:gd name="connsiteX11" fmla="*/ 0 w 5511190"/>
              <a:gd name="connsiteY11" fmla="*/ 1854 h 2486583"/>
            </a:gdLst>
            <a:ahLst/>
            <a:cxnLst/>
            <a:rect l="l" t="t" r="r" b="b"/>
            <a:pathLst>
              <a:path w="5511190" h="2486583">
                <a:moveTo>
                  <a:pt x="21942" y="0"/>
                </a:moveTo>
                <a:cubicBezTo>
                  <a:pt x="96611" y="11606"/>
                  <a:pt x="150707" y="195702"/>
                  <a:pt x="215558" y="297688"/>
                </a:cubicBezTo>
                <a:cubicBezTo>
                  <a:pt x="319321" y="460865"/>
                  <a:pt x="259361" y="1051098"/>
                  <a:pt x="481126" y="1199457"/>
                </a:cubicBezTo>
                <a:cubicBezTo>
                  <a:pt x="702890" y="1347815"/>
                  <a:pt x="696569" y="965427"/>
                  <a:pt x="997506" y="1096397"/>
                </a:cubicBezTo>
                <a:cubicBezTo>
                  <a:pt x="1298443" y="1227368"/>
                  <a:pt x="1350299" y="1860754"/>
                  <a:pt x="1646670" y="1985284"/>
                </a:cubicBezTo>
                <a:cubicBezTo>
                  <a:pt x="1943041" y="2109814"/>
                  <a:pt x="2321584" y="1834596"/>
                  <a:pt x="2775734" y="1843578"/>
                </a:cubicBezTo>
                <a:cubicBezTo>
                  <a:pt x="3229883" y="1852559"/>
                  <a:pt x="3838814" y="1880288"/>
                  <a:pt x="4371570" y="2039171"/>
                </a:cubicBezTo>
                <a:cubicBezTo>
                  <a:pt x="4671244" y="2128543"/>
                  <a:pt x="5200848" y="2298011"/>
                  <a:pt x="5475162" y="2462435"/>
                </a:cubicBezTo>
                <a:lnTo>
                  <a:pt x="5511190" y="2486583"/>
                </a:lnTo>
                <a:lnTo>
                  <a:pt x="158184" y="2486583"/>
                </a:lnTo>
                <a:cubicBezTo>
                  <a:pt x="70821" y="2486583"/>
                  <a:pt x="0" y="2415762"/>
                  <a:pt x="0" y="2328399"/>
                </a:cubicBezTo>
                <a:lnTo>
                  <a:pt x="0" y="1854"/>
                </a:lnTo>
                <a:close/>
              </a:path>
            </a:pathLst>
          </a:custGeom>
          <a:gradFill>
            <a:gsLst>
              <a:gs pos="8000">
                <a:schemeClr val="accent1">
                  <a:lumMod val="40000"/>
                  <a:lumOff val="60000"/>
                </a:schemeClr>
              </a:gs>
              <a:gs pos="100000">
                <a:schemeClr val="accent1">
                  <a:lumMod val="40000"/>
                  <a:lumOff val="6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0845478" y="873341"/>
            <a:ext cx="677017" cy="637753"/>
          </a:xfrm>
          <a:custGeom>
            <a:avLst/>
            <a:gdLst>
              <a:gd name="connsiteX0" fmla="*/ 714771 w 750373"/>
              <a:gd name="connsiteY0" fmla="*/ 635651 h 706855"/>
              <a:gd name="connsiteX1" fmla="*/ 750373 w 750373"/>
              <a:gd name="connsiteY1" fmla="*/ 671253 h 706855"/>
              <a:gd name="connsiteX2" fmla="*/ 714771 w 750373"/>
              <a:gd name="connsiteY2" fmla="*/ 706855 h 706855"/>
              <a:gd name="connsiteX3" fmla="*/ 679169 w 750373"/>
              <a:gd name="connsiteY3" fmla="*/ 671253 h 706855"/>
              <a:gd name="connsiteX4" fmla="*/ 714771 w 750373"/>
              <a:gd name="connsiteY4" fmla="*/ 635651 h 706855"/>
              <a:gd name="connsiteX5" fmla="*/ 544979 w 750373"/>
              <a:gd name="connsiteY5" fmla="*/ 635651 h 706855"/>
              <a:gd name="connsiteX6" fmla="*/ 580581 w 750373"/>
              <a:gd name="connsiteY6" fmla="*/ 671253 h 706855"/>
              <a:gd name="connsiteX7" fmla="*/ 544979 w 750373"/>
              <a:gd name="connsiteY7" fmla="*/ 706855 h 706855"/>
              <a:gd name="connsiteX8" fmla="*/ 509377 w 750373"/>
              <a:gd name="connsiteY8" fmla="*/ 671253 h 706855"/>
              <a:gd name="connsiteX9" fmla="*/ 544979 w 750373"/>
              <a:gd name="connsiteY9" fmla="*/ 635651 h 706855"/>
              <a:gd name="connsiteX10" fmla="*/ 375186 w 750373"/>
              <a:gd name="connsiteY10" fmla="*/ 635651 h 706855"/>
              <a:gd name="connsiteX11" fmla="*/ 410788 w 750373"/>
              <a:gd name="connsiteY11" fmla="*/ 671253 h 706855"/>
              <a:gd name="connsiteX12" fmla="*/ 375186 w 750373"/>
              <a:gd name="connsiteY12" fmla="*/ 706855 h 706855"/>
              <a:gd name="connsiteX13" fmla="*/ 339584 w 750373"/>
              <a:gd name="connsiteY13" fmla="*/ 671253 h 706855"/>
              <a:gd name="connsiteX14" fmla="*/ 375186 w 750373"/>
              <a:gd name="connsiteY14" fmla="*/ 635651 h 706855"/>
              <a:gd name="connsiteX15" fmla="*/ 205394 w 750373"/>
              <a:gd name="connsiteY15" fmla="*/ 635651 h 706855"/>
              <a:gd name="connsiteX16" fmla="*/ 240996 w 750373"/>
              <a:gd name="connsiteY16" fmla="*/ 671253 h 706855"/>
              <a:gd name="connsiteX17" fmla="*/ 205394 w 750373"/>
              <a:gd name="connsiteY17" fmla="*/ 706855 h 706855"/>
              <a:gd name="connsiteX18" fmla="*/ 169792 w 750373"/>
              <a:gd name="connsiteY18" fmla="*/ 671253 h 706855"/>
              <a:gd name="connsiteX19" fmla="*/ 205394 w 750373"/>
              <a:gd name="connsiteY19" fmla="*/ 635651 h 706855"/>
              <a:gd name="connsiteX20" fmla="*/ 35602 w 750373"/>
              <a:gd name="connsiteY20" fmla="*/ 635651 h 706855"/>
              <a:gd name="connsiteX21" fmla="*/ 71204 w 750373"/>
              <a:gd name="connsiteY21" fmla="*/ 671253 h 706855"/>
              <a:gd name="connsiteX22" fmla="*/ 35602 w 750373"/>
              <a:gd name="connsiteY22" fmla="*/ 706855 h 706855"/>
              <a:gd name="connsiteX23" fmla="*/ 0 w 750373"/>
              <a:gd name="connsiteY23" fmla="*/ 671253 h 706855"/>
              <a:gd name="connsiteX24" fmla="*/ 35602 w 750373"/>
              <a:gd name="connsiteY24" fmla="*/ 635651 h 706855"/>
              <a:gd name="connsiteX25" fmla="*/ 714771 w 750373"/>
              <a:gd name="connsiteY25" fmla="*/ 508521 h 706855"/>
              <a:gd name="connsiteX26" fmla="*/ 750373 w 750373"/>
              <a:gd name="connsiteY26" fmla="*/ 544123 h 706855"/>
              <a:gd name="connsiteX27" fmla="*/ 714771 w 750373"/>
              <a:gd name="connsiteY27" fmla="*/ 579725 h 706855"/>
              <a:gd name="connsiteX28" fmla="*/ 679169 w 750373"/>
              <a:gd name="connsiteY28" fmla="*/ 544123 h 706855"/>
              <a:gd name="connsiteX29" fmla="*/ 714771 w 750373"/>
              <a:gd name="connsiteY29" fmla="*/ 508521 h 706855"/>
              <a:gd name="connsiteX30" fmla="*/ 544979 w 750373"/>
              <a:gd name="connsiteY30" fmla="*/ 508521 h 706855"/>
              <a:gd name="connsiteX31" fmla="*/ 580581 w 750373"/>
              <a:gd name="connsiteY31" fmla="*/ 544123 h 706855"/>
              <a:gd name="connsiteX32" fmla="*/ 544979 w 750373"/>
              <a:gd name="connsiteY32" fmla="*/ 579725 h 706855"/>
              <a:gd name="connsiteX33" fmla="*/ 509377 w 750373"/>
              <a:gd name="connsiteY33" fmla="*/ 544123 h 706855"/>
              <a:gd name="connsiteX34" fmla="*/ 544979 w 750373"/>
              <a:gd name="connsiteY34" fmla="*/ 508521 h 706855"/>
              <a:gd name="connsiteX35" fmla="*/ 375186 w 750373"/>
              <a:gd name="connsiteY35" fmla="*/ 508521 h 706855"/>
              <a:gd name="connsiteX36" fmla="*/ 410788 w 750373"/>
              <a:gd name="connsiteY36" fmla="*/ 544123 h 706855"/>
              <a:gd name="connsiteX37" fmla="*/ 375186 w 750373"/>
              <a:gd name="connsiteY37" fmla="*/ 579725 h 706855"/>
              <a:gd name="connsiteX38" fmla="*/ 339584 w 750373"/>
              <a:gd name="connsiteY38" fmla="*/ 544123 h 706855"/>
              <a:gd name="connsiteX39" fmla="*/ 375186 w 750373"/>
              <a:gd name="connsiteY39" fmla="*/ 508521 h 706855"/>
              <a:gd name="connsiteX40" fmla="*/ 205394 w 750373"/>
              <a:gd name="connsiteY40" fmla="*/ 508521 h 706855"/>
              <a:gd name="connsiteX41" fmla="*/ 240996 w 750373"/>
              <a:gd name="connsiteY41" fmla="*/ 544123 h 706855"/>
              <a:gd name="connsiteX42" fmla="*/ 205394 w 750373"/>
              <a:gd name="connsiteY42" fmla="*/ 579725 h 706855"/>
              <a:gd name="connsiteX43" fmla="*/ 169792 w 750373"/>
              <a:gd name="connsiteY43" fmla="*/ 544123 h 706855"/>
              <a:gd name="connsiteX44" fmla="*/ 205394 w 750373"/>
              <a:gd name="connsiteY44" fmla="*/ 508521 h 706855"/>
              <a:gd name="connsiteX45" fmla="*/ 35602 w 750373"/>
              <a:gd name="connsiteY45" fmla="*/ 508521 h 706855"/>
              <a:gd name="connsiteX46" fmla="*/ 71204 w 750373"/>
              <a:gd name="connsiteY46" fmla="*/ 544123 h 706855"/>
              <a:gd name="connsiteX47" fmla="*/ 35602 w 750373"/>
              <a:gd name="connsiteY47" fmla="*/ 579725 h 706855"/>
              <a:gd name="connsiteX48" fmla="*/ 0 w 750373"/>
              <a:gd name="connsiteY48" fmla="*/ 544123 h 706855"/>
              <a:gd name="connsiteX49" fmla="*/ 35602 w 750373"/>
              <a:gd name="connsiteY49" fmla="*/ 508521 h 706855"/>
              <a:gd name="connsiteX50" fmla="*/ 714771 w 750373"/>
              <a:gd name="connsiteY50" fmla="*/ 381391 h 706855"/>
              <a:gd name="connsiteX51" fmla="*/ 750373 w 750373"/>
              <a:gd name="connsiteY51" fmla="*/ 416993 h 706855"/>
              <a:gd name="connsiteX52" fmla="*/ 714771 w 750373"/>
              <a:gd name="connsiteY52" fmla="*/ 452595 h 706855"/>
              <a:gd name="connsiteX53" fmla="*/ 679169 w 750373"/>
              <a:gd name="connsiteY53" fmla="*/ 416993 h 706855"/>
              <a:gd name="connsiteX54" fmla="*/ 714771 w 750373"/>
              <a:gd name="connsiteY54" fmla="*/ 381391 h 706855"/>
              <a:gd name="connsiteX55" fmla="*/ 544979 w 750373"/>
              <a:gd name="connsiteY55" fmla="*/ 381391 h 706855"/>
              <a:gd name="connsiteX56" fmla="*/ 580581 w 750373"/>
              <a:gd name="connsiteY56" fmla="*/ 416993 h 706855"/>
              <a:gd name="connsiteX57" fmla="*/ 544979 w 750373"/>
              <a:gd name="connsiteY57" fmla="*/ 452595 h 706855"/>
              <a:gd name="connsiteX58" fmla="*/ 509377 w 750373"/>
              <a:gd name="connsiteY58" fmla="*/ 416993 h 706855"/>
              <a:gd name="connsiteX59" fmla="*/ 544979 w 750373"/>
              <a:gd name="connsiteY59" fmla="*/ 381391 h 706855"/>
              <a:gd name="connsiteX60" fmla="*/ 375186 w 750373"/>
              <a:gd name="connsiteY60" fmla="*/ 381391 h 706855"/>
              <a:gd name="connsiteX61" fmla="*/ 410788 w 750373"/>
              <a:gd name="connsiteY61" fmla="*/ 416993 h 706855"/>
              <a:gd name="connsiteX62" fmla="*/ 375186 w 750373"/>
              <a:gd name="connsiteY62" fmla="*/ 452595 h 706855"/>
              <a:gd name="connsiteX63" fmla="*/ 339584 w 750373"/>
              <a:gd name="connsiteY63" fmla="*/ 416993 h 706855"/>
              <a:gd name="connsiteX64" fmla="*/ 375186 w 750373"/>
              <a:gd name="connsiteY64" fmla="*/ 381391 h 706855"/>
              <a:gd name="connsiteX65" fmla="*/ 205394 w 750373"/>
              <a:gd name="connsiteY65" fmla="*/ 381391 h 706855"/>
              <a:gd name="connsiteX66" fmla="*/ 240996 w 750373"/>
              <a:gd name="connsiteY66" fmla="*/ 416993 h 706855"/>
              <a:gd name="connsiteX67" fmla="*/ 205394 w 750373"/>
              <a:gd name="connsiteY67" fmla="*/ 452595 h 706855"/>
              <a:gd name="connsiteX68" fmla="*/ 169792 w 750373"/>
              <a:gd name="connsiteY68" fmla="*/ 416993 h 706855"/>
              <a:gd name="connsiteX69" fmla="*/ 205394 w 750373"/>
              <a:gd name="connsiteY69" fmla="*/ 381391 h 706855"/>
              <a:gd name="connsiteX70" fmla="*/ 35602 w 750373"/>
              <a:gd name="connsiteY70" fmla="*/ 381391 h 706855"/>
              <a:gd name="connsiteX71" fmla="*/ 71204 w 750373"/>
              <a:gd name="connsiteY71" fmla="*/ 416993 h 706855"/>
              <a:gd name="connsiteX72" fmla="*/ 35602 w 750373"/>
              <a:gd name="connsiteY72" fmla="*/ 452595 h 706855"/>
              <a:gd name="connsiteX73" fmla="*/ 0 w 750373"/>
              <a:gd name="connsiteY73" fmla="*/ 416993 h 706855"/>
              <a:gd name="connsiteX74" fmla="*/ 35602 w 750373"/>
              <a:gd name="connsiteY74" fmla="*/ 381391 h 706855"/>
              <a:gd name="connsiteX75" fmla="*/ 714771 w 750373"/>
              <a:gd name="connsiteY75" fmla="*/ 254260 h 706855"/>
              <a:gd name="connsiteX76" fmla="*/ 750373 w 750373"/>
              <a:gd name="connsiteY76" fmla="*/ 289862 h 706855"/>
              <a:gd name="connsiteX77" fmla="*/ 714771 w 750373"/>
              <a:gd name="connsiteY77" fmla="*/ 325464 h 706855"/>
              <a:gd name="connsiteX78" fmla="*/ 679169 w 750373"/>
              <a:gd name="connsiteY78" fmla="*/ 289862 h 706855"/>
              <a:gd name="connsiteX79" fmla="*/ 714771 w 750373"/>
              <a:gd name="connsiteY79" fmla="*/ 254260 h 706855"/>
              <a:gd name="connsiteX80" fmla="*/ 544979 w 750373"/>
              <a:gd name="connsiteY80" fmla="*/ 254260 h 706855"/>
              <a:gd name="connsiteX81" fmla="*/ 580581 w 750373"/>
              <a:gd name="connsiteY81" fmla="*/ 289862 h 706855"/>
              <a:gd name="connsiteX82" fmla="*/ 544979 w 750373"/>
              <a:gd name="connsiteY82" fmla="*/ 325464 h 706855"/>
              <a:gd name="connsiteX83" fmla="*/ 509377 w 750373"/>
              <a:gd name="connsiteY83" fmla="*/ 289862 h 706855"/>
              <a:gd name="connsiteX84" fmla="*/ 544979 w 750373"/>
              <a:gd name="connsiteY84" fmla="*/ 254260 h 706855"/>
              <a:gd name="connsiteX85" fmla="*/ 375186 w 750373"/>
              <a:gd name="connsiteY85" fmla="*/ 254260 h 706855"/>
              <a:gd name="connsiteX86" fmla="*/ 410788 w 750373"/>
              <a:gd name="connsiteY86" fmla="*/ 289862 h 706855"/>
              <a:gd name="connsiteX87" fmla="*/ 375186 w 750373"/>
              <a:gd name="connsiteY87" fmla="*/ 325464 h 706855"/>
              <a:gd name="connsiteX88" fmla="*/ 339584 w 750373"/>
              <a:gd name="connsiteY88" fmla="*/ 289862 h 706855"/>
              <a:gd name="connsiteX89" fmla="*/ 375186 w 750373"/>
              <a:gd name="connsiteY89" fmla="*/ 254260 h 706855"/>
              <a:gd name="connsiteX90" fmla="*/ 205394 w 750373"/>
              <a:gd name="connsiteY90" fmla="*/ 254260 h 706855"/>
              <a:gd name="connsiteX91" fmla="*/ 240996 w 750373"/>
              <a:gd name="connsiteY91" fmla="*/ 289862 h 706855"/>
              <a:gd name="connsiteX92" fmla="*/ 205394 w 750373"/>
              <a:gd name="connsiteY92" fmla="*/ 325464 h 706855"/>
              <a:gd name="connsiteX93" fmla="*/ 169792 w 750373"/>
              <a:gd name="connsiteY93" fmla="*/ 289862 h 706855"/>
              <a:gd name="connsiteX94" fmla="*/ 205394 w 750373"/>
              <a:gd name="connsiteY94" fmla="*/ 254260 h 706855"/>
              <a:gd name="connsiteX95" fmla="*/ 35602 w 750373"/>
              <a:gd name="connsiteY95" fmla="*/ 254260 h 706855"/>
              <a:gd name="connsiteX96" fmla="*/ 71204 w 750373"/>
              <a:gd name="connsiteY96" fmla="*/ 289862 h 706855"/>
              <a:gd name="connsiteX97" fmla="*/ 35602 w 750373"/>
              <a:gd name="connsiteY97" fmla="*/ 325464 h 706855"/>
              <a:gd name="connsiteX98" fmla="*/ 0 w 750373"/>
              <a:gd name="connsiteY98" fmla="*/ 289862 h 706855"/>
              <a:gd name="connsiteX99" fmla="*/ 35602 w 750373"/>
              <a:gd name="connsiteY99" fmla="*/ 254260 h 706855"/>
              <a:gd name="connsiteX100" fmla="*/ 714771 w 750373"/>
              <a:gd name="connsiteY100" fmla="*/ 127130 h 706855"/>
              <a:gd name="connsiteX101" fmla="*/ 750373 w 750373"/>
              <a:gd name="connsiteY101" fmla="*/ 162732 h 706855"/>
              <a:gd name="connsiteX102" fmla="*/ 714771 w 750373"/>
              <a:gd name="connsiteY102" fmla="*/ 198334 h 706855"/>
              <a:gd name="connsiteX103" fmla="*/ 679169 w 750373"/>
              <a:gd name="connsiteY103" fmla="*/ 162732 h 706855"/>
              <a:gd name="connsiteX104" fmla="*/ 714771 w 750373"/>
              <a:gd name="connsiteY104" fmla="*/ 127130 h 706855"/>
              <a:gd name="connsiteX105" fmla="*/ 544979 w 750373"/>
              <a:gd name="connsiteY105" fmla="*/ 127130 h 706855"/>
              <a:gd name="connsiteX106" fmla="*/ 580581 w 750373"/>
              <a:gd name="connsiteY106" fmla="*/ 162732 h 706855"/>
              <a:gd name="connsiteX107" fmla="*/ 544979 w 750373"/>
              <a:gd name="connsiteY107" fmla="*/ 198334 h 706855"/>
              <a:gd name="connsiteX108" fmla="*/ 509377 w 750373"/>
              <a:gd name="connsiteY108" fmla="*/ 162732 h 706855"/>
              <a:gd name="connsiteX109" fmla="*/ 544979 w 750373"/>
              <a:gd name="connsiteY109" fmla="*/ 127130 h 706855"/>
              <a:gd name="connsiteX110" fmla="*/ 375186 w 750373"/>
              <a:gd name="connsiteY110" fmla="*/ 127130 h 706855"/>
              <a:gd name="connsiteX111" fmla="*/ 410788 w 750373"/>
              <a:gd name="connsiteY111" fmla="*/ 162732 h 706855"/>
              <a:gd name="connsiteX112" fmla="*/ 375186 w 750373"/>
              <a:gd name="connsiteY112" fmla="*/ 198334 h 706855"/>
              <a:gd name="connsiteX113" fmla="*/ 339584 w 750373"/>
              <a:gd name="connsiteY113" fmla="*/ 162732 h 706855"/>
              <a:gd name="connsiteX114" fmla="*/ 375186 w 750373"/>
              <a:gd name="connsiteY114" fmla="*/ 127130 h 706855"/>
              <a:gd name="connsiteX115" fmla="*/ 205394 w 750373"/>
              <a:gd name="connsiteY115" fmla="*/ 127130 h 706855"/>
              <a:gd name="connsiteX116" fmla="*/ 240996 w 750373"/>
              <a:gd name="connsiteY116" fmla="*/ 162732 h 706855"/>
              <a:gd name="connsiteX117" fmla="*/ 205394 w 750373"/>
              <a:gd name="connsiteY117" fmla="*/ 198334 h 706855"/>
              <a:gd name="connsiteX118" fmla="*/ 169792 w 750373"/>
              <a:gd name="connsiteY118" fmla="*/ 162732 h 706855"/>
              <a:gd name="connsiteX119" fmla="*/ 205394 w 750373"/>
              <a:gd name="connsiteY119" fmla="*/ 127130 h 706855"/>
              <a:gd name="connsiteX120" fmla="*/ 35602 w 750373"/>
              <a:gd name="connsiteY120" fmla="*/ 127130 h 706855"/>
              <a:gd name="connsiteX121" fmla="*/ 71204 w 750373"/>
              <a:gd name="connsiteY121" fmla="*/ 162732 h 706855"/>
              <a:gd name="connsiteX122" fmla="*/ 35602 w 750373"/>
              <a:gd name="connsiteY122" fmla="*/ 198334 h 706855"/>
              <a:gd name="connsiteX123" fmla="*/ 0 w 750373"/>
              <a:gd name="connsiteY123" fmla="*/ 162732 h 706855"/>
              <a:gd name="connsiteX124" fmla="*/ 35602 w 750373"/>
              <a:gd name="connsiteY124" fmla="*/ 127130 h 706855"/>
              <a:gd name="connsiteX125" fmla="*/ 375186 w 750373"/>
              <a:gd name="connsiteY125" fmla="*/ 2 h 706855"/>
              <a:gd name="connsiteX126" fmla="*/ 410788 w 750373"/>
              <a:gd name="connsiteY126" fmla="*/ 35604 h 706855"/>
              <a:gd name="connsiteX127" fmla="*/ 375186 w 750373"/>
              <a:gd name="connsiteY127" fmla="*/ 71206 h 706855"/>
              <a:gd name="connsiteX128" fmla="*/ 339584 w 750373"/>
              <a:gd name="connsiteY128" fmla="*/ 35604 h 706855"/>
              <a:gd name="connsiteX129" fmla="*/ 375186 w 750373"/>
              <a:gd name="connsiteY129" fmla="*/ 2 h 706855"/>
              <a:gd name="connsiteX130" fmla="*/ 35602 w 750373"/>
              <a:gd name="connsiteY130" fmla="*/ 1 h 706855"/>
              <a:gd name="connsiteX131" fmla="*/ 71204 w 750373"/>
              <a:gd name="connsiteY131" fmla="*/ 35603 h 706855"/>
              <a:gd name="connsiteX132" fmla="*/ 35602 w 750373"/>
              <a:gd name="connsiteY132" fmla="*/ 71205 h 706855"/>
              <a:gd name="connsiteX133" fmla="*/ 0 w 750373"/>
              <a:gd name="connsiteY133" fmla="*/ 35603 h 706855"/>
              <a:gd name="connsiteX134" fmla="*/ 35602 w 750373"/>
              <a:gd name="connsiteY134" fmla="*/ 1 h 706855"/>
              <a:gd name="connsiteX135" fmla="*/ 714771 w 750373"/>
              <a:gd name="connsiteY135" fmla="*/ 0 h 706855"/>
              <a:gd name="connsiteX136" fmla="*/ 750373 w 750373"/>
              <a:gd name="connsiteY136" fmla="*/ 35602 h 706855"/>
              <a:gd name="connsiteX137" fmla="*/ 714771 w 750373"/>
              <a:gd name="connsiteY137" fmla="*/ 71204 h 706855"/>
              <a:gd name="connsiteX138" fmla="*/ 679169 w 750373"/>
              <a:gd name="connsiteY138" fmla="*/ 35602 h 706855"/>
              <a:gd name="connsiteX139" fmla="*/ 714771 w 750373"/>
              <a:gd name="connsiteY139" fmla="*/ 0 h 706855"/>
              <a:gd name="connsiteX140" fmla="*/ 544979 w 750373"/>
              <a:gd name="connsiteY140" fmla="*/ 0 h 706855"/>
              <a:gd name="connsiteX141" fmla="*/ 580581 w 750373"/>
              <a:gd name="connsiteY141" fmla="*/ 35602 h 706855"/>
              <a:gd name="connsiteX142" fmla="*/ 544979 w 750373"/>
              <a:gd name="connsiteY142" fmla="*/ 71204 h 706855"/>
              <a:gd name="connsiteX143" fmla="*/ 509377 w 750373"/>
              <a:gd name="connsiteY143" fmla="*/ 35602 h 706855"/>
              <a:gd name="connsiteX144" fmla="*/ 544979 w 750373"/>
              <a:gd name="connsiteY144" fmla="*/ 0 h 706855"/>
              <a:gd name="connsiteX145" fmla="*/ 205394 w 750373"/>
              <a:gd name="connsiteY145" fmla="*/ 0 h 706855"/>
              <a:gd name="connsiteX146" fmla="*/ 240996 w 750373"/>
              <a:gd name="connsiteY146" fmla="*/ 35602 h 706855"/>
              <a:gd name="connsiteX147" fmla="*/ 205394 w 750373"/>
              <a:gd name="connsiteY147" fmla="*/ 71204 h 706855"/>
              <a:gd name="connsiteX148" fmla="*/ 169792 w 750373"/>
              <a:gd name="connsiteY148" fmla="*/ 35602 h 706855"/>
              <a:gd name="connsiteX149" fmla="*/ 205394 w 750373"/>
              <a:gd name="connsiteY149" fmla="*/ 0 h 706855"/>
            </a:gdLst>
            <a:ahLst/>
            <a:cxnLst/>
            <a:rect l="l" t="t" r="r" b="b"/>
            <a:pathLst>
              <a:path w="750373" h="706855">
                <a:moveTo>
                  <a:pt x="714771" y="635651"/>
                </a:moveTo>
                <a:cubicBezTo>
                  <a:pt x="734433" y="635651"/>
                  <a:pt x="750373" y="651591"/>
                  <a:pt x="750373" y="671253"/>
                </a:cubicBezTo>
                <a:cubicBezTo>
                  <a:pt x="750373" y="690915"/>
                  <a:pt x="734433" y="706855"/>
                  <a:pt x="714771" y="706855"/>
                </a:cubicBezTo>
                <a:cubicBezTo>
                  <a:pt x="695109" y="706855"/>
                  <a:pt x="679169" y="690915"/>
                  <a:pt x="679169" y="671253"/>
                </a:cubicBezTo>
                <a:cubicBezTo>
                  <a:pt x="679169" y="651591"/>
                  <a:pt x="695109" y="635651"/>
                  <a:pt x="714771" y="635651"/>
                </a:cubicBezTo>
                <a:close/>
                <a:moveTo>
                  <a:pt x="544979" y="635651"/>
                </a:moveTo>
                <a:cubicBezTo>
                  <a:pt x="564641" y="635651"/>
                  <a:pt x="580581" y="651591"/>
                  <a:pt x="580581" y="671253"/>
                </a:cubicBezTo>
                <a:cubicBezTo>
                  <a:pt x="580581" y="690915"/>
                  <a:pt x="564641" y="706855"/>
                  <a:pt x="544979" y="706855"/>
                </a:cubicBezTo>
                <a:cubicBezTo>
                  <a:pt x="525317" y="706855"/>
                  <a:pt x="509377" y="690915"/>
                  <a:pt x="509377" y="671253"/>
                </a:cubicBezTo>
                <a:cubicBezTo>
                  <a:pt x="509377" y="651591"/>
                  <a:pt x="525317" y="635651"/>
                  <a:pt x="544979" y="635651"/>
                </a:cubicBezTo>
                <a:close/>
                <a:moveTo>
                  <a:pt x="375186" y="635651"/>
                </a:moveTo>
                <a:cubicBezTo>
                  <a:pt x="394848" y="635651"/>
                  <a:pt x="410788" y="651591"/>
                  <a:pt x="410788" y="671253"/>
                </a:cubicBezTo>
                <a:cubicBezTo>
                  <a:pt x="410788" y="690915"/>
                  <a:pt x="394848" y="706855"/>
                  <a:pt x="375186" y="706855"/>
                </a:cubicBezTo>
                <a:cubicBezTo>
                  <a:pt x="355524" y="706855"/>
                  <a:pt x="339584" y="690915"/>
                  <a:pt x="339584" y="671253"/>
                </a:cubicBezTo>
                <a:cubicBezTo>
                  <a:pt x="339584" y="651591"/>
                  <a:pt x="355524" y="635651"/>
                  <a:pt x="375186" y="635651"/>
                </a:cubicBezTo>
                <a:close/>
                <a:moveTo>
                  <a:pt x="205394" y="635651"/>
                </a:moveTo>
                <a:cubicBezTo>
                  <a:pt x="225056" y="635651"/>
                  <a:pt x="240996" y="651591"/>
                  <a:pt x="240996" y="671253"/>
                </a:cubicBezTo>
                <a:cubicBezTo>
                  <a:pt x="240996" y="690915"/>
                  <a:pt x="225056" y="706855"/>
                  <a:pt x="205394" y="706855"/>
                </a:cubicBezTo>
                <a:cubicBezTo>
                  <a:pt x="185732" y="706855"/>
                  <a:pt x="169792" y="690915"/>
                  <a:pt x="169792" y="671253"/>
                </a:cubicBezTo>
                <a:cubicBezTo>
                  <a:pt x="169792" y="651591"/>
                  <a:pt x="185732" y="635651"/>
                  <a:pt x="205394" y="635651"/>
                </a:cubicBezTo>
                <a:close/>
                <a:moveTo>
                  <a:pt x="35602" y="635651"/>
                </a:moveTo>
                <a:cubicBezTo>
                  <a:pt x="55264" y="635651"/>
                  <a:pt x="71204" y="651591"/>
                  <a:pt x="71204" y="671253"/>
                </a:cubicBezTo>
                <a:cubicBezTo>
                  <a:pt x="71204" y="690915"/>
                  <a:pt x="55264" y="706855"/>
                  <a:pt x="35602" y="706855"/>
                </a:cubicBezTo>
                <a:cubicBezTo>
                  <a:pt x="15940" y="706855"/>
                  <a:pt x="0" y="690915"/>
                  <a:pt x="0" y="671253"/>
                </a:cubicBezTo>
                <a:cubicBezTo>
                  <a:pt x="0" y="651591"/>
                  <a:pt x="15940" y="635651"/>
                  <a:pt x="35602" y="635651"/>
                </a:cubicBezTo>
                <a:close/>
                <a:moveTo>
                  <a:pt x="714771" y="508521"/>
                </a:moveTo>
                <a:cubicBezTo>
                  <a:pt x="734433" y="508521"/>
                  <a:pt x="750373" y="524461"/>
                  <a:pt x="750373" y="544123"/>
                </a:cubicBezTo>
                <a:cubicBezTo>
                  <a:pt x="750373" y="563785"/>
                  <a:pt x="734433" y="579725"/>
                  <a:pt x="714771" y="579725"/>
                </a:cubicBezTo>
                <a:cubicBezTo>
                  <a:pt x="695109" y="579725"/>
                  <a:pt x="679169" y="563785"/>
                  <a:pt x="679169" y="544123"/>
                </a:cubicBezTo>
                <a:cubicBezTo>
                  <a:pt x="679169" y="524461"/>
                  <a:pt x="695109" y="508521"/>
                  <a:pt x="714771" y="508521"/>
                </a:cubicBezTo>
                <a:close/>
                <a:moveTo>
                  <a:pt x="544979" y="508521"/>
                </a:moveTo>
                <a:cubicBezTo>
                  <a:pt x="564641" y="508521"/>
                  <a:pt x="580581" y="524461"/>
                  <a:pt x="580581" y="544123"/>
                </a:cubicBezTo>
                <a:cubicBezTo>
                  <a:pt x="580581" y="563785"/>
                  <a:pt x="564641" y="579725"/>
                  <a:pt x="544979" y="579725"/>
                </a:cubicBezTo>
                <a:cubicBezTo>
                  <a:pt x="525317" y="579725"/>
                  <a:pt x="509377" y="563785"/>
                  <a:pt x="509377" y="544123"/>
                </a:cubicBezTo>
                <a:cubicBezTo>
                  <a:pt x="509377" y="524461"/>
                  <a:pt x="525317" y="508521"/>
                  <a:pt x="544979" y="508521"/>
                </a:cubicBezTo>
                <a:close/>
                <a:moveTo>
                  <a:pt x="375186" y="508521"/>
                </a:moveTo>
                <a:cubicBezTo>
                  <a:pt x="394848" y="508521"/>
                  <a:pt x="410788" y="524461"/>
                  <a:pt x="410788" y="544123"/>
                </a:cubicBezTo>
                <a:cubicBezTo>
                  <a:pt x="410788" y="563785"/>
                  <a:pt x="394848" y="579725"/>
                  <a:pt x="375186" y="579725"/>
                </a:cubicBezTo>
                <a:cubicBezTo>
                  <a:pt x="355524" y="579725"/>
                  <a:pt x="339584" y="563785"/>
                  <a:pt x="339584" y="544123"/>
                </a:cubicBezTo>
                <a:cubicBezTo>
                  <a:pt x="339584" y="524461"/>
                  <a:pt x="355524" y="508521"/>
                  <a:pt x="375186" y="508521"/>
                </a:cubicBezTo>
                <a:close/>
                <a:moveTo>
                  <a:pt x="205394" y="508521"/>
                </a:moveTo>
                <a:cubicBezTo>
                  <a:pt x="225056" y="508521"/>
                  <a:pt x="240996" y="524461"/>
                  <a:pt x="240996" y="544123"/>
                </a:cubicBezTo>
                <a:cubicBezTo>
                  <a:pt x="240996" y="563785"/>
                  <a:pt x="225056" y="579725"/>
                  <a:pt x="205394" y="579725"/>
                </a:cubicBezTo>
                <a:cubicBezTo>
                  <a:pt x="185732" y="579725"/>
                  <a:pt x="169792" y="563785"/>
                  <a:pt x="169792" y="544123"/>
                </a:cubicBezTo>
                <a:cubicBezTo>
                  <a:pt x="169792" y="524461"/>
                  <a:pt x="185732" y="508521"/>
                  <a:pt x="205394" y="508521"/>
                </a:cubicBezTo>
                <a:close/>
                <a:moveTo>
                  <a:pt x="35602" y="508521"/>
                </a:moveTo>
                <a:cubicBezTo>
                  <a:pt x="55264" y="508521"/>
                  <a:pt x="71204" y="524461"/>
                  <a:pt x="71204" y="544123"/>
                </a:cubicBezTo>
                <a:cubicBezTo>
                  <a:pt x="71204" y="563785"/>
                  <a:pt x="55264" y="579725"/>
                  <a:pt x="35602" y="579725"/>
                </a:cubicBezTo>
                <a:cubicBezTo>
                  <a:pt x="15940" y="579725"/>
                  <a:pt x="0" y="563785"/>
                  <a:pt x="0" y="544123"/>
                </a:cubicBezTo>
                <a:cubicBezTo>
                  <a:pt x="0" y="524461"/>
                  <a:pt x="15940" y="508521"/>
                  <a:pt x="35602" y="508521"/>
                </a:cubicBezTo>
                <a:close/>
                <a:moveTo>
                  <a:pt x="714771" y="381391"/>
                </a:moveTo>
                <a:cubicBezTo>
                  <a:pt x="734433" y="381391"/>
                  <a:pt x="750373" y="397331"/>
                  <a:pt x="750373" y="416993"/>
                </a:cubicBezTo>
                <a:cubicBezTo>
                  <a:pt x="750373" y="436655"/>
                  <a:pt x="734433" y="452595"/>
                  <a:pt x="714771" y="452595"/>
                </a:cubicBezTo>
                <a:cubicBezTo>
                  <a:pt x="695109" y="452595"/>
                  <a:pt x="679169" y="436655"/>
                  <a:pt x="679169" y="416993"/>
                </a:cubicBezTo>
                <a:cubicBezTo>
                  <a:pt x="679169" y="397331"/>
                  <a:pt x="695109" y="381391"/>
                  <a:pt x="714771" y="381391"/>
                </a:cubicBezTo>
                <a:close/>
                <a:moveTo>
                  <a:pt x="544979" y="381391"/>
                </a:moveTo>
                <a:cubicBezTo>
                  <a:pt x="564641" y="381391"/>
                  <a:pt x="580581" y="397331"/>
                  <a:pt x="580581" y="416993"/>
                </a:cubicBezTo>
                <a:cubicBezTo>
                  <a:pt x="580581" y="436655"/>
                  <a:pt x="564641" y="452595"/>
                  <a:pt x="544979" y="452595"/>
                </a:cubicBezTo>
                <a:cubicBezTo>
                  <a:pt x="525317" y="452595"/>
                  <a:pt x="509377" y="436655"/>
                  <a:pt x="509377" y="416993"/>
                </a:cubicBezTo>
                <a:cubicBezTo>
                  <a:pt x="509377" y="397331"/>
                  <a:pt x="525317" y="381391"/>
                  <a:pt x="544979" y="381391"/>
                </a:cubicBezTo>
                <a:close/>
                <a:moveTo>
                  <a:pt x="375186" y="381391"/>
                </a:moveTo>
                <a:cubicBezTo>
                  <a:pt x="394848" y="381391"/>
                  <a:pt x="410788" y="397331"/>
                  <a:pt x="410788" y="416993"/>
                </a:cubicBezTo>
                <a:cubicBezTo>
                  <a:pt x="410788" y="436655"/>
                  <a:pt x="394848" y="452595"/>
                  <a:pt x="375186" y="452595"/>
                </a:cubicBezTo>
                <a:cubicBezTo>
                  <a:pt x="355524" y="452595"/>
                  <a:pt x="339584" y="436655"/>
                  <a:pt x="339584" y="416993"/>
                </a:cubicBezTo>
                <a:cubicBezTo>
                  <a:pt x="339584" y="397331"/>
                  <a:pt x="355524" y="381391"/>
                  <a:pt x="375186" y="381391"/>
                </a:cubicBezTo>
                <a:close/>
                <a:moveTo>
                  <a:pt x="205394" y="381391"/>
                </a:moveTo>
                <a:cubicBezTo>
                  <a:pt x="225056" y="381391"/>
                  <a:pt x="240996" y="397331"/>
                  <a:pt x="240996" y="416993"/>
                </a:cubicBezTo>
                <a:cubicBezTo>
                  <a:pt x="240996" y="436655"/>
                  <a:pt x="225056" y="452595"/>
                  <a:pt x="205394" y="452595"/>
                </a:cubicBezTo>
                <a:cubicBezTo>
                  <a:pt x="185732" y="452595"/>
                  <a:pt x="169792" y="436655"/>
                  <a:pt x="169792" y="416993"/>
                </a:cubicBezTo>
                <a:cubicBezTo>
                  <a:pt x="169792" y="397331"/>
                  <a:pt x="185732" y="381391"/>
                  <a:pt x="205394" y="381391"/>
                </a:cubicBezTo>
                <a:close/>
                <a:moveTo>
                  <a:pt x="35602" y="381391"/>
                </a:moveTo>
                <a:cubicBezTo>
                  <a:pt x="55264" y="381391"/>
                  <a:pt x="71204" y="397331"/>
                  <a:pt x="71204" y="416993"/>
                </a:cubicBezTo>
                <a:cubicBezTo>
                  <a:pt x="71204" y="436655"/>
                  <a:pt x="55264" y="452595"/>
                  <a:pt x="35602" y="452595"/>
                </a:cubicBezTo>
                <a:cubicBezTo>
                  <a:pt x="15940" y="452595"/>
                  <a:pt x="0" y="436655"/>
                  <a:pt x="0" y="416993"/>
                </a:cubicBezTo>
                <a:cubicBezTo>
                  <a:pt x="0" y="397331"/>
                  <a:pt x="15940" y="381391"/>
                  <a:pt x="35602" y="381391"/>
                </a:cubicBezTo>
                <a:close/>
                <a:moveTo>
                  <a:pt x="714771" y="254260"/>
                </a:moveTo>
                <a:cubicBezTo>
                  <a:pt x="734433" y="254260"/>
                  <a:pt x="750373" y="270200"/>
                  <a:pt x="750373" y="289862"/>
                </a:cubicBezTo>
                <a:cubicBezTo>
                  <a:pt x="750373" y="309524"/>
                  <a:pt x="734433" y="325464"/>
                  <a:pt x="714771" y="325464"/>
                </a:cubicBezTo>
                <a:cubicBezTo>
                  <a:pt x="695109" y="325464"/>
                  <a:pt x="679169" y="309524"/>
                  <a:pt x="679169" y="289862"/>
                </a:cubicBezTo>
                <a:cubicBezTo>
                  <a:pt x="679169" y="270200"/>
                  <a:pt x="695109" y="254260"/>
                  <a:pt x="714771" y="254260"/>
                </a:cubicBezTo>
                <a:close/>
                <a:moveTo>
                  <a:pt x="544979" y="254260"/>
                </a:moveTo>
                <a:cubicBezTo>
                  <a:pt x="564641" y="254260"/>
                  <a:pt x="580581" y="270200"/>
                  <a:pt x="580581" y="289862"/>
                </a:cubicBezTo>
                <a:cubicBezTo>
                  <a:pt x="580581" y="309524"/>
                  <a:pt x="564641" y="325464"/>
                  <a:pt x="544979" y="325464"/>
                </a:cubicBezTo>
                <a:cubicBezTo>
                  <a:pt x="525317" y="325464"/>
                  <a:pt x="509377" y="309524"/>
                  <a:pt x="509377" y="289862"/>
                </a:cubicBezTo>
                <a:cubicBezTo>
                  <a:pt x="509377" y="270200"/>
                  <a:pt x="525317" y="254260"/>
                  <a:pt x="544979" y="254260"/>
                </a:cubicBezTo>
                <a:close/>
                <a:moveTo>
                  <a:pt x="375186" y="254260"/>
                </a:moveTo>
                <a:cubicBezTo>
                  <a:pt x="394848" y="254260"/>
                  <a:pt x="410788" y="270200"/>
                  <a:pt x="410788" y="289862"/>
                </a:cubicBezTo>
                <a:cubicBezTo>
                  <a:pt x="410788" y="309524"/>
                  <a:pt x="394848" y="325464"/>
                  <a:pt x="375186" y="325464"/>
                </a:cubicBezTo>
                <a:cubicBezTo>
                  <a:pt x="355524" y="325464"/>
                  <a:pt x="339584" y="309524"/>
                  <a:pt x="339584" y="289862"/>
                </a:cubicBezTo>
                <a:cubicBezTo>
                  <a:pt x="339584" y="270200"/>
                  <a:pt x="355524" y="254260"/>
                  <a:pt x="375186" y="254260"/>
                </a:cubicBezTo>
                <a:close/>
                <a:moveTo>
                  <a:pt x="205394" y="254260"/>
                </a:moveTo>
                <a:cubicBezTo>
                  <a:pt x="225056" y="254260"/>
                  <a:pt x="240996" y="270200"/>
                  <a:pt x="240996" y="289862"/>
                </a:cubicBezTo>
                <a:cubicBezTo>
                  <a:pt x="240996" y="309524"/>
                  <a:pt x="225056" y="325464"/>
                  <a:pt x="205394" y="325464"/>
                </a:cubicBezTo>
                <a:cubicBezTo>
                  <a:pt x="185732" y="325464"/>
                  <a:pt x="169792" y="309524"/>
                  <a:pt x="169792" y="289862"/>
                </a:cubicBezTo>
                <a:cubicBezTo>
                  <a:pt x="169792" y="270200"/>
                  <a:pt x="185732" y="254260"/>
                  <a:pt x="205394" y="254260"/>
                </a:cubicBezTo>
                <a:close/>
                <a:moveTo>
                  <a:pt x="35602" y="254260"/>
                </a:moveTo>
                <a:cubicBezTo>
                  <a:pt x="55264" y="254260"/>
                  <a:pt x="71204" y="270200"/>
                  <a:pt x="71204" y="289862"/>
                </a:cubicBezTo>
                <a:cubicBezTo>
                  <a:pt x="71204" y="309524"/>
                  <a:pt x="55264" y="325464"/>
                  <a:pt x="35602" y="325464"/>
                </a:cubicBezTo>
                <a:cubicBezTo>
                  <a:pt x="15940" y="325464"/>
                  <a:pt x="0" y="309524"/>
                  <a:pt x="0" y="289862"/>
                </a:cubicBezTo>
                <a:cubicBezTo>
                  <a:pt x="0" y="270200"/>
                  <a:pt x="15940" y="254260"/>
                  <a:pt x="35602" y="254260"/>
                </a:cubicBezTo>
                <a:close/>
                <a:moveTo>
                  <a:pt x="714771" y="127130"/>
                </a:moveTo>
                <a:cubicBezTo>
                  <a:pt x="734433" y="127130"/>
                  <a:pt x="750373" y="143070"/>
                  <a:pt x="750373" y="162732"/>
                </a:cubicBezTo>
                <a:cubicBezTo>
                  <a:pt x="750373" y="182394"/>
                  <a:pt x="734433" y="198334"/>
                  <a:pt x="714771" y="198334"/>
                </a:cubicBezTo>
                <a:cubicBezTo>
                  <a:pt x="695109" y="198334"/>
                  <a:pt x="679169" y="182394"/>
                  <a:pt x="679169" y="162732"/>
                </a:cubicBezTo>
                <a:cubicBezTo>
                  <a:pt x="679169" y="143070"/>
                  <a:pt x="695109" y="127130"/>
                  <a:pt x="714771" y="127130"/>
                </a:cubicBezTo>
                <a:close/>
                <a:moveTo>
                  <a:pt x="544979" y="127130"/>
                </a:moveTo>
                <a:cubicBezTo>
                  <a:pt x="564641" y="127130"/>
                  <a:pt x="580581" y="143070"/>
                  <a:pt x="580581" y="162732"/>
                </a:cubicBezTo>
                <a:cubicBezTo>
                  <a:pt x="580581" y="182394"/>
                  <a:pt x="564641" y="198334"/>
                  <a:pt x="544979" y="198334"/>
                </a:cubicBezTo>
                <a:cubicBezTo>
                  <a:pt x="525317" y="198334"/>
                  <a:pt x="509377" y="182394"/>
                  <a:pt x="509377" y="162732"/>
                </a:cubicBezTo>
                <a:cubicBezTo>
                  <a:pt x="509377" y="143070"/>
                  <a:pt x="525317" y="127130"/>
                  <a:pt x="544979" y="127130"/>
                </a:cubicBezTo>
                <a:close/>
                <a:moveTo>
                  <a:pt x="375186" y="127130"/>
                </a:moveTo>
                <a:cubicBezTo>
                  <a:pt x="394848" y="127130"/>
                  <a:pt x="410788" y="143070"/>
                  <a:pt x="410788" y="162732"/>
                </a:cubicBezTo>
                <a:cubicBezTo>
                  <a:pt x="410788" y="182394"/>
                  <a:pt x="394848" y="198334"/>
                  <a:pt x="375186" y="198334"/>
                </a:cubicBezTo>
                <a:cubicBezTo>
                  <a:pt x="355524" y="198334"/>
                  <a:pt x="339584" y="182394"/>
                  <a:pt x="339584" y="162732"/>
                </a:cubicBezTo>
                <a:cubicBezTo>
                  <a:pt x="339584" y="143070"/>
                  <a:pt x="355524" y="127130"/>
                  <a:pt x="375186" y="127130"/>
                </a:cubicBezTo>
                <a:close/>
                <a:moveTo>
                  <a:pt x="205394" y="127130"/>
                </a:moveTo>
                <a:cubicBezTo>
                  <a:pt x="225056" y="127130"/>
                  <a:pt x="240996" y="143070"/>
                  <a:pt x="240996" y="162732"/>
                </a:cubicBezTo>
                <a:cubicBezTo>
                  <a:pt x="240996" y="182394"/>
                  <a:pt x="225056" y="198334"/>
                  <a:pt x="205394" y="198334"/>
                </a:cubicBezTo>
                <a:cubicBezTo>
                  <a:pt x="185732" y="198334"/>
                  <a:pt x="169792" y="182394"/>
                  <a:pt x="169792" y="162732"/>
                </a:cubicBezTo>
                <a:cubicBezTo>
                  <a:pt x="169792" y="143070"/>
                  <a:pt x="185732" y="127130"/>
                  <a:pt x="205394" y="127130"/>
                </a:cubicBezTo>
                <a:close/>
                <a:moveTo>
                  <a:pt x="35602" y="127130"/>
                </a:moveTo>
                <a:cubicBezTo>
                  <a:pt x="55264" y="127130"/>
                  <a:pt x="71204" y="143070"/>
                  <a:pt x="71204" y="162732"/>
                </a:cubicBezTo>
                <a:cubicBezTo>
                  <a:pt x="71204" y="182394"/>
                  <a:pt x="55264" y="198334"/>
                  <a:pt x="35602" y="198334"/>
                </a:cubicBezTo>
                <a:cubicBezTo>
                  <a:pt x="15940" y="198334"/>
                  <a:pt x="0" y="182394"/>
                  <a:pt x="0" y="162732"/>
                </a:cubicBezTo>
                <a:cubicBezTo>
                  <a:pt x="0" y="143070"/>
                  <a:pt x="15940" y="127130"/>
                  <a:pt x="35602" y="127130"/>
                </a:cubicBezTo>
                <a:close/>
                <a:moveTo>
                  <a:pt x="375186" y="2"/>
                </a:moveTo>
                <a:cubicBezTo>
                  <a:pt x="394848" y="2"/>
                  <a:pt x="410788" y="15942"/>
                  <a:pt x="410788" y="35604"/>
                </a:cubicBezTo>
                <a:cubicBezTo>
                  <a:pt x="410788" y="55266"/>
                  <a:pt x="394848" y="71206"/>
                  <a:pt x="375186" y="71206"/>
                </a:cubicBezTo>
                <a:cubicBezTo>
                  <a:pt x="355524" y="71206"/>
                  <a:pt x="339584" y="55266"/>
                  <a:pt x="339584" y="35604"/>
                </a:cubicBezTo>
                <a:cubicBezTo>
                  <a:pt x="339584" y="15942"/>
                  <a:pt x="355524" y="2"/>
                  <a:pt x="375186" y="2"/>
                </a:cubicBezTo>
                <a:close/>
                <a:moveTo>
                  <a:pt x="35602" y="1"/>
                </a:moveTo>
                <a:cubicBezTo>
                  <a:pt x="55264" y="1"/>
                  <a:pt x="71204" y="15941"/>
                  <a:pt x="71204" y="35603"/>
                </a:cubicBezTo>
                <a:cubicBezTo>
                  <a:pt x="71204" y="55265"/>
                  <a:pt x="55264" y="71205"/>
                  <a:pt x="35602" y="71205"/>
                </a:cubicBezTo>
                <a:cubicBezTo>
                  <a:pt x="15940" y="71205"/>
                  <a:pt x="0" y="55265"/>
                  <a:pt x="0" y="35603"/>
                </a:cubicBezTo>
                <a:cubicBezTo>
                  <a:pt x="0" y="15941"/>
                  <a:pt x="15940" y="1"/>
                  <a:pt x="35602" y="1"/>
                </a:cubicBezTo>
                <a:close/>
                <a:moveTo>
                  <a:pt x="714771" y="0"/>
                </a:moveTo>
                <a:cubicBezTo>
                  <a:pt x="734433" y="0"/>
                  <a:pt x="750373" y="15940"/>
                  <a:pt x="750373" y="35602"/>
                </a:cubicBezTo>
                <a:cubicBezTo>
                  <a:pt x="750373" y="55264"/>
                  <a:pt x="734433" y="71204"/>
                  <a:pt x="714771" y="71204"/>
                </a:cubicBezTo>
                <a:cubicBezTo>
                  <a:pt x="695109" y="71204"/>
                  <a:pt x="679169" y="55264"/>
                  <a:pt x="679169" y="35602"/>
                </a:cubicBezTo>
                <a:cubicBezTo>
                  <a:pt x="679169" y="15940"/>
                  <a:pt x="695109" y="0"/>
                  <a:pt x="714771" y="0"/>
                </a:cubicBezTo>
                <a:close/>
                <a:moveTo>
                  <a:pt x="544979" y="0"/>
                </a:moveTo>
                <a:cubicBezTo>
                  <a:pt x="564641" y="0"/>
                  <a:pt x="580581" y="15940"/>
                  <a:pt x="580581" y="35602"/>
                </a:cubicBezTo>
                <a:cubicBezTo>
                  <a:pt x="580581" y="55264"/>
                  <a:pt x="564641" y="71204"/>
                  <a:pt x="544979" y="71204"/>
                </a:cubicBezTo>
                <a:cubicBezTo>
                  <a:pt x="525317" y="71204"/>
                  <a:pt x="509377" y="55264"/>
                  <a:pt x="509377" y="35602"/>
                </a:cubicBezTo>
                <a:cubicBezTo>
                  <a:pt x="509377" y="15940"/>
                  <a:pt x="525317" y="0"/>
                  <a:pt x="544979" y="0"/>
                </a:cubicBezTo>
                <a:close/>
                <a:moveTo>
                  <a:pt x="205394" y="0"/>
                </a:moveTo>
                <a:cubicBezTo>
                  <a:pt x="225056" y="0"/>
                  <a:pt x="240996" y="15940"/>
                  <a:pt x="240996" y="35602"/>
                </a:cubicBezTo>
                <a:cubicBezTo>
                  <a:pt x="240996" y="55264"/>
                  <a:pt x="225056" y="71204"/>
                  <a:pt x="205394" y="71204"/>
                </a:cubicBezTo>
                <a:cubicBezTo>
                  <a:pt x="185732" y="71204"/>
                  <a:pt x="169792" y="55264"/>
                  <a:pt x="169792" y="35602"/>
                </a:cubicBezTo>
                <a:cubicBezTo>
                  <a:pt x="169792" y="15940"/>
                  <a:pt x="185732" y="0"/>
                  <a:pt x="205394" y="0"/>
                </a:cubicBezTo>
                <a:close/>
              </a:path>
            </a:pathLst>
          </a:custGeom>
          <a:gradFill>
            <a:gsLst>
              <a:gs pos="0">
                <a:schemeClr val="accent1">
                  <a:lumMod val="80000"/>
                  <a:lumOff val="20000"/>
                </a:schemeClr>
              </a:gs>
              <a:gs pos="100000">
                <a:schemeClr val="accent1">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6200000" flipH="1">
            <a:off x="3086432" y="713523"/>
            <a:ext cx="430013" cy="619730"/>
          </a:xfrm>
          <a:custGeom>
            <a:avLst/>
            <a:gdLst>
              <a:gd name="connsiteX0" fmla="*/ 468160 w 502177"/>
              <a:gd name="connsiteY0" fmla="*/ 655698 h 723732"/>
              <a:gd name="connsiteX1" fmla="*/ 502177 w 502177"/>
              <a:gd name="connsiteY1" fmla="*/ 689715 h 723732"/>
              <a:gd name="connsiteX2" fmla="*/ 468160 w 502177"/>
              <a:gd name="connsiteY2" fmla="*/ 723732 h 723732"/>
              <a:gd name="connsiteX3" fmla="*/ 434143 w 502177"/>
              <a:gd name="connsiteY3" fmla="*/ 689715 h 723732"/>
              <a:gd name="connsiteX4" fmla="*/ 468160 w 502177"/>
              <a:gd name="connsiteY4" fmla="*/ 655698 h 723732"/>
              <a:gd name="connsiteX5" fmla="*/ 323445 w 502177"/>
              <a:gd name="connsiteY5" fmla="*/ 655698 h 723732"/>
              <a:gd name="connsiteX6" fmla="*/ 357462 w 502177"/>
              <a:gd name="connsiteY6" fmla="*/ 689715 h 723732"/>
              <a:gd name="connsiteX7" fmla="*/ 323445 w 502177"/>
              <a:gd name="connsiteY7" fmla="*/ 723732 h 723732"/>
              <a:gd name="connsiteX8" fmla="*/ 289428 w 502177"/>
              <a:gd name="connsiteY8" fmla="*/ 689715 h 723732"/>
              <a:gd name="connsiteX9" fmla="*/ 323445 w 502177"/>
              <a:gd name="connsiteY9" fmla="*/ 655698 h 723732"/>
              <a:gd name="connsiteX10" fmla="*/ 178732 w 502177"/>
              <a:gd name="connsiteY10" fmla="*/ 655698 h 723732"/>
              <a:gd name="connsiteX11" fmla="*/ 212749 w 502177"/>
              <a:gd name="connsiteY11" fmla="*/ 689715 h 723732"/>
              <a:gd name="connsiteX12" fmla="*/ 178732 w 502177"/>
              <a:gd name="connsiteY12" fmla="*/ 723732 h 723732"/>
              <a:gd name="connsiteX13" fmla="*/ 144715 w 502177"/>
              <a:gd name="connsiteY13" fmla="*/ 689715 h 723732"/>
              <a:gd name="connsiteX14" fmla="*/ 178732 w 502177"/>
              <a:gd name="connsiteY14" fmla="*/ 655698 h 723732"/>
              <a:gd name="connsiteX15" fmla="*/ 34017 w 502177"/>
              <a:gd name="connsiteY15" fmla="*/ 655698 h 723732"/>
              <a:gd name="connsiteX16" fmla="*/ 68034 w 502177"/>
              <a:gd name="connsiteY16" fmla="*/ 689715 h 723732"/>
              <a:gd name="connsiteX17" fmla="*/ 34017 w 502177"/>
              <a:gd name="connsiteY17" fmla="*/ 723732 h 723732"/>
              <a:gd name="connsiteX18" fmla="*/ 0 w 502177"/>
              <a:gd name="connsiteY18" fmla="*/ 689715 h 723732"/>
              <a:gd name="connsiteX19" fmla="*/ 34017 w 502177"/>
              <a:gd name="connsiteY19" fmla="*/ 655698 h 723732"/>
              <a:gd name="connsiteX20" fmla="*/ 468160 w 502177"/>
              <a:gd name="connsiteY20" fmla="*/ 524558 h 723732"/>
              <a:gd name="connsiteX21" fmla="*/ 502177 w 502177"/>
              <a:gd name="connsiteY21" fmla="*/ 558575 h 723732"/>
              <a:gd name="connsiteX22" fmla="*/ 468160 w 502177"/>
              <a:gd name="connsiteY22" fmla="*/ 592592 h 723732"/>
              <a:gd name="connsiteX23" fmla="*/ 434143 w 502177"/>
              <a:gd name="connsiteY23" fmla="*/ 558575 h 723732"/>
              <a:gd name="connsiteX24" fmla="*/ 468160 w 502177"/>
              <a:gd name="connsiteY24" fmla="*/ 524558 h 723732"/>
              <a:gd name="connsiteX25" fmla="*/ 323445 w 502177"/>
              <a:gd name="connsiteY25" fmla="*/ 524558 h 723732"/>
              <a:gd name="connsiteX26" fmla="*/ 357462 w 502177"/>
              <a:gd name="connsiteY26" fmla="*/ 558575 h 723732"/>
              <a:gd name="connsiteX27" fmla="*/ 323445 w 502177"/>
              <a:gd name="connsiteY27" fmla="*/ 592592 h 723732"/>
              <a:gd name="connsiteX28" fmla="*/ 289428 w 502177"/>
              <a:gd name="connsiteY28" fmla="*/ 558575 h 723732"/>
              <a:gd name="connsiteX29" fmla="*/ 323445 w 502177"/>
              <a:gd name="connsiteY29" fmla="*/ 524558 h 723732"/>
              <a:gd name="connsiteX30" fmla="*/ 178732 w 502177"/>
              <a:gd name="connsiteY30" fmla="*/ 524558 h 723732"/>
              <a:gd name="connsiteX31" fmla="*/ 212749 w 502177"/>
              <a:gd name="connsiteY31" fmla="*/ 558575 h 723732"/>
              <a:gd name="connsiteX32" fmla="*/ 178732 w 502177"/>
              <a:gd name="connsiteY32" fmla="*/ 592592 h 723732"/>
              <a:gd name="connsiteX33" fmla="*/ 144715 w 502177"/>
              <a:gd name="connsiteY33" fmla="*/ 558575 h 723732"/>
              <a:gd name="connsiteX34" fmla="*/ 178732 w 502177"/>
              <a:gd name="connsiteY34" fmla="*/ 524558 h 723732"/>
              <a:gd name="connsiteX35" fmla="*/ 34017 w 502177"/>
              <a:gd name="connsiteY35" fmla="*/ 524558 h 723732"/>
              <a:gd name="connsiteX36" fmla="*/ 68034 w 502177"/>
              <a:gd name="connsiteY36" fmla="*/ 558575 h 723732"/>
              <a:gd name="connsiteX37" fmla="*/ 34017 w 502177"/>
              <a:gd name="connsiteY37" fmla="*/ 592592 h 723732"/>
              <a:gd name="connsiteX38" fmla="*/ 0 w 502177"/>
              <a:gd name="connsiteY38" fmla="*/ 558575 h 723732"/>
              <a:gd name="connsiteX39" fmla="*/ 34017 w 502177"/>
              <a:gd name="connsiteY39" fmla="*/ 524558 h 723732"/>
              <a:gd name="connsiteX40" fmla="*/ 468160 w 502177"/>
              <a:gd name="connsiteY40" fmla="*/ 393419 h 723732"/>
              <a:gd name="connsiteX41" fmla="*/ 502177 w 502177"/>
              <a:gd name="connsiteY41" fmla="*/ 427436 h 723732"/>
              <a:gd name="connsiteX42" fmla="*/ 468160 w 502177"/>
              <a:gd name="connsiteY42" fmla="*/ 461453 h 723732"/>
              <a:gd name="connsiteX43" fmla="*/ 434143 w 502177"/>
              <a:gd name="connsiteY43" fmla="*/ 427436 h 723732"/>
              <a:gd name="connsiteX44" fmla="*/ 468160 w 502177"/>
              <a:gd name="connsiteY44" fmla="*/ 393419 h 723732"/>
              <a:gd name="connsiteX45" fmla="*/ 323445 w 502177"/>
              <a:gd name="connsiteY45" fmla="*/ 393419 h 723732"/>
              <a:gd name="connsiteX46" fmla="*/ 357462 w 502177"/>
              <a:gd name="connsiteY46" fmla="*/ 427436 h 723732"/>
              <a:gd name="connsiteX47" fmla="*/ 323445 w 502177"/>
              <a:gd name="connsiteY47" fmla="*/ 461453 h 723732"/>
              <a:gd name="connsiteX48" fmla="*/ 289428 w 502177"/>
              <a:gd name="connsiteY48" fmla="*/ 427436 h 723732"/>
              <a:gd name="connsiteX49" fmla="*/ 323445 w 502177"/>
              <a:gd name="connsiteY49" fmla="*/ 393419 h 723732"/>
              <a:gd name="connsiteX50" fmla="*/ 178732 w 502177"/>
              <a:gd name="connsiteY50" fmla="*/ 393419 h 723732"/>
              <a:gd name="connsiteX51" fmla="*/ 212749 w 502177"/>
              <a:gd name="connsiteY51" fmla="*/ 427436 h 723732"/>
              <a:gd name="connsiteX52" fmla="*/ 178732 w 502177"/>
              <a:gd name="connsiteY52" fmla="*/ 461453 h 723732"/>
              <a:gd name="connsiteX53" fmla="*/ 144715 w 502177"/>
              <a:gd name="connsiteY53" fmla="*/ 427436 h 723732"/>
              <a:gd name="connsiteX54" fmla="*/ 178732 w 502177"/>
              <a:gd name="connsiteY54" fmla="*/ 393419 h 723732"/>
              <a:gd name="connsiteX55" fmla="*/ 34017 w 502177"/>
              <a:gd name="connsiteY55" fmla="*/ 393419 h 723732"/>
              <a:gd name="connsiteX56" fmla="*/ 68034 w 502177"/>
              <a:gd name="connsiteY56" fmla="*/ 427436 h 723732"/>
              <a:gd name="connsiteX57" fmla="*/ 34017 w 502177"/>
              <a:gd name="connsiteY57" fmla="*/ 461453 h 723732"/>
              <a:gd name="connsiteX58" fmla="*/ 0 w 502177"/>
              <a:gd name="connsiteY58" fmla="*/ 427436 h 723732"/>
              <a:gd name="connsiteX59" fmla="*/ 34017 w 502177"/>
              <a:gd name="connsiteY59" fmla="*/ 393419 h 723732"/>
              <a:gd name="connsiteX60" fmla="*/ 468160 w 502177"/>
              <a:gd name="connsiteY60" fmla="*/ 262279 h 723732"/>
              <a:gd name="connsiteX61" fmla="*/ 502177 w 502177"/>
              <a:gd name="connsiteY61" fmla="*/ 296296 h 723732"/>
              <a:gd name="connsiteX62" fmla="*/ 468160 w 502177"/>
              <a:gd name="connsiteY62" fmla="*/ 330313 h 723732"/>
              <a:gd name="connsiteX63" fmla="*/ 434143 w 502177"/>
              <a:gd name="connsiteY63" fmla="*/ 296296 h 723732"/>
              <a:gd name="connsiteX64" fmla="*/ 468160 w 502177"/>
              <a:gd name="connsiteY64" fmla="*/ 262279 h 723732"/>
              <a:gd name="connsiteX65" fmla="*/ 323445 w 502177"/>
              <a:gd name="connsiteY65" fmla="*/ 262279 h 723732"/>
              <a:gd name="connsiteX66" fmla="*/ 357462 w 502177"/>
              <a:gd name="connsiteY66" fmla="*/ 296296 h 723732"/>
              <a:gd name="connsiteX67" fmla="*/ 323445 w 502177"/>
              <a:gd name="connsiteY67" fmla="*/ 330313 h 723732"/>
              <a:gd name="connsiteX68" fmla="*/ 289428 w 502177"/>
              <a:gd name="connsiteY68" fmla="*/ 296296 h 723732"/>
              <a:gd name="connsiteX69" fmla="*/ 323445 w 502177"/>
              <a:gd name="connsiteY69" fmla="*/ 262279 h 723732"/>
              <a:gd name="connsiteX70" fmla="*/ 178732 w 502177"/>
              <a:gd name="connsiteY70" fmla="*/ 262279 h 723732"/>
              <a:gd name="connsiteX71" fmla="*/ 212749 w 502177"/>
              <a:gd name="connsiteY71" fmla="*/ 296296 h 723732"/>
              <a:gd name="connsiteX72" fmla="*/ 178732 w 502177"/>
              <a:gd name="connsiteY72" fmla="*/ 330313 h 723732"/>
              <a:gd name="connsiteX73" fmla="*/ 144715 w 502177"/>
              <a:gd name="connsiteY73" fmla="*/ 296296 h 723732"/>
              <a:gd name="connsiteX74" fmla="*/ 178732 w 502177"/>
              <a:gd name="connsiteY74" fmla="*/ 262279 h 723732"/>
              <a:gd name="connsiteX75" fmla="*/ 34017 w 502177"/>
              <a:gd name="connsiteY75" fmla="*/ 262279 h 723732"/>
              <a:gd name="connsiteX76" fmla="*/ 68034 w 502177"/>
              <a:gd name="connsiteY76" fmla="*/ 296296 h 723732"/>
              <a:gd name="connsiteX77" fmla="*/ 34017 w 502177"/>
              <a:gd name="connsiteY77" fmla="*/ 330313 h 723732"/>
              <a:gd name="connsiteX78" fmla="*/ 0 w 502177"/>
              <a:gd name="connsiteY78" fmla="*/ 296296 h 723732"/>
              <a:gd name="connsiteX79" fmla="*/ 34017 w 502177"/>
              <a:gd name="connsiteY79" fmla="*/ 262279 h 723732"/>
              <a:gd name="connsiteX80" fmla="*/ 468160 w 502177"/>
              <a:gd name="connsiteY80" fmla="*/ 131140 h 723732"/>
              <a:gd name="connsiteX81" fmla="*/ 502177 w 502177"/>
              <a:gd name="connsiteY81" fmla="*/ 165157 h 723732"/>
              <a:gd name="connsiteX82" fmla="*/ 468160 w 502177"/>
              <a:gd name="connsiteY82" fmla="*/ 199174 h 723732"/>
              <a:gd name="connsiteX83" fmla="*/ 434143 w 502177"/>
              <a:gd name="connsiteY83" fmla="*/ 165157 h 723732"/>
              <a:gd name="connsiteX84" fmla="*/ 468160 w 502177"/>
              <a:gd name="connsiteY84" fmla="*/ 131140 h 723732"/>
              <a:gd name="connsiteX85" fmla="*/ 323445 w 502177"/>
              <a:gd name="connsiteY85" fmla="*/ 131140 h 723732"/>
              <a:gd name="connsiteX86" fmla="*/ 357462 w 502177"/>
              <a:gd name="connsiteY86" fmla="*/ 165157 h 723732"/>
              <a:gd name="connsiteX87" fmla="*/ 323445 w 502177"/>
              <a:gd name="connsiteY87" fmla="*/ 199174 h 723732"/>
              <a:gd name="connsiteX88" fmla="*/ 289428 w 502177"/>
              <a:gd name="connsiteY88" fmla="*/ 165157 h 723732"/>
              <a:gd name="connsiteX89" fmla="*/ 323445 w 502177"/>
              <a:gd name="connsiteY89" fmla="*/ 131140 h 723732"/>
              <a:gd name="connsiteX90" fmla="*/ 178732 w 502177"/>
              <a:gd name="connsiteY90" fmla="*/ 131140 h 723732"/>
              <a:gd name="connsiteX91" fmla="*/ 212749 w 502177"/>
              <a:gd name="connsiteY91" fmla="*/ 165157 h 723732"/>
              <a:gd name="connsiteX92" fmla="*/ 178732 w 502177"/>
              <a:gd name="connsiteY92" fmla="*/ 199174 h 723732"/>
              <a:gd name="connsiteX93" fmla="*/ 144715 w 502177"/>
              <a:gd name="connsiteY93" fmla="*/ 165157 h 723732"/>
              <a:gd name="connsiteX94" fmla="*/ 178732 w 502177"/>
              <a:gd name="connsiteY94" fmla="*/ 131140 h 723732"/>
              <a:gd name="connsiteX95" fmla="*/ 34017 w 502177"/>
              <a:gd name="connsiteY95" fmla="*/ 131140 h 723732"/>
              <a:gd name="connsiteX96" fmla="*/ 68034 w 502177"/>
              <a:gd name="connsiteY96" fmla="*/ 165157 h 723732"/>
              <a:gd name="connsiteX97" fmla="*/ 34017 w 502177"/>
              <a:gd name="connsiteY97" fmla="*/ 199174 h 723732"/>
              <a:gd name="connsiteX98" fmla="*/ 0 w 502177"/>
              <a:gd name="connsiteY98" fmla="*/ 165157 h 723732"/>
              <a:gd name="connsiteX99" fmla="*/ 34017 w 502177"/>
              <a:gd name="connsiteY99" fmla="*/ 131140 h 723732"/>
              <a:gd name="connsiteX100" fmla="*/ 468160 w 502177"/>
              <a:gd name="connsiteY100" fmla="*/ 0 h 723732"/>
              <a:gd name="connsiteX101" fmla="*/ 502177 w 502177"/>
              <a:gd name="connsiteY101" fmla="*/ 34017 h 723732"/>
              <a:gd name="connsiteX102" fmla="*/ 468160 w 502177"/>
              <a:gd name="connsiteY102" fmla="*/ 68034 h 723732"/>
              <a:gd name="connsiteX103" fmla="*/ 434143 w 502177"/>
              <a:gd name="connsiteY103" fmla="*/ 34017 h 723732"/>
              <a:gd name="connsiteX104" fmla="*/ 468160 w 502177"/>
              <a:gd name="connsiteY104" fmla="*/ 0 h 723732"/>
              <a:gd name="connsiteX105" fmla="*/ 323445 w 502177"/>
              <a:gd name="connsiteY105" fmla="*/ 0 h 723732"/>
              <a:gd name="connsiteX106" fmla="*/ 357462 w 502177"/>
              <a:gd name="connsiteY106" fmla="*/ 34017 h 723732"/>
              <a:gd name="connsiteX107" fmla="*/ 323445 w 502177"/>
              <a:gd name="connsiteY107" fmla="*/ 68034 h 723732"/>
              <a:gd name="connsiteX108" fmla="*/ 289428 w 502177"/>
              <a:gd name="connsiteY108" fmla="*/ 34017 h 723732"/>
              <a:gd name="connsiteX109" fmla="*/ 323445 w 502177"/>
              <a:gd name="connsiteY109" fmla="*/ 0 h 723732"/>
              <a:gd name="connsiteX110" fmla="*/ 178732 w 502177"/>
              <a:gd name="connsiteY110" fmla="*/ 0 h 723732"/>
              <a:gd name="connsiteX111" fmla="*/ 212749 w 502177"/>
              <a:gd name="connsiteY111" fmla="*/ 34017 h 723732"/>
              <a:gd name="connsiteX112" fmla="*/ 178732 w 502177"/>
              <a:gd name="connsiteY112" fmla="*/ 68034 h 723732"/>
              <a:gd name="connsiteX113" fmla="*/ 144715 w 502177"/>
              <a:gd name="connsiteY113" fmla="*/ 34017 h 723732"/>
              <a:gd name="connsiteX114" fmla="*/ 178732 w 502177"/>
              <a:gd name="connsiteY114" fmla="*/ 0 h 723732"/>
              <a:gd name="connsiteX115" fmla="*/ 34017 w 502177"/>
              <a:gd name="connsiteY115" fmla="*/ 0 h 723732"/>
              <a:gd name="connsiteX116" fmla="*/ 68034 w 502177"/>
              <a:gd name="connsiteY116" fmla="*/ 34017 h 723732"/>
              <a:gd name="connsiteX117" fmla="*/ 34017 w 502177"/>
              <a:gd name="connsiteY117" fmla="*/ 68034 h 723732"/>
              <a:gd name="connsiteX118" fmla="*/ 0 w 502177"/>
              <a:gd name="connsiteY118" fmla="*/ 34017 h 723732"/>
              <a:gd name="connsiteX119" fmla="*/ 34017 w 502177"/>
              <a:gd name="connsiteY119" fmla="*/ 0 h 723732"/>
            </a:gdLst>
            <a:ahLst/>
            <a:cxnLst/>
            <a:rect l="l" t="t" r="r" b="b"/>
            <a:pathLst>
              <a:path w="502177" h="723732">
                <a:moveTo>
                  <a:pt x="468160" y="655698"/>
                </a:moveTo>
                <a:cubicBezTo>
                  <a:pt x="486947" y="655698"/>
                  <a:pt x="502177" y="670928"/>
                  <a:pt x="502177" y="689715"/>
                </a:cubicBezTo>
                <a:cubicBezTo>
                  <a:pt x="502177" y="708502"/>
                  <a:pt x="486947" y="723732"/>
                  <a:pt x="468160" y="723732"/>
                </a:cubicBezTo>
                <a:cubicBezTo>
                  <a:pt x="449373" y="723732"/>
                  <a:pt x="434143" y="708502"/>
                  <a:pt x="434143" y="689715"/>
                </a:cubicBezTo>
                <a:cubicBezTo>
                  <a:pt x="434143" y="670928"/>
                  <a:pt x="449373" y="655698"/>
                  <a:pt x="468160" y="655698"/>
                </a:cubicBezTo>
                <a:close/>
                <a:moveTo>
                  <a:pt x="323445" y="655698"/>
                </a:moveTo>
                <a:cubicBezTo>
                  <a:pt x="342232" y="655698"/>
                  <a:pt x="357462" y="670928"/>
                  <a:pt x="357462" y="689715"/>
                </a:cubicBezTo>
                <a:cubicBezTo>
                  <a:pt x="357462" y="708502"/>
                  <a:pt x="342232" y="723732"/>
                  <a:pt x="323445" y="723732"/>
                </a:cubicBezTo>
                <a:cubicBezTo>
                  <a:pt x="304658" y="723732"/>
                  <a:pt x="289428" y="708502"/>
                  <a:pt x="289428" y="689715"/>
                </a:cubicBezTo>
                <a:cubicBezTo>
                  <a:pt x="289428" y="670928"/>
                  <a:pt x="304658" y="655698"/>
                  <a:pt x="323445" y="655698"/>
                </a:cubicBezTo>
                <a:close/>
                <a:moveTo>
                  <a:pt x="178732" y="655698"/>
                </a:moveTo>
                <a:cubicBezTo>
                  <a:pt x="197519" y="655698"/>
                  <a:pt x="212749" y="670928"/>
                  <a:pt x="212749" y="689715"/>
                </a:cubicBezTo>
                <a:cubicBezTo>
                  <a:pt x="212749" y="708502"/>
                  <a:pt x="197519" y="723732"/>
                  <a:pt x="178732" y="723732"/>
                </a:cubicBezTo>
                <a:cubicBezTo>
                  <a:pt x="159945" y="723732"/>
                  <a:pt x="144715" y="708502"/>
                  <a:pt x="144715" y="689715"/>
                </a:cubicBezTo>
                <a:cubicBezTo>
                  <a:pt x="144715" y="670928"/>
                  <a:pt x="159945" y="655698"/>
                  <a:pt x="178732" y="655698"/>
                </a:cubicBezTo>
                <a:close/>
                <a:moveTo>
                  <a:pt x="34017" y="655698"/>
                </a:moveTo>
                <a:cubicBezTo>
                  <a:pt x="52804" y="655698"/>
                  <a:pt x="68034" y="670928"/>
                  <a:pt x="68034" y="689715"/>
                </a:cubicBezTo>
                <a:cubicBezTo>
                  <a:pt x="68034" y="708502"/>
                  <a:pt x="52804" y="723732"/>
                  <a:pt x="34017" y="723732"/>
                </a:cubicBezTo>
                <a:cubicBezTo>
                  <a:pt x="15230" y="723732"/>
                  <a:pt x="0" y="708502"/>
                  <a:pt x="0" y="689715"/>
                </a:cubicBezTo>
                <a:cubicBezTo>
                  <a:pt x="0" y="670928"/>
                  <a:pt x="15230" y="655698"/>
                  <a:pt x="34017" y="655698"/>
                </a:cubicBezTo>
                <a:close/>
                <a:moveTo>
                  <a:pt x="468160" y="524558"/>
                </a:moveTo>
                <a:cubicBezTo>
                  <a:pt x="486947" y="524558"/>
                  <a:pt x="502177" y="539788"/>
                  <a:pt x="502177" y="558575"/>
                </a:cubicBezTo>
                <a:cubicBezTo>
                  <a:pt x="502177" y="577362"/>
                  <a:pt x="486947" y="592592"/>
                  <a:pt x="468160" y="592592"/>
                </a:cubicBezTo>
                <a:cubicBezTo>
                  <a:pt x="449373" y="592592"/>
                  <a:pt x="434143" y="577362"/>
                  <a:pt x="434143" y="558575"/>
                </a:cubicBezTo>
                <a:cubicBezTo>
                  <a:pt x="434143" y="539788"/>
                  <a:pt x="449373" y="524558"/>
                  <a:pt x="468160" y="524558"/>
                </a:cubicBezTo>
                <a:close/>
                <a:moveTo>
                  <a:pt x="323445" y="524558"/>
                </a:moveTo>
                <a:cubicBezTo>
                  <a:pt x="342232" y="524558"/>
                  <a:pt x="357462" y="539788"/>
                  <a:pt x="357462" y="558575"/>
                </a:cubicBezTo>
                <a:cubicBezTo>
                  <a:pt x="357462" y="577362"/>
                  <a:pt x="342232" y="592592"/>
                  <a:pt x="323445" y="592592"/>
                </a:cubicBezTo>
                <a:cubicBezTo>
                  <a:pt x="304658" y="592592"/>
                  <a:pt x="289428" y="577362"/>
                  <a:pt x="289428" y="558575"/>
                </a:cubicBezTo>
                <a:cubicBezTo>
                  <a:pt x="289428" y="539788"/>
                  <a:pt x="304658" y="524558"/>
                  <a:pt x="323445" y="524558"/>
                </a:cubicBezTo>
                <a:close/>
                <a:moveTo>
                  <a:pt x="178732" y="524558"/>
                </a:moveTo>
                <a:cubicBezTo>
                  <a:pt x="197519" y="524558"/>
                  <a:pt x="212749" y="539788"/>
                  <a:pt x="212749" y="558575"/>
                </a:cubicBezTo>
                <a:cubicBezTo>
                  <a:pt x="212749" y="577362"/>
                  <a:pt x="197519" y="592592"/>
                  <a:pt x="178732" y="592592"/>
                </a:cubicBezTo>
                <a:cubicBezTo>
                  <a:pt x="159945" y="592592"/>
                  <a:pt x="144715" y="577362"/>
                  <a:pt x="144715" y="558575"/>
                </a:cubicBezTo>
                <a:cubicBezTo>
                  <a:pt x="144715" y="539788"/>
                  <a:pt x="159945" y="524558"/>
                  <a:pt x="178732" y="524558"/>
                </a:cubicBezTo>
                <a:close/>
                <a:moveTo>
                  <a:pt x="34017" y="524558"/>
                </a:moveTo>
                <a:cubicBezTo>
                  <a:pt x="52804" y="524558"/>
                  <a:pt x="68034" y="539788"/>
                  <a:pt x="68034" y="558575"/>
                </a:cubicBezTo>
                <a:cubicBezTo>
                  <a:pt x="68034" y="577362"/>
                  <a:pt x="52804" y="592592"/>
                  <a:pt x="34017" y="592592"/>
                </a:cubicBezTo>
                <a:cubicBezTo>
                  <a:pt x="15230" y="592592"/>
                  <a:pt x="0" y="577362"/>
                  <a:pt x="0" y="558575"/>
                </a:cubicBezTo>
                <a:cubicBezTo>
                  <a:pt x="0" y="539788"/>
                  <a:pt x="15230" y="524558"/>
                  <a:pt x="34017" y="524558"/>
                </a:cubicBezTo>
                <a:close/>
                <a:moveTo>
                  <a:pt x="468160" y="393419"/>
                </a:moveTo>
                <a:cubicBezTo>
                  <a:pt x="486947" y="393419"/>
                  <a:pt x="502177" y="408649"/>
                  <a:pt x="502177" y="427436"/>
                </a:cubicBezTo>
                <a:cubicBezTo>
                  <a:pt x="502177" y="446223"/>
                  <a:pt x="486947" y="461453"/>
                  <a:pt x="468160" y="461453"/>
                </a:cubicBezTo>
                <a:cubicBezTo>
                  <a:pt x="449373" y="461453"/>
                  <a:pt x="434143" y="446223"/>
                  <a:pt x="434143" y="427436"/>
                </a:cubicBezTo>
                <a:cubicBezTo>
                  <a:pt x="434143" y="408649"/>
                  <a:pt x="449373" y="393419"/>
                  <a:pt x="468160" y="393419"/>
                </a:cubicBezTo>
                <a:close/>
                <a:moveTo>
                  <a:pt x="323445" y="393419"/>
                </a:moveTo>
                <a:cubicBezTo>
                  <a:pt x="342232" y="393419"/>
                  <a:pt x="357462" y="408649"/>
                  <a:pt x="357462" y="427436"/>
                </a:cubicBezTo>
                <a:cubicBezTo>
                  <a:pt x="357462" y="446223"/>
                  <a:pt x="342232" y="461453"/>
                  <a:pt x="323445" y="461453"/>
                </a:cubicBezTo>
                <a:cubicBezTo>
                  <a:pt x="304658" y="461453"/>
                  <a:pt x="289428" y="446223"/>
                  <a:pt x="289428" y="427436"/>
                </a:cubicBezTo>
                <a:cubicBezTo>
                  <a:pt x="289428" y="408649"/>
                  <a:pt x="304658" y="393419"/>
                  <a:pt x="323445" y="393419"/>
                </a:cubicBezTo>
                <a:close/>
                <a:moveTo>
                  <a:pt x="178732" y="393419"/>
                </a:moveTo>
                <a:cubicBezTo>
                  <a:pt x="197519" y="393419"/>
                  <a:pt x="212749" y="408649"/>
                  <a:pt x="212749" y="427436"/>
                </a:cubicBezTo>
                <a:cubicBezTo>
                  <a:pt x="212749" y="446223"/>
                  <a:pt x="197519" y="461453"/>
                  <a:pt x="178732" y="461453"/>
                </a:cubicBezTo>
                <a:cubicBezTo>
                  <a:pt x="159945" y="461453"/>
                  <a:pt x="144715" y="446223"/>
                  <a:pt x="144715" y="427436"/>
                </a:cubicBezTo>
                <a:cubicBezTo>
                  <a:pt x="144715" y="408649"/>
                  <a:pt x="159945" y="393419"/>
                  <a:pt x="178732" y="393419"/>
                </a:cubicBezTo>
                <a:close/>
                <a:moveTo>
                  <a:pt x="34017" y="393419"/>
                </a:moveTo>
                <a:cubicBezTo>
                  <a:pt x="52804" y="393419"/>
                  <a:pt x="68034" y="408649"/>
                  <a:pt x="68034" y="427436"/>
                </a:cubicBezTo>
                <a:cubicBezTo>
                  <a:pt x="68034" y="446223"/>
                  <a:pt x="52804" y="461453"/>
                  <a:pt x="34017" y="461453"/>
                </a:cubicBezTo>
                <a:cubicBezTo>
                  <a:pt x="15230" y="461453"/>
                  <a:pt x="0" y="446223"/>
                  <a:pt x="0" y="427436"/>
                </a:cubicBezTo>
                <a:cubicBezTo>
                  <a:pt x="0" y="408649"/>
                  <a:pt x="15230" y="393419"/>
                  <a:pt x="34017" y="393419"/>
                </a:cubicBezTo>
                <a:close/>
                <a:moveTo>
                  <a:pt x="468160" y="262279"/>
                </a:moveTo>
                <a:cubicBezTo>
                  <a:pt x="486947" y="262279"/>
                  <a:pt x="502177" y="277509"/>
                  <a:pt x="502177" y="296296"/>
                </a:cubicBezTo>
                <a:cubicBezTo>
                  <a:pt x="502177" y="315083"/>
                  <a:pt x="486947" y="330313"/>
                  <a:pt x="468160" y="330313"/>
                </a:cubicBezTo>
                <a:cubicBezTo>
                  <a:pt x="449373" y="330313"/>
                  <a:pt x="434143" y="315083"/>
                  <a:pt x="434143" y="296296"/>
                </a:cubicBezTo>
                <a:cubicBezTo>
                  <a:pt x="434143" y="277509"/>
                  <a:pt x="449373" y="262279"/>
                  <a:pt x="468160" y="262279"/>
                </a:cubicBezTo>
                <a:close/>
                <a:moveTo>
                  <a:pt x="323445" y="262279"/>
                </a:moveTo>
                <a:cubicBezTo>
                  <a:pt x="342232" y="262279"/>
                  <a:pt x="357462" y="277509"/>
                  <a:pt x="357462" y="296296"/>
                </a:cubicBezTo>
                <a:cubicBezTo>
                  <a:pt x="357462" y="315083"/>
                  <a:pt x="342232" y="330313"/>
                  <a:pt x="323445" y="330313"/>
                </a:cubicBezTo>
                <a:cubicBezTo>
                  <a:pt x="304658" y="330313"/>
                  <a:pt x="289428" y="315083"/>
                  <a:pt x="289428" y="296296"/>
                </a:cubicBezTo>
                <a:cubicBezTo>
                  <a:pt x="289428" y="277509"/>
                  <a:pt x="304658" y="262279"/>
                  <a:pt x="323445" y="262279"/>
                </a:cubicBezTo>
                <a:close/>
                <a:moveTo>
                  <a:pt x="178732" y="262279"/>
                </a:moveTo>
                <a:cubicBezTo>
                  <a:pt x="197519" y="262279"/>
                  <a:pt x="212749" y="277509"/>
                  <a:pt x="212749" y="296296"/>
                </a:cubicBezTo>
                <a:cubicBezTo>
                  <a:pt x="212749" y="315083"/>
                  <a:pt x="197519" y="330313"/>
                  <a:pt x="178732" y="330313"/>
                </a:cubicBezTo>
                <a:cubicBezTo>
                  <a:pt x="159945" y="330313"/>
                  <a:pt x="144715" y="315083"/>
                  <a:pt x="144715" y="296296"/>
                </a:cubicBezTo>
                <a:cubicBezTo>
                  <a:pt x="144715" y="277509"/>
                  <a:pt x="159945" y="262279"/>
                  <a:pt x="178732" y="262279"/>
                </a:cubicBezTo>
                <a:close/>
                <a:moveTo>
                  <a:pt x="34017" y="262279"/>
                </a:moveTo>
                <a:cubicBezTo>
                  <a:pt x="52804" y="262279"/>
                  <a:pt x="68034" y="277509"/>
                  <a:pt x="68034" y="296296"/>
                </a:cubicBezTo>
                <a:cubicBezTo>
                  <a:pt x="68034" y="315083"/>
                  <a:pt x="52804" y="330313"/>
                  <a:pt x="34017" y="330313"/>
                </a:cubicBezTo>
                <a:cubicBezTo>
                  <a:pt x="15230" y="330313"/>
                  <a:pt x="0" y="315083"/>
                  <a:pt x="0" y="296296"/>
                </a:cubicBezTo>
                <a:cubicBezTo>
                  <a:pt x="0" y="277509"/>
                  <a:pt x="15230" y="262279"/>
                  <a:pt x="34017" y="262279"/>
                </a:cubicBezTo>
                <a:close/>
                <a:moveTo>
                  <a:pt x="468160" y="131140"/>
                </a:moveTo>
                <a:cubicBezTo>
                  <a:pt x="486947" y="131140"/>
                  <a:pt x="502177" y="146370"/>
                  <a:pt x="502177" y="165157"/>
                </a:cubicBezTo>
                <a:cubicBezTo>
                  <a:pt x="502177" y="183944"/>
                  <a:pt x="486947" y="199174"/>
                  <a:pt x="468160" y="199174"/>
                </a:cubicBezTo>
                <a:cubicBezTo>
                  <a:pt x="449373" y="199174"/>
                  <a:pt x="434143" y="183944"/>
                  <a:pt x="434143" y="165157"/>
                </a:cubicBezTo>
                <a:cubicBezTo>
                  <a:pt x="434143" y="146370"/>
                  <a:pt x="449373" y="131140"/>
                  <a:pt x="468160" y="131140"/>
                </a:cubicBezTo>
                <a:close/>
                <a:moveTo>
                  <a:pt x="323445" y="131140"/>
                </a:moveTo>
                <a:cubicBezTo>
                  <a:pt x="342232" y="131140"/>
                  <a:pt x="357462" y="146370"/>
                  <a:pt x="357462" y="165157"/>
                </a:cubicBezTo>
                <a:cubicBezTo>
                  <a:pt x="357462" y="183944"/>
                  <a:pt x="342232" y="199174"/>
                  <a:pt x="323445" y="199174"/>
                </a:cubicBezTo>
                <a:cubicBezTo>
                  <a:pt x="304658" y="199174"/>
                  <a:pt x="289428" y="183944"/>
                  <a:pt x="289428" y="165157"/>
                </a:cubicBezTo>
                <a:cubicBezTo>
                  <a:pt x="289428" y="146370"/>
                  <a:pt x="304658" y="131140"/>
                  <a:pt x="323445" y="131140"/>
                </a:cubicBezTo>
                <a:close/>
                <a:moveTo>
                  <a:pt x="178732" y="131140"/>
                </a:moveTo>
                <a:cubicBezTo>
                  <a:pt x="197519" y="131140"/>
                  <a:pt x="212749" y="146370"/>
                  <a:pt x="212749" y="165157"/>
                </a:cubicBezTo>
                <a:cubicBezTo>
                  <a:pt x="212749" y="183944"/>
                  <a:pt x="197519" y="199174"/>
                  <a:pt x="178732" y="199174"/>
                </a:cubicBezTo>
                <a:cubicBezTo>
                  <a:pt x="159945" y="199174"/>
                  <a:pt x="144715" y="183944"/>
                  <a:pt x="144715" y="165157"/>
                </a:cubicBezTo>
                <a:cubicBezTo>
                  <a:pt x="144715" y="146370"/>
                  <a:pt x="159945" y="131140"/>
                  <a:pt x="178732" y="131140"/>
                </a:cubicBezTo>
                <a:close/>
                <a:moveTo>
                  <a:pt x="34017" y="131140"/>
                </a:moveTo>
                <a:cubicBezTo>
                  <a:pt x="52804" y="131140"/>
                  <a:pt x="68034" y="146370"/>
                  <a:pt x="68034" y="165157"/>
                </a:cubicBezTo>
                <a:cubicBezTo>
                  <a:pt x="68034" y="183944"/>
                  <a:pt x="52804" y="199174"/>
                  <a:pt x="34017" y="199174"/>
                </a:cubicBezTo>
                <a:cubicBezTo>
                  <a:pt x="15230" y="199174"/>
                  <a:pt x="0" y="183944"/>
                  <a:pt x="0" y="165157"/>
                </a:cubicBezTo>
                <a:cubicBezTo>
                  <a:pt x="0" y="146370"/>
                  <a:pt x="15230" y="131140"/>
                  <a:pt x="34017" y="131140"/>
                </a:cubicBezTo>
                <a:close/>
                <a:moveTo>
                  <a:pt x="468160" y="0"/>
                </a:moveTo>
                <a:cubicBezTo>
                  <a:pt x="486947" y="0"/>
                  <a:pt x="502177" y="15230"/>
                  <a:pt x="502177" y="34017"/>
                </a:cubicBezTo>
                <a:cubicBezTo>
                  <a:pt x="502177" y="52804"/>
                  <a:pt x="486947" y="68034"/>
                  <a:pt x="468160" y="68034"/>
                </a:cubicBezTo>
                <a:cubicBezTo>
                  <a:pt x="449373" y="68034"/>
                  <a:pt x="434143" y="52804"/>
                  <a:pt x="434143" y="34017"/>
                </a:cubicBezTo>
                <a:cubicBezTo>
                  <a:pt x="434143" y="15230"/>
                  <a:pt x="449373" y="0"/>
                  <a:pt x="468160" y="0"/>
                </a:cubicBezTo>
                <a:close/>
                <a:moveTo>
                  <a:pt x="323445" y="0"/>
                </a:moveTo>
                <a:cubicBezTo>
                  <a:pt x="342232" y="0"/>
                  <a:pt x="357462" y="15230"/>
                  <a:pt x="357462" y="34017"/>
                </a:cubicBezTo>
                <a:cubicBezTo>
                  <a:pt x="357462" y="52804"/>
                  <a:pt x="342232" y="68034"/>
                  <a:pt x="323445" y="68034"/>
                </a:cubicBezTo>
                <a:cubicBezTo>
                  <a:pt x="304658" y="68034"/>
                  <a:pt x="289428" y="52804"/>
                  <a:pt x="289428" y="34017"/>
                </a:cubicBezTo>
                <a:cubicBezTo>
                  <a:pt x="289428" y="15230"/>
                  <a:pt x="304658" y="0"/>
                  <a:pt x="323445" y="0"/>
                </a:cubicBezTo>
                <a:close/>
                <a:moveTo>
                  <a:pt x="178732" y="0"/>
                </a:moveTo>
                <a:cubicBezTo>
                  <a:pt x="197519" y="0"/>
                  <a:pt x="212749" y="15230"/>
                  <a:pt x="212749" y="34017"/>
                </a:cubicBezTo>
                <a:cubicBezTo>
                  <a:pt x="212749" y="52804"/>
                  <a:pt x="197519" y="68034"/>
                  <a:pt x="178732" y="68034"/>
                </a:cubicBezTo>
                <a:cubicBezTo>
                  <a:pt x="159945" y="68034"/>
                  <a:pt x="144715" y="52804"/>
                  <a:pt x="144715" y="34017"/>
                </a:cubicBezTo>
                <a:cubicBezTo>
                  <a:pt x="144715" y="15230"/>
                  <a:pt x="159945" y="0"/>
                  <a:pt x="178732" y="0"/>
                </a:cubicBezTo>
                <a:close/>
                <a:moveTo>
                  <a:pt x="34017" y="0"/>
                </a:moveTo>
                <a:cubicBezTo>
                  <a:pt x="52804" y="0"/>
                  <a:pt x="68034" y="15230"/>
                  <a:pt x="68034" y="34017"/>
                </a:cubicBezTo>
                <a:cubicBezTo>
                  <a:pt x="68034" y="52804"/>
                  <a:pt x="52804" y="68034"/>
                  <a:pt x="34017" y="68034"/>
                </a:cubicBezTo>
                <a:cubicBezTo>
                  <a:pt x="15230" y="68034"/>
                  <a:pt x="0" y="52804"/>
                  <a:pt x="0" y="34017"/>
                </a:cubicBezTo>
                <a:cubicBezTo>
                  <a:pt x="0" y="15230"/>
                  <a:pt x="15230" y="0"/>
                  <a:pt x="34017" y="0"/>
                </a:cubicBezTo>
                <a:close/>
              </a:path>
            </a:pathLst>
          </a:custGeom>
          <a:gradFill>
            <a:gsLst>
              <a:gs pos="0">
                <a:schemeClr val="accent1">
                  <a:lumMod val="80000"/>
                  <a:lumOff val="2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086740" y="4981519"/>
            <a:ext cx="932095" cy="365493"/>
          </a:xfrm>
          <a:custGeom>
            <a:avLst/>
            <a:gdLst>
              <a:gd name="connsiteX0" fmla="*/ 0 w 4857534"/>
              <a:gd name="connsiteY0" fmla="*/ 1267179 h 1904737"/>
              <a:gd name="connsiteX1" fmla="*/ 893482 w 4857534"/>
              <a:gd name="connsiteY1" fmla="*/ 1037470 h 1904737"/>
              <a:gd name="connsiteX2" fmla="*/ 1893480 w 4857534"/>
              <a:gd name="connsiteY2" fmla="*/ 1435425 h 1904737"/>
              <a:gd name="connsiteX3" fmla="*/ 3627660 w 4857534"/>
              <a:gd name="connsiteY3" fmla="*/ 1214408 h 1904737"/>
              <a:gd name="connsiteX4" fmla="*/ 3963682 w 4857534"/>
              <a:gd name="connsiteY4" fmla="*/ 692596 h 1904737"/>
              <a:gd name="connsiteX5" fmla="*/ 3857463 w 4857534"/>
              <a:gd name="connsiteY5" fmla="*/ 223865 h 1904737"/>
              <a:gd name="connsiteX6" fmla="*/ 3371130 w 4857534"/>
              <a:gd name="connsiteY6" fmla="*/ 188478 h 1904737"/>
              <a:gd name="connsiteX7" fmla="*/ 3450640 w 4857534"/>
              <a:gd name="connsiteY7" fmla="*/ 630512 h 1904737"/>
              <a:gd name="connsiteX8" fmla="*/ 3556841 w 4857534"/>
              <a:gd name="connsiteY8" fmla="*/ 471268 h 1904737"/>
              <a:gd name="connsiteX9" fmla="*/ 3512749 w 4857534"/>
              <a:gd name="connsiteY9" fmla="*/ 374107 h 1904737"/>
              <a:gd name="connsiteX10" fmla="*/ 3654368 w 4857534"/>
              <a:gd name="connsiteY10" fmla="*/ 435880 h 1904737"/>
              <a:gd name="connsiteX11" fmla="*/ 3521757 w 4857534"/>
              <a:gd name="connsiteY11" fmla="*/ 754369 h 1904737"/>
              <a:gd name="connsiteX12" fmla="*/ 3353430 w 4857534"/>
              <a:gd name="connsiteY12" fmla="*/ 736675 h 1904737"/>
              <a:gd name="connsiteX13" fmla="*/ 3353430 w 4857534"/>
              <a:gd name="connsiteY13" fmla="*/ 993080 h 1904737"/>
              <a:gd name="connsiteX14" fmla="*/ 2636660 w 4857534"/>
              <a:gd name="connsiteY14" fmla="*/ 1514892 h 1904737"/>
              <a:gd name="connsiteX15" fmla="*/ 1663361 w 4857534"/>
              <a:gd name="connsiteY15" fmla="*/ 993080 h 1904737"/>
              <a:gd name="connsiteX16" fmla="*/ 796276 w 4857534"/>
              <a:gd name="connsiteY16" fmla="*/ 975386 h 1904737"/>
              <a:gd name="connsiteX17" fmla="*/ 185715 w 4857534"/>
              <a:gd name="connsiteY17" fmla="*/ 1223099 h 1904737"/>
              <a:gd name="connsiteX18" fmla="*/ 707767 w 4857534"/>
              <a:gd name="connsiteY18" fmla="*/ 984388 h 1904737"/>
              <a:gd name="connsiteX19" fmla="*/ 1247521 w 4857534"/>
              <a:gd name="connsiteY19" fmla="*/ 727983 h 1904737"/>
              <a:gd name="connsiteX20" fmla="*/ 1964299 w 4857534"/>
              <a:gd name="connsiteY20" fmla="*/ 1108245 h 1904737"/>
              <a:gd name="connsiteX21" fmla="*/ 3043483 w 4857534"/>
              <a:gd name="connsiteY21" fmla="*/ 1276181 h 1904737"/>
              <a:gd name="connsiteX22" fmla="*/ 3185102 w 4857534"/>
              <a:gd name="connsiteY22" fmla="*/ 595125 h 1904737"/>
              <a:gd name="connsiteX23" fmla="*/ 2751571 w 4857534"/>
              <a:gd name="connsiteY23" fmla="*/ 506656 h 1904737"/>
              <a:gd name="connsiteX24" fmla="*/ 2760263 w 4857534"/>
              <a:gd name="connsiteY24" fmla="*/ 930996 h 1904737"/>
              <a:gd name="connsiteX25" fmla="*/ 2892874 w 4857534"/>
              <a:gd name="connsiteY25" fmla="*/ 789446 h 1904737"/>
              <a:gd name="connsiteX26" fmla="*/ 2866463 w 4857534"/>
              <a:gd name="connsiteY26" fmla="*/ 692285 h 1904737"/>
              <a:gd name="connsiteX27" fmla="*/ 2990383 w 4857534"/>
              <a:gd name="connsiteY27" fmla="*/ 772063 h 1904737"/>
              <a:gd name="connsiteX28" fmla="*/ 2813680 w 4857534"/>
              <a:gd name="connsiteY28" fmla="*/ 1063855 h 1904737"/>
              <a:gd name="connsiteX29" fmla="*/ 2504049 w 4857534"/>
              <a:gd name="connsiteY29" fmla="*/ 727983 h 1904737"/>
              <a:gd name="connsiteX30" fmla="*/ 2504049 w 4857534"/>
              <a:gd name="connsiteY30" fmla="*/ 692596 h 1904737"/>
              <a:gd name="connsiteX31" fmla="*/ 2273930 w 4857534"/>
              <a:gd name="connsiteY31" fmla="*/ 701598 h 1904737"/>
              <a:gd name="connsiteX32" fmla="*/ 1849076 w 4857534"/>
              <a:gd name="connsiteY32" fmla="*/ 701598 h 1904737"/>
              <a:gd name="connsiteX33" fmla="*/ 981991 w 4857534"/>
              <a:gd name="connsiteY33" fmla="*/ 630823 h 1904737"/>
              <a:gd name="connsiteX34" fmla="*/ 707767 w 4857534"/>
              <a:gd name="connsiteY34" fmla="*/ 834146 h 1904737"/>
              <a:gd name="connsiteX35" fmla="*/ 291927 w 4857534"/>
              <a:gd name="connsiteY35" fmla="*/ 1117247 h 1904737"/>
              <a:gd name="connsiteX36" fmla="*/ 698760 w 4857534"/>
              <a:gd name="connsiteY36" fmla="*/ 745677 h 1904737"/>
              <a:gd name="connsiteX37" fmla="*/ 1778268 w 4857534"/>
              <a:gd name="connsiteY37" fmla="*/ 560048 h 1904737"/>
              <a:gd name="connsiteX38" fmla="*/ 2202813 w 4857534"/>
              <a:gd name="connsiteY38" fmla="*/ 621821 h 1904737"/>
              <a:gd name="connsiteX39" fmla="*/ 2539133 w 4857534"/>
              <a:gd name="connsiteY39" fmla="*/ 577741 h 1904737"/>
              <a:gd name="connsiteX40" fmla="*/ 2919582 w 4857534"/>
              <a:gd name="connsiteY40" fmla="*/ 356414 h 1904737"/>
              <a:gd name="connsiteX41" fmla="*/ 3158394 w 4857534"/>
              <a:gd name="connsiteY41" fmla="*/ 427189 h 1904737"/>
              <a:gd name="connsiteX42" fmla="*/ 3512433 w 4857534"/>
              <a:gd name="connsiteY42" fmla="*/ 2847 h 1904737"/>
              <a:gd name="connsiteX43" fmla="*/ 4096293 w 4857534"/>
              <a:gd name="connsiteY43" fmla="*/ 568739 h 1904737"/>
              <a:gd name="connsiteX44" fmla="*/ 4220212 w 4857534"/>
              <a:gd name="connsiteY44" fmla="*/ 515658 h 1904737"/>
              <a:gd name="connsiteX45" fmla="*/ 4857173 w 4857534"/>
              <a:gd name="connsiteY45" fmla="*/ 931307 h 1904737"/>
              <a:gd name="connsiteX46" fmla="*/ 4441324 w 4857534"/>
              <a:gd name="connsiteY46" fmla="*/ 1400037 h 1904737"/>
              <a:gd name="connsiteX47" fmla="*/ 4087601 w 4857534"/>
              <a:gd name="connsiteY47" fmla="*/ 1567973 h 1904737"/>
              <a:gd name="connsiteX48" fmla="*/ 3822063 w 4857534"/>
              <a:gd name="connsiteY48" fmla="*/ 1691830 h 1904737"/>
              <a:gd name="connsiteX49" fmla="*/ 2901882 w 4857534"/>
              <a:gd name="connsiteY49" fmla="*/ 1904148 h 1904737"/>
              <a:gd name="connsiteX50" fmla="*/ 3751263 w 4857534"/>
              <a:gd name="connsiteY50" fmla="*/ 1612363 h 1904737"/>
              <a:gd name="connsiteX51" fmla="*/ 4016782 w 4857534"/>
              <a:gd name="connsiteY51" fmla="*/ 1470813 h 1904737"/>
              <a:gd name="connsiteX52" fmla="*/ 4326413 w 4857534"/>
              <a:gd name="connsiteY52" fmla="*/ 1373652 h 1904737"/>
              <a:gd name="connsiteX53" fmla="*/ 4317405 w 4857534"/>
              <a:gd name="connsiteY53" fmla="*/ 1364960 h 1904737"/>
              <a:gd name="connsiteX54" fmla="*/ 4344113 w 4857534"/>
              <a:gd name="connsiteY54" fmla="*/ 913924 h 1904737"/>
              <a:gd name="connsiteX55" fmla="*/ 4450332 w 4857534"/>
              <a:gd name="connsiteY55" fmla="*/ 958003 h 1904737"/>
              <a:gd name="connsiteX56" fmla="*/ 4362129 w 4857534"/>
              <a:gd name="connsiteY56" fmla="*/ 1028778 h 1904737"/>
              <a:gd name="connsiteX57" fmla="*/ 4300337 w 4857534"/>
              <a:gd name="connsiteY57" fmla="*/ 1214408 h 1904737"/>
              <a:gd name="connsiteX58" fmla="*/ 4671760 w 4857534"/>
              <a:gd name="connsiteY58" fmla="*/ 763371 h 1904737"/>
              <a:gd name="connsiteX59" fmla="*/ 3999399 w 4857534"/>
              <a:gd name="connsiteY59" fmla="*/ 834146 h 1904737"/>
              <a:gd name="connsiteX60" fmla="*/ 3618968 w 4857534"/>
              <a:gd name="connsiteY60" fmla="*/ 1417731 h 1904737"/>
              <a:gd name="connsiteX61" fmla="*/ 1610566 w 4857534"/>
              <a:gd name="connsiteY61" fmla="*/ 1320571 h 1904737"/>
              <a:gd name="connsiteX62" fmla="*/ 822985 w 4857534"/>
              <a:gd name="connsiteY62" fmla="*/ 1196714 h 1904737"/>
              <a:gd name="connsiteX63" fmla="*/ 318635 w 4857534"/>
              <a:gd name="connsiteY63" fmla="*/ 1364960 h 1904737"/>
              <a:gd name="connsiteX64" fmla="*/ 311 w 4857534"/>
              <a:gd name="connsiteY64" fmla="*/ 1267489 h 1904737"/>
              <a:gd name="connsiteX65" fmla="*/ 0 w 4857534"/>
              <a:gd name="connsiteY65" fmla="*/ 1267489 h 1904737"/>
            </a:gdLst>
            <a:ahLst/>
            <a:cxnLst/>
            <a:rect l="l" t="t" r="r" b="b"/>
            <a:pathLst>
              <a:path w="4857534" h="1904737">
                <a:moveTo>
                  <a:pt x="0" y="1267179"/>
                </a:moveTo>
                <a:cubicBezTo>
                  <a:pt x="318324" y="1391035"/>
                  <a:pt x="636959" y="1267179"/>
                  <a:pt x="893482" y="1037470"/>
                </a:cubicBezTo>
                <a:cubicBezTo>
                  <a:pt x="1256216" y="727983"/>
                  <a:pt x="1627957" y="1196403"/>
                  <a:pt x="1893480" y="1435425"/>
                </a:cubicBezTo>
                <a:cubicBezTo>
                  <a:pt x="2397830" y="1886456"/>
                  <a:pt x="3087910" y="1930546"/>
                  <a:pt x="3627660" y="1214408"/>
                </a:cubicBezTo>
                <a:cubicBezTo>
                  <a:pt x="3751560" y="1046472"/>
                  <a:pt x="3840079" y="834146"/>
                  <a:pt x="3963682" y="692596"/>
                </a:cubicBezTo>
                <a:cubicBezTo>
                  <a:pt x="4007774" y="489272"/>
                  <a:pt x="3963682" y="330028"/>
                  <a:pt x="3857463" y="223865"/>
                </a:cubicBezTo>
                <a:cubicBezTo>
                  <a:pt x="3725168" y="109010"/>
                  <a:pt x="3486041" y="91316"/>
                  <a:pt x="3371130" y="188478"/>
                </a:cubicBezTo>
                <a:cubicBezTo>
                  <a:pt x="3211810" y="321026"/>
                  <a:pt x="3238221" y="612818"/>
                  <a:pt x="3450640" y="630512"/>
                </a:cubicBezTo>
                <a:cubicBezTo>
                  <a:pt x="3556841" y="639514"/>
                  <a:pt x="3609960" y="524349"/>
                  <a:pt x="3556841" y="471268"/>
                </a:cubicBezTo>
                <a:cubicBezTo>
                  <a:pt x="3530133" y="444883"/>
                  <a:pt x="3477032" y="435880"/>
                  <a:pt x="3512749" y="374107"/>
                </a:cubicBezTo>
                <a:cubicBezTo>
                  <a:pt x="3539141" y="338720"/>
                  <a:pt x="3627660" y="400493"/>
                  <a:pt x="3654368" y="435880"/>
                </a:cubicBezTo>
                <a:cubicBezTo>
                  <a:pt x="3725168" y="524349"/>
                  <a:pt x="3698460" y="727673"/>
                  <a:pt x="3521757" y="754369"/>
                </a:cubicBezTo>
                <a:cubicBezTo>
                  <a:pt x="3459946" y="763371"/>
                  <a:pt x="3406530" y="754369"/>
                  <a:pt x="3353430" y="736675"/>
                </a:cubicBezTo>
                <a:cubicBezTo>
                  <a:pt x="3371130" y="825144"/>
                  <a:pt x="3371130" y="913613"/>
                  <a:pt x="3353430" y="993080"/>
                </a:cubicBezTo>
                <a:cubicBezTo>
                  <a:pt x="3282629" y="1328951"/>
                  <a:pt x="2946291" y="1514892"/>
                  <a:pt x="2636660" y="1514892"/>
                </a:cubicBezTo>
                <a:cubicBezTo>
                  <a:pt x="2176719" y="1505890"/>
                  <a:pt x="1813983" y="1116937"/>
                  <a:pt x="1663361" y="993080"/>
                </a:cubicBezTo>
                <a:cubicBezTo>
                  <a:pt x="1442242" y="816142"/>
                  <a:pt x="1088203" y="718981"/>
                  <a:pt x="796276" y="975386"/>
                </a:cubicBezTo>
                <a:cubicBezTo>
                  <a:pt x="628263" y="1116937"/>
                  <a:pt x="345032" y="1293875"/>
                  <a:pt x="185715" y="1223099"/>
                </a:cubicBezTo>
                <a:cubicBezTo>
                  <a:pt x="398138" y="1214097"/>
                  <a:pt x="566151" y="1108245"/>
                  <a:pt x="707767" y="984388"/>
                </a:cubicBezTo>
                <a:cubicBezTo>
                  <a:pt x="867084" y="842838"/>
                  <a:pt x="1052799" y="701287"/>
                  <a:pt x="1247521" y="727983"/>
                </a:cubicBezTo>
                <a:cubicBezTo>
                  <a:pt x="1530441" y="754369"/>
                  <a:pt x="1734168" y="940309"/>
                  <a:pt x="1964299" y="1108245"/>
                </a:cubicBezTo>
                <a:cubicBezTo>
                  <a:pt x="2212119" y="1293875"/>
                  <a:pt x="2645352" y="1567973"/>
                  <a:pt x="3043483" y="1276181"/>
                </a:cubicBezTo>
                <a:cubicBezTo>
                  <a:pt x="3246913" y="1134630"/>
                  <a:pt x="3317713" y="798759"/>
                  <a:pt x="3185102" y="595125"/>
                </a:cubicBezTo>
                <a:cubicBezTo>
                  <a:pt x="3096602" y="479960"/>
                  <a:pt x="2875472" y="435880"/>
                  <a:pt x="2751571" y="506656"/>
                </a:cubicBezTo>
                <a:cubicBezTo>
                  <a:pt x="2565841" y="621510"/>
                  <a:pt x="2556852" y="877915"/>
                  <a:pt x="2760263" y="930996"/>
                </a:cubicBezTo>
                <a:cubicBezTo>
                  <a:pt x="2866463" y="957382"/>
                  <a:pt x="2937282" y="851219"/>
                  <a:pt x="2892874" y="789446"/>
                </a:cubicBezTo>
                <a:cubicBezTo>
                  <a:pt x="2866463" y="763060"/>
                  <a:pt x="2822055" y="745056"/>
                  <a:pt x="2866463" y="692285"/>
                </a:cubicBezTo>
                <a:cubicBezTo>
                  <a:pt x="2892874" y="656898"/>
                  <a:pt x="2972683" y="736675"/>
                  <a:pt x="2990383" y="772063"/>
                </a:cubicBezTo>
                <a:cubicBezTo>
                  <a:pt x="3052193" y="869223"/>
                  <a:pt x="2990383" y="1063855"/>
                  <a:pt x="2813680" y="1063855"/>
                </a:cubicBezTo>
                <a:cubicBezTo>
                  <a:pt x="2610268" y="1072857"/>
                  <a:pt x="2486349" y="895919"/>
                  <a:pt x="2504049" y="727983"/>
                </a:cubicBezTo>
                <a:lnTo>
                  <a:pt x="2504049" y="692596"/>
                </a:lnTo>
                <a:cubicBezTo>
                  <a:pt x="2406838" y="666210"/>
                  <a:pt x="2318022" y="683594"/>
                  <a:pt x="2273930" y="701598"/>
                </a:cubicBezTo>
                <a:cubicBezTo>
                  <a:pt x="2141319" y="763371"/>
                  <a:pt x="1981999" y="798759"/>
                  <a:pt x="1849076" y="701598"/>
                </a:cubicBezTo>
                <a:cubicBezTo>
                  <a:pt x="1627957" y="560048"/>
                  <a:pt x="1282924" y="489272"/>
                  <a:pt x="981991" y="630823"/>
                </a:cubicBezTo>
                <a:cubicBezTo>
                  <a:pt x="858078" y="692596"/>
                  <a:pt x="769568" y="763371"/>
                  <a:pt x="707767" y="834146"/>
                </a:cubicBezTo>
                <a:cubicBezTo>
                  <a:pt x="592860" y="958003"/>
                  <a:pt x="406834" y="1081860"/>
                  <a:pt x="291927" y="1117247"/>
                </a:cubicBezTo>
                <a:cubicBezTo>
                  <a:pt x="575158" y="931618"/>
                  <a:pt x="575158" y="887228"/>
                  <a:pt x="698760" y="745677"/>
                </a:cubicBezTo>
                <a:cubicBezTo>
                  <a:pt x="981991" y="427189"/>
                  <a:pt x="1450937" y="392112"/>
                  <a:pt x="1778268" y="560048"/>
                </a:cubicBezTo>
                <a:cubicBezTo>
                  <a:pt x="1884472" y="621821"/>
                  <a:pt x="2052502" y="701598"/>
                  <a:pt x="2202813" y="621821"/>
                </a:cubicBezTo>
                <a:cubicBezTo>
                  <a:pt x="2291313" y="577741"/>
                  <a:pt x="2370824" y="533352"/>
                  <a:pt x="2539133" y="577741"/>
                </a:cubicBezTo>
                <a:cubicBezTo>
                  <a:pt x="2600944" y="453885"/>
                  <a:pt x="2724863" y="356414"/>
                  <a:pt x="2919582" y="356414"/>
                </a:cubicBezTo>
                <a:cubicBezTo>
                  <a:pt x="3016775" y="365416"/>
                  <a:pt x="3096602" y="391801"/>
                  <a:pt x="3158394" y="427189"/>
                </a:cubicBezTo>
                <a:cubicBezTo>
                  <a:pt x="3158394" y="214863"/>
                  <a:pt x="3264613" y="38235"/>
                  <a:pt x="3512433" y="2847"/>
                </a:cubicBezTo>
                <a:cubicBezTo>
                  <a:pt x="3848771" y="-32540"/>
                  <a:pt x="4167093" y="267945"/>
                  <a:pt x="4096293" y="568739"/>
                </a:cubicBezTo>
                <a:cubicBezTo>
                  <a:pt x="4131693" y="542043"/>
                  <a:pt x="4176102" y="524660"/>
                  <a:pt x="4220212" y="515658"/>
                </a:cubicBezTo>
                <a:cubicBezTo>
                  <a:pt x="4547543" y="453885"/>
                  <a:pt x="4848463" y="674591"/>
                  <a:pt x="4857173" y="931307"/>
                </a:cubicBezTo>
                <a:cubicBezTo>
                  <a:pt x="4866163" y="1179020"/>
                  <a:pt x="4706843" y="1435425"/>
                  <a:pt x="4441324" y="1400037"/>
                </a:cubicBezTo>
                <a:cubicBezTo>
                  <a:pt x="4353121" y="1488506"/>
                  <a:pt x="4229202" y="1567973"/>
                  <a:pt x="4087601" y="1567973"/>
                </a:cubicBezTo>
                <a:cubicBezTo>
                  <a:pt x="3954990" y="1576975"/>
                  <a:pt x="3981699" y="1523583"/>
                  <a:pt x="3822063" y="1691830"/>
                </a:cubicBezTo>
                <a:cubicBezTo>
                  <a:pt x="3636352" y="1824378"/>
                  <a:pt x="3627344" y="1912854"/>
                  <a:pt x="2901882" y="1904148"/>
                </a:cubicBezTo>
                <a:cubicBezTo>
                  <a:pt x="3512433" y="1842382"/>
                  <a:pt x="3591943" y="1744911"/>
                  <a:pt x="3751263" y="1612363"/>
                </a:cubicBezTo>
                <a:cubicBezTo>
                  <a:pt x="3945982" y="1453119"/>
                  <a:pt x="3892882" y="1435425"/>
                  <a:pt x="4016782" y="1470813"/>
                </a:cubicBezTo>
                <a:cubicBezTo>
                  <a:pt x="4176102" y="1470813"/>
                  <a:pt x="4282321" y="1435425"/>
                  <a:pt x="4326413" y="1373652"/>
                </a:cubicBezTo>
                <a:cubicBezTo>
                  <a:pt x="4326413" y="1373652"/>
                  <a:pt x="4317405" y="1373652"/>
                  <a:pt x="4317405" y="1364960"/>
                </a:cubicBezTo>
                <a:cubicBezTo>
                  <a:pt x="4051885" y="1258798"/>
                  <a:pt x="4149393" y="949311"/>
                  <a:pt x="4344113" y="913924"/>
                </a:cubicBezTo>
                <a:cubicBezTo>
                  <a:pt x="4379513" y="904922"/>
                  <a:pt x="4450332" y="913924"/>
                  <a:pt x="4450332" y="958003"/>
                </a:cubicBezTo>
                <a:cubicBezTo>
                  <a:pt x="4459340" y="1002082"/>
                  <a:pt x="4397232" y="1028778"/>
                  <a:pt x="4362129" y="1028778"/>
                </a:cubicBezTo>
                <a:cubicBezTo>
                  <a:pt x="4273629" y="1028778"/>
                  <a:pt x="4255910" y="1170329"/>
                  <a:pt x="4300337" y="1214408"/>
                </a:cubicBezTo>
                <a:cubicBezTo>
                  <a:pt x="4574549" y="1506200"/>
                  <a:pt x="4910571" y="1037470"/>
                  <a:pt x="4671760" y="763371"/>
                </a:cubicBezTo>
                <a:cubicBezTo>
                  <a:pt x="4468349" y="515658"/>
                  <a:pt x="4123001" y="621821"/>
                  <a:pt x="3999399" y="834146"/>
                </a:cubicBezTo>
                <a:cubicBezTo>
                  <a:pt x="3875796" y="1028778"/>
                  <a:pt x="3787277" y="1214408"/>
                  <a:pt x="3618968" y="1417731"/>
                </a:cubicBezTo>
                <a:cubicBezTo>
                  <a:pt x="3203119" y="1930546"/>
                  <a:pt x="2345046" y="2107484"/>
                  <a:pt x="1610566" y="1320571"/>
                </a:cubicBezTo>
                <a:cubicBezTo>
                  <a:pt x="1424851" y="1117247"/>
                  <a:pt x="1168328" y="869534"/>
                  <a:pt x="822985" y="1196714"/>
                </a:cubicBezTo>
                <a:cubicBezTo>
                  <a:pt x="681680" y="1285183"/>
                  <a:pt x="522363" y="1364960"/>
                  <a:pt x="318635" y="1364960"/>
                </a:cubicBezTo>
                <a:cubicBezTo>
                  <a:pt x="186026" y="1364960"/>
                  <a:pt x="88510" y="1329573"/>
                  <a:pt x="311" y="1267489"/>
                </a:cubicBezTo>
                <a:lnTo>
                  <a:pt x="0" y="1267489"/>
                </a:lnTo>
                <a:close/>
              </a:path>
            </a:pathLst>
          </a:custGeom>
          <a:gradFill>
            <a:gsLst>
              <a:gs pos="0">
                <a:schemeClr val="accent1">
                  <a:lumMod val="80000"/>
                  <a:lumOff val="20000"/>
                  <a:alpha val="0"/>
                </a:schemeClr>
              </a:gs>
              <a:gs pos="70000">
                <a:schemeClr val="accent1">
                  <a:lumMod val="80000"/>
                  <a:lumOff val="20000"/>
                  <a:alpha val="70000"/>
                </a:schemeClr>
              </a:gs>
            </a:gsLst>
            <a:lin ang="0" scaled="0"/>
          </a:gradFill>
          <a:ln w="1861"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675026" y="1682714"/>
            <a:ext cx="2777940" cy="1231106"/>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PART</a:t>
            </a:r>
            <a:endParaRPr kumimoji="1" lang="zh-CN" altLang="en-US"/>
          </a:p>
        </p:txBody>
      </p:sp>
      <p:sp>
        <p:nvSpPr>
          <p:cNvPr id="18" name="标题 1"/>
          <p:cNvSpPr txBox="1"/>
          <p:nvPr/>
        </p:nvSpPr>
        <p:spPr>
          <a:xfrm>
            <a:off x="739339" y="3033914"/>
            <a:ext cx="5401101" cy="1654054"/>
          </a:xfrm>
          <a:prstGeom prst="rect">
            <a:avLst/>
          </a:prstGeom>
          <a:noFill/>
          <a:ln>
            <a:noFill/>
          </a:ln>
        </p:spPr>
        <p:txBody>
          <a:bodyPr vert="horz" wrap="square" lIns="0" tIns="0" rIns="0" bIns="0" rtlCol="0" anchor="t"/>
          <a:lstStyle/>
          <a:p>
            <a:pPr algn="l"/>
            <a:r>
              <a:rPr kumimoji="1" lang="en-US" altLang="zh-CN" sz="4000">
                <a:ln w="25400">
                  <a:noFill/>
                </a:ln>
                <a:gradFill>
                  <a:gsLst>
                    <a:gs pos="0">
                      <a:srgbClr val="AE7A58">
                        <a:alpha val="100000"/>
                      </a:srgbClr>
                    </a:gs>
                    <a:gs pos="41000">
                      <a:srgbClr val="875D41">
                        <a:alpha val="100000"/>
                      </a:srgbClr>
                    </a:gs>
                  </a:gsLst>
                  <a:lin ang="5400000" scaled="0"/>
                </a:gradFill>
                <a:latin typeface="Source Han Sans CN Bold"/>
                <a:ea typeface="Source Han Sans CN Bold"/>
                <a:cs typeface="Source Han Sans CN Bold"/>
              </a:rPr>
              <a:t>技术选型与平台介绍</a:t>
            </a:r>
            <a:endParaRPr kumimoji="1" lang="zh-CN" altLang="en-US"/>
          </a:p>
        </p:txBody>
      </p:sp>
      <p:sp>
        <p:nvSpPr>
          <p:cNvPr id="19" name="标题 1"/>
          <p:cNvSpPr txBox="1"/>
          <p:nvPr/>
        </p:nvSpPr>
        <p:spPr>
          <a:xfrm>
            <a:off x="4715137" y="3737124"/>
            <a:ext cx="604347" cy="604347"/>
          </a:xfrm>
          <a:prstGeom prst="ellipse">
            <a:avLst/>
          </a:prstGeom>
          <a:gradFill>
            <a:gsLst>
              <a:gs pos="12000">
                <a:schemeClr val="accent1">
                  <a:lumMod val="60000"/>
                  <a:lumOff val="40000"/>
                  <a:alpha val="0"/>
                </a:schemeClr>
              </a:gs>
              <a:gs pos="63000">
                <a:schemeClr val="accent1">
                  <a:lumMod val="60000"/>
                  <a:lumOff val="40000"/>
                  <a:alpha val="20000"/>
                </a:schemeClr>
              </a:gs>
              <a:gs pos="100000">
                <a:schemeClr val="accent1">
                  <a:lumMod val="80000"/>
                  <a:lumOff val="20000"/>
                  <a:alpha val="50000"/>
                </a:schemeClr>
              </a:gs>
            </a:gsLst>
            <a:lin ang="1890000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3426325" y="757664"/>
            <a:ext cx="1660415" cy="2152573"/>
          </a:xfrm>
          <a:prstGeom prst="rect">
            <a:avLst/>
          </a:prstGeom>
          <a:noFill/>
          <a:ln>
            <a:noFill/>
          </a:ln>
          <a:effectLst/>
        </p:spPr>
        <p:txBody>
          <a:bodyPr vert="horz" wrap="square" lIns="0" tIns="0" rIns="0" bIns="0" rtlCol="0" anchor="b"/>
          <a:lstStyle/>
          <a:p>
            <a:pPr algn="l"/>
            <a:r>
              <a:rPr kumimoji="1" lang="en-US" altLang="zh-CN" sz="8000">
                <a:ln w="12700">
                  <a:noFill/>
                </a:ln>
                <a:gradFill>
                  <a:gsLst>
                    <a:gs pos="0">
                      <a:srgbClr val="AE7A58">
                        <a:alpha val="100000"/>
                      </a:srgbClr>
                    </a:gs>
                    <a:gs pos="71000">
                      <a:srgbClr val="AE7A58">
                        <a:alpha val="0"/>
                      </a:srgbClr>
                    </a:gs>
                  </a:gsLst>
                  <a:lin ang="5400000" scaled="0"/>
                </a:gradFill>
                <a:latin typeface="Source Han Sans CN Bold"/>
                <a:ea typeface="Source Han Sans CN Bold"/>
                <a:cs typeface="Source Han Sans CN Bold"/>
              </a:rPr>
              <a:t>02</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5893899">
            <a:off x="6585846" y="1211350"/>
            <a:ext cx="4299580" cy="4299582"/>
          </a:xfrm>
          <a:prstGeom prst="ellipse">
            <a:avLst/>
          </a:prstGeom>
          <a:noFill/>
          <a:ln w="82550" cap="sq">
            <a:gradFill>
              <a:gsLst>
                <a:gs pos="7000">
                  <a:schemeClr val="accent1">
                    <a:alpha val="0"/>
                  </a:schemeClr>
                </a:gs>
                <a:gs pos="100000">
                  <a:schemeClr val="accent1">
                    <a:alpha val="34000"/>
                  </a:schemeClr>
                </a:gs>
              </a:gsLst>
              <a:lin ang="0" scaled="0"/>
            </a:gradFill>
            <a:miter/>
          </a:ln>
          <a:effectLst>
            <a:outerShdw blurRad="127000" dist="38100" dir="5400000" algn="t" rotWithShape="0">
              <a:schemeClr val="accent1">
                <a:lumMod val="50000"/>
                <a:alpha val="4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7219997" y="1839762"/>
            <a:ext cx="3031279" cy="3031277"/>
          </a:xfrm>
          <a:prstGeom prst="ellipse">
            <a:avLst/>
          </a:prstGeom>
          <a:solidFill>
            <a:schemeClr val="accent1"/>
          </a:solidFill>
          <a:ln w="12700" cap="sq">
            <a:noFill/>
            <a:miter/>
          </a:ln>
          <a:effectLst>
            <a:outerShdw blurRad="139700" dist="38100" dir="5400000" algn="t" rotWithShape="0">
              <a:schemeClr val="accent1">
                <a:lumMod val="50000"/>
                <a:alpha val="4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934261" y="1559767"/>
            <a:ext cx="3602750" cy="3602748"/>
          </a:xfrm>
          <a:prstGeom prst="arc">
            <a:avLst>
              <a:gd name="adj1" fmla="val 11240079"/>
              <a:gd name="adj2" fmla="val 0"/>
            </a:avLst>
          </a:prstGeom>
          <a:noFill/>
          <a:ln w="165100" cap="sq">
            <a:gradFill>
              <a:gsLst>
                <a:gs pos="7000">
                  <a:schemeClr val="accent1">
                    <a:alpha val="0"/>
                  </a:schemeClr>
                </a:gs>
                <a:gs pos="100000">
                  <a:schemeClr val="accent1"/>
                </a:gs>
              </a:gsLst>
              <a:lin ang="0" scaled="0"/>
            </a:gra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9706595">
            <a:off x="6934261" y="1559767"/>
            <a:ext cx="3602750" cy="3602748"/>
          </a:xfrm>
          <a:prstGeom prst="arc">
            <a:avLst>
              <a:gd name="adj1" fmla="val 11240079"/>
              <a:gd name="adj2" fmla="val 0"/>
            </a:avLst>
          </a:prstGeom>
          <a:noFill/>
          <a:ln w="101600" cap="sq">
            <a:gradFill>
              <a:gsLst>
                <a:gs pos="7000">
                  <a:schemeClr val="accent1">
                    <a:alpha val="0"/>
                  </a:schemeClr>
                </a:gs>
                <a:gs pos="100000">
                  <a:schemeClr val="accent1"/>
                </a:gs>
              </a:gsLst>
              <a:lin ang="0" scaled="0"/>
            </a:gra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7900328">
            <a:off x="7044031" y="1669535"/>
            <a:ext cx="3383210" cy="3383212"/>
          </a:xfrm>
          <a:prstGeom prst="arc">
            <a:avLst>
              <a:gd name="adj1" fmla="val 11240079"/>
              <a:gd name="adj2" fmla="val 0"/>
            </a:avLst>
          </a:prstGeom>
          <a:noFill/>
          <a:ln w="120650" cap="sq">
            <a:gradFill>
              <a:gsLst>
                <a:gs pos="7000">
                  <a:schemeClr val="accent1">
                    <a:alpha val="0"/>
                  </a:schemeClr>
                </a:gs>
                <a:gs pos="100000">
                  <a:schemeClr val="accent1"/>
                </a:gs>
              </a:gsLst>
              <a:lin ang="0" scaled="0"/>
            </a:grad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791875" flipV="1">
            <a:off x="7044029" y="1669535"/>
            <a:ext cx="3383214" cy="3383212"/>
          </a:xfrm>
          <a:prstGeom prst="arc">
            <a:avLst>
              <a:gd name="adj1" fmla="val 14712759"/>
              <a:gd name="adj2" fmla="val 0"/>
            </a:avLst>
          </a:prstGeom>
          <a:noFill/>
          <a:ln w="120650" cap="sq">
            <a:gradFill>
              <a:gsLst>
                <a:gs pos="7000">
                  <a:schemeClr val="accent1">
                    <a:alpha val="0"/>
                  </a:schemeClr>
                </a:gs>
                <a:gs pos="100000">
                  <a:schemeClr val="accent1"/>
                </a:gs>
              </a:gsLst>
              <a:lin ang="0" scaled="0"/>
            </a:gra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3500000">
            <a:off x="8834558" y="3721854"/>
            <a:ext cx="2447635" cy="2447636"/>
          </a:xfrm>
          <a:prstGeom prst="arc">
            <a:avLst>
              <a:gd name="adj1" fmla="val 11240079"/>
              <a:gd name="adj2" fmla="val 0"/>
            </a:avLst>
          </a:prstGeom>
          <a:noFill/>
          <a:ln w="101600" cap="sq">
            <a:gradFill>
              <a:gsLst>
                <a:gs pos="7000">
                  <a:schemeClr val="accent1">
                    <a:alpha val="0"/>
                  </a:schemeClr>
                </a:gs>
                <a:gs pos="100000">
                  <a:schemeClr val="accent1"/>
                </a:gs>
              </a:gsLst>
              <a:lin ang="0" scaled="0"/>
            </a:gradFill>
            <a:miter/>
          </a:ln>
        </p:spPr>
        <p:txBody>
          <a:bodyPr vert="horz" wrap="square" lIns="91440" tIns="45720" rIns="91440" bIns="45720" rtlCol="0" anchor="ctr"/>
          <a:lstStyle/>
          <a:p>
            <a:pPr algn="ctr"/>
            <a:endParaRPr kumimoji="1" lang="zh-CN" altLang="en-US"/>
          </a:p>
        </p:txBody>
      </p:sp>
      <p:pic>
        <p:nvPicPr>
          <p:cNvPr id="10" name="图片 9"/>
          <p:cNvPicPr>
            <a:picLocks noChangeAspect="1"/>
          </p:cNvPicPr>
          <p:nvPr/>
        </p:nvPicPr>
        <p:blipFill>
          <a:blip r:embed="rId2">
            <a:alphaModFix/>
          </a:blip>
          <a:srcRect l="43541" t="7284" r="13401" b="15793"/>
          <a:stretch>
            <a:fillRect/>
          </a:stretch>
        </p:blipFill>
        <p:spPr>
          <a:xfrm>
            <a:off x="7219997" y="1839762"/>
            <a:ext cx="3031279" cy="3031277"/>
          </a:xfrm>
          <a:custGeom>
            <a:avLst/>
            <a:gdLst/>
            <a:ahLst/>
            <a:cxnLst/>
            <a:rect l="l" t="t" r="r" b="b"/>
            <a:pathLst>
              <a:path w="3035300" h="3035300">
                <a:moveTo>
                  <a:pt x="1515640" y="0"/>
                </a:moveTo>
                <a:cubicBezTo>
                  <a:pt x="2352704" y="0"/>
                  <a:pt x="3031279" y="678575"/>
                  <a:pt x="3031279" y="1515639"/>
                </a:cubicBezTo>
                <a:cubicBezTo>
                  <a:pt x="3031279" y="2352702"/>
                  <a:pt x="2352704" y="3031277"/>
                  <a:pt x="1515640" y="3031277"/>
                </a:cubicBezTo>
                <a:cubicBezTo>
                  <a:pt x="678575" y="3031277"/>
                  <a:pt x="0" y="2352702"/>
                  <a:pt x="0" y="1515639"/>
                </a:cubicBezTo>
                <a:cubicBezTo>
                  <a:pt x="0" y="678575"/>
                  <a:pt x="678575" y="0"/>
                  <a:pt x="1515640" y="0"/>
                </a:cubicBezTo>
                <a:close/>
              </a:path>
            </a:pathLst>
          </a:custGeom>
          <a:noFill/>
          <a:ln>
            <a:noFill/>
          </a:ln>
        </p:spPr>
      </p:pic>
      <p:sp>
        <p:nvSpPr>
          <p:cNvPr id="11" name="标题 1"/>
          <p:cNvSpPr txBox="1"/>
          <p:nvPr/>
        </p:nvSpPr>
        <p:spPr>
          <a:xfrm rot="13334174" flipV="1">
            <a:off x="8597851" y="3485148"/>
            <a:ext cx="2921050" cy="2921049"/>
          </a:xfrm>
          <a:prstGeom prst="ellipse">
            <a:avLst/>
          </a:prstGeom>
          <a:noFill/>
          <a:ln w="82550" cap="sq">
            <a:gradFill>
              <a:gsLst>
                <a:gs pos="7000">
                  <a:schemeClr val="accent1">
                    <a:alpha val="0"/>
                  </a:schemeClr>
                </a:gs>
                <a:gs pos="100000">
                  <a:schemeClr val="accent1">
                    <a:alpha val="34000"/>
                  </a:schemeClr>
                </a:gs>
              </a:gsLst>
              <a:lin ang="0" scaled="0"/>
            </a:gradFill>
            <a:miter/>
          </a:ln>
          <a:effectLst>
            <a:outerShdw blurRad="127000" dist="38100" dir="5400000" algn="t" rotWithShape="0">
              <a:schemeClr val="accent1">
                <a:lumMod val="50000"/>
                <a:alpha val="40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9038729" y="3919820"/>
            <a:ext cx="2059390" cy="2059389"/>
          </a:xfrm>
          <a:prstGeom prst="ellipse">
            <a:avLst/>
          </a:prstGeom>
          <a:solidFill>
            <a:schemeClr val="accent1"/>
          </a:solidFill>
          <a:ln w="12700" cap="sq">
            <a:noFill/>
            <a:miter/>
          </a:ln>
          <a:effectLst>
            <a:outerShdw blurRad="139700" dist="38100" dir="5400000" algn="t" rotWithShape="0">
              <a:schemeClr val="accent1">
                <a:lumMod val="50000"/>
                <a:alpha val="40000"/>
              </a:schemeClr>
            </a:outerShdw>
          </a:effectLst>
        </p:spPr>
        <p:txBody>
          <a:bodyPr vert="horz" wrap="square" lIns="91440" tIns="45720" rIns="91440" bIns="45720" rtlCol="0" anchor="ctr"/>
          <a:lstStyle/>
          <a:p>
            <a:pPr algn="ctr"/>
            <a:endParaRPr kumimoji="1" lang="zh-CN" altLang="en-US"/>
          </a:p>
        </p:txBody>
      </p:sp>
      <p:sp>
        <p:nvSpPr>
          <p:cNvPr id="13" name="标题 1"/>
          <p:cNvSpPr txBox="1"/>
          <p:nvPr/>
        </p:nvSpPr>
        <p:spPr>
          <a:xfrm rot="900000">
            <a:off x="8834558" y="3721855"/>
            <a:ext cx="2447636" cy="2447635"/>
          </a:xfrm>
          <a:prstGeom prst="arc">
            <a:avLst>
              <a:gd name="adj1" fmla="val 11240079"/>
              <a:gd name="adj2" fmla="val 0"/>
            </a:avLst>
          </a:prstGeom>
          <a:noFill/>
          <a:ln w="165100" cap="sq">
            <a:gradFill>
              <a:gsLst>
                <a:gs pos="7000">
                  <a:schemeClr val="accent1">
                    <a:alpha val="0"/>
                  </a:schemeClr>
                </a:gs>
                <a:gs pos="100000">
                  <a:schemeClr val="accent1"/>
                </a:gs>
              </a:gsLst>
              <a:lin ang="0" scaled="0"/>
            </a:gra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8100000">
            <a:off x="8909133" y="3796430"/>
            <a:ext cx="2298486" cy="2298485"/>
          </a:xfrm>
          <a:prstGeom prst="arc">
            <a:avLst>
              <a:gd name="adj1" fmla="val 11240079"/>
              <a:gd name="adj2" fmla="val 0"/>
            </a:avLst>
          </a:prstGeom>
          <a:noFill/>
          <a:ln w="120650" cap="sq">
            <a:gradFill>
              <a:gsLst>
                <a:gs pos="7000">
                  <a:schemeClr val="accent1">
                    <a:alpha val="0"/>
                  </a:schemeClr>
                </a:gs>
                <a:gs pos="100000">
                  <a:schemeClr val="accent1"/>
                </a:gs>
              </a:gsLst>
              <a:lin ang="0" scaled="0"/>
            </a:gra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791875" flipV="1">
            <a:off x="8909132" y="3796429"/>
            <a:ext cx="2298488" cy="2298487"/>
          </a:xfrm>
          <a:prstGeom prst="arc">
            <a:avLst>
              <a:gd name="adj1" fmla="val 14712759"/>
              <a:gd name="adj2" fmla="val 0"/>
            </a:avLst>
          </a:prstGeom>
          <a:noFill/>
          <a:ln w="120650" cap="sq">
            <a:gradFill>
              <a:gsLst>
                <a:gs pos="7000">
                  <a:schemeClr val="accent1">
                    <a:alpha val="0"/>
                  </a:schemeClr>
                </a:gs>
                <a:gs pos="100000">
                  <a:schemeClr val="accent1"/>
                </a:gs>
              </a:gsLst>
              <a:lin ang="0" scaled="0"/>
            </a:gradFill>
            <a:miter/>
          </a:ln>
        </p:spPr>
        <p:txBody>
          <a:bodyPr vert="horz" wrap="square" lIns="91440" tIns="45720" rIns="91440" bIns="45720" rtlCol="0" anchor="ctr"/>
          <a:lstStyle/>
          <a:p>
            <a:pPr algn="ctr"/>
            <a:endParaRPr kumimoji="1" lang="zh-CN" altLang="en-US"/>
          </a:p>
        </p:txBody>
      </p:sp>
      <p:pic>
        <p:nvPicPr>
          <p:cNvPr id="16" name="图片 15"/>
          <p:cNvPicPr>
            <a:picLocks noChangeAspect="1"/>
          </p:cNvPicPr>
          <p:nvPr/>
        </p:nvPicPr>
        <p:blipFill>
          <a:blip r:embed="rId3">
            <a:alphaModFix/>
          </a:blip>
          <a:srcRect l="22025" r="22025"/>
          <a:stretch>
            <a:fillRect/>
          </a:stretch>
        </p:blipFill>
        <p:spPr>
          <a:xfrm>
            <a:off x="9038288" y="3919379"/>
            <a:ext cx="2060271" cy="2060270"/>
          </a:xfrm>
          <a:custGeom>
            <a:avLst/>
            <a:gdLst/>
            <a:ahLst/>
            <a:cxnLst/>
            <a:rect l="l" t="t" r="r" b="b"/>
            <a:pathLst>
              <a:path w="2057400" h="2057400">
                <a:moveTo>
                  <a:pt x="1030136" y="0"/>
                </a:moveTo>
                <a:cubicBezTo>
                  <a:pt x="1599064" y="0"/>
                  <a:pt x="2060271" y="461207"/>
                  <a:pt x="2060271" y="1030135"/>
                </a:cubicBezTo>
                <a:cubicBezTo>
                  <a:pt x="2060271" y="1599063"/>
                  <a:pt x="1599064" y="2060270"/>
                  <a:pt x="1030136" y="2060270"/>
                </a:cubicBezTo>
                <a:cubicBezTo>
                  <a:pt x="461207" y="2060270"/>
                  <a:pt x="0" y="1599063"/>
                  <a:pt x="0" y="1030135"/>
                </a:cubicBezTo>
                <a:cubicBezTo>
                  <a:pt x="0" y="461207"/>
                  <a:pt x="461207" y="0"/>
                  <a:pt x="1030136" y="0"/>
                </a:cubicBezTo>
                <a:close/>
              </a:path>
            </a:pathLst>
          </a:custGeom>
          <a:noFill/>
          <a:ln>
            <a:noFill/>
          </a:ln>
        </p:spPr>
      </p:pic>
      <p:sp>
        <p:nvSpPr>
          <p:cNvPr id="17" name="标题 1"/>
          <p:cNvSpPr txBox="1"/>
          <p:nvPr/>
        </p:nvSpPr>
        <p:spPr>
          <a:xfrm>
            <a:off x="660400" y="2842532"/>
            <a:ext cx="902182" cy="902182"/>
          </a:xfrm>
          <a:prstGeom prst="ellipse">
            <a:avLst/>
          </a:prstGeom>
          <a:solidFill>
            <a:schemeClr val="accent1"/>
          </a:solidFill>
          <a:ln w="12700" cap="sq">
            <a:noFill/>
            <a:miter/>
          </a:ln>
          <a:effectLst>
            <a:outerShdw blurRad="139700" dist="38100" dir="5400000" algn="t" rotWithShape="0">
              <a:schemeClr val="accent1">
                <a:lumMod val="50000"/>
                <a:alpha val="40000"/>
              </a:schemeClr>
            </a:outerShdw>
          </a:effectLst>
        </p:spPr>
        <p:txBody>
          <a:bodyPr vert="horz" wrap="square" lIns="91440" tIns="45720" rIns="91440" bIns="45720" rtlCol="0" anchor="ctr"/>
          <a:lstStyle/>
          <a:p>
            <a:pPr algn="ctr"/>
            <a:endParaRPr kumimoji="1" lang="zh-CN" altLang="en-US"/>
          </a:p>
        </p:txBody>
      </p:sp>
      <p:sp>
        <p:nvSpPr>
          <p:cNvPr id="18" name="标题 1"/>
          <p:cNvSpPr txBox="1"/>
          <p:nvPr/>
        </p:nvSpPr>
        <p:spPr>
          <a:xfrm>
            <a:off x="920417" y="3102549"/>
            <a:ext cx="382148" cy="382148"/>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763"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915774" y="1856740"/>
            <a:ext cx="4297580" cy="3091919"/>
          </a:xfrm>
          <a:prstGeom prst="rect">
            <a:avLst/>
          </a:prstGeom>
          <a:noFill/>
          <a:ln>
            <a:noFill/>
          </a:ln>
        </p:spPr>
        <p:txBody>
          <a:bodyPr vert="horz" wrap="square" lIns="0" tIns="0" rIns="0" bIns="0" rtlCol="0" anchor="ctr"/>
          <a:lstStyle/>
          <a:p>
            <a:pPr algn="l"/>
            <a:r>
              <a:rPr kumimoji="1" lang="en-US" altLang="zh-CN" sz="1400">
                <a:ln w="12700">
                  <a:noFill/>
                </a:ln>
                <a:solidFill>
                  <a:srgbClr val="262626">
                    <a:alpha val="100000"/>
                  </a:srgbClr>
                </a:solidFill>
                <a:latin typeface="Source Han Sans"/>
                <a:ea typeface="Source Han Sans"/>
                <a:cs typeface="Source Han Sans"/>
              </a:rPr>
              <a:t>微信开发平台是一个强大的生态系统，为开发者提供了一系列的工具和接口，使得开发者能够在微信这个庞大的社交平台上构建和部署各种应用程序。</a:t>
            </a:r>
            <a:endParaRPr kumimoji="1" lang="zh-CN" altLang="en-US"/>
          </a:p>
        </p:txBody>
      </p:sp>
      <p:sp>
        <p:nvSpPr>
          <p:cNvPr id="20"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微信开发平台的优势</a:t>
            </a:r>
            <a:endParaRPr kumimoji="1" lang="zh-CN" altLang="en-US"/>
          </a:p>
        </p:txBody>
      </p:sp>
      <p:sp>
        <p:nvSpPr>
          <p:cNvPr id="21"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H="1">
            <a:off x="8156535" y="-14252"/>
            <a:ext cx="4035465" cy="6900558"/>
          </a:xfrm>
          <a:custGeom>
            <a:avLst/>
            <a:gdLst>
              <a:gd name="connsiteX0" fmla="*/ 662814 w 4035465"/>
              <a:gd name="connsiteY0" fmla="*/ 14252 h 6900558"/>
              <a:gd name="connsiteX1" fmla="*/ 1009947 w 4035465"/>
              <a:gd name="connsiteY1" fmla="*/ 23650 h 6900558"/>
              <a:gd name="connsiteX2" fmla="*/ 3505887 w 4035465"/>
              <a:gd name="connsiteY2" fmla="*/ 302197 h 6900558"/>
              <a:gd name="connsiteX3" fmla="*/ 4035465 w 4035465"/>
              <a:gd name="connsiteY3" fmla="*/ 895713 h 6900558"/>
              <a:gd name="connsiteX4" fmla="*/ 4035465 w 4035465"/>
              <a:gd name="connsiteY4" fmla="*/ 5999348 h 6900558"/>
              <a:gd name="connsiteX5" fmla="*/ 3505887 w 4035465"/>
              <a:gd name="connsiteY5" fmla="*/ 6589850 h 6900558"/>
              <a:gd name="connsiteX6" fmla="*/ 1107497 w 4035465"/>
              <a:gd name="connsiteY6" fmla="*/ 6853094 h 6900558"/>
              <a:gd name="connsiteX7" fmla="*/ 675057 w 4035465"/>
              <a:gd name="connsiteY7" fmla="*/ 6900558 h 6900558"/>
              <a:gd name="connsiteX8" fmla="*/ 0 w 4035465"/>
              <a:gd name="connsiteY8" fmla="*/ 6900558 h 6900558"/>
              <a:gd name="connsiteX9" fmla="*/ 0 w 4035465"/>
              <a:gd name="connsiteY9" fmla="*/ 14252 h 6900558"/>
              <a:gd name="connsiteX10" fmla="*/ 662814 w 4035465"/>
              <a:gd name="connsiteY10" fmla="*/ 14252 h 6900558"/>
              <a:gd name="connsiteX11" fmla="*/ 662814 w 4035465"/>
              <a:gd name="connsiteY11" fmla="*/ 14252 h 6900558"/>
              <a:gd name="connsiteX12" fmla="*/ 662814 w 4035465"/>
              <a:gd name="connsiteY12" fmla="*/ 14252 h 6900558"/>
              <a:gd name="connsiteX13" fmla="*/ 662912 w 4035465"/>
              <a:gd name="connsiteY13" fmla="*/ 0 h 6887210"/>
            </a:gdLst>
            <a:ahLst/>
            <a:cxnLst/>
            <a:rect l="l" t="t" r="r" b="b"/>
            <a:pathLst>
              <a:path w="4035465" h="6900558">
                <a:moveTo>
                  <a:pt x="662814" y="14252"/>
                </a:moveTo>
                <a:cubicBezTo>
                  <a:pt x="831138" y="15818"/>
                  <a:pt x="536102" y="-24341"/>
                  <a:pt x="1009947" y="23650"/>
                </a:cubicBezTo>
                <a:lnTo>
                  <a:pt x="3505887" y="302197"/>
                </a:lnTo>
                <a:cubicBezTo>
                  <a:pt x="3806784" y="338350"/>
                  <a:pt x="4035465" y="591424"/>
                  <a:pt x="4035465" y="895713"/>
                </a:cubicBezTo>
                <a:lnTo>
                  <a:pt x="4035465" y="5999348"/>
                </a:lnTo>
                <a:cubicBezTo>
                  <a:pt x="4035465" y="6303638"/>
                  <a:pt x="3806784" y="6556710"/>
                  <a:pt x="3505887" y="6589850"/>
                </a:cubicBezTo>
                <a:lnTo>
                  <a:pt x="1107497" y="6853094"/>
                </a:lnTo>
                <a:lnTo>
                  <a:pt x="675057" y="6900558"/>
                </a:lnTo>
                <a:lnTo>
                  <a:pt x="0" y="6900558"/>
                </a:lnTo>
                <a:lnTo>
                  <a:pt x="0" y="14252"/>
                </a:lnTo>
                <a:lnTo>
                  <a:pt x="662814" y="14252"/>
                </a:lnTo>
                <a:close/>
              </a:path>
            </a:pathLst>
          </a:custGeom>
          <a:solidFill>
            <a:schemeClr val="accent1">
              <a:lumMod val="75000"/>
            </a:schemeClr>
          </a:soli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flipH="1">
            <a:off x="11275617" y="1438391"/>
            <a:ext cx="534952" cy="531148"/>
          </a:xfrm>
          <a:custGeom>
            <a:avLst/>
            <a:gdLst>
              <a:gd name="T0" fmla="*/ 2454 w 2630"/>
              <a:gd name="T1" fmla="*/ 2350 h 2608"/>
              <a:gd name="T2" fmla="*/ 219 w 2630"/>
              <a:gd name="T3" fmla="*/ 2595 h 2608"/>
              <a:gd name="T4" fmla="*/ 0 w 2630"/>
              <a:gd name="T5" fmla="*/ 2398 h 2608"/>
              <a:gd name="T6" fmla="*/ 0 w 2630"/>
              <a:gd name="T7" fmla="*/ 210 h 2608"/>
              <a:gd name="T8" fmla="*/ 220 w 2630"/>
              <a:gd name="T9" fmla="*/ 14 h 2608"/>
              <a:gd name="T10" fmla="*/ 2454 w 2630"/>
              <a:gd name="T11" fmla="*/ 263 h 2608"/>
              <a:gd name="T12" fmla="*/ 2630 w 2630"/>
              <a:gd name="T13" fmla="*/ 460 h 2608"/>
              <a:gd name="T14" fmla="*/ 2630 w 2630"/>
              <a:gd name="T15" fmla="*/ 2154 h 2608"/>
              <a:gd name="T16" fmla="*/ 2454 w 2630"/>
              <a:gd name="T17" fmla="*/ 2350 h 2608"/>
            </a:gdLst>
            <a:ahLst/>
            <a:cxnLst/>
            <a:rect l="0" t="0" r="r" b="b"/>
            <a:pathLst>
              <a:path w="2630" h="2608">
                <a:moveTo>
                  <a:pt x="2454" y="2350"/>
                </a:moveTo>
                <a:cubicBezTo>
                  <a:pt x="219" y="2595"/>
                  <a:pt x="219" y="2595"/>
                  <a:pt x="219" y="2595"/>
                </a:cubicBezTo>
                <a:cubicBezTo>
                  <a:pt x="102" y="2608"/>
                  <a:pt x="0" y="2516"/>
                  <a:pt x="0" y="2398"/>
                </a:cubicBezTo>
                <a:cubicBezTo>
                  <a:pt x="0" y="210"/>
                  <a:pt x="0" y="210"/>
                  <a:pt x="0" y="210"/>
                </a:cubicBezTo>
                <a:cubicBezTo>
                  <a:pt x="0" y="92"/>
                  <a:pt x="103" y="0"/>
                  <a:pt x="220" y="14"/>
                </a:cubicBezTo>
                <a:cubicBezTo>
                  <a:pt x="2454" y="263"/>
                  <a:pt x="2454" y="263"/>
                  <a:pt x="2454" y="263"/>
                </a:cubicBezTo>
                <a:cubicBezTo>
                  <a:pt x="2554" y="275"/>
                  <a:pt x="2630" y="359"/>
                  <a:pt x="2630" y="460"/>
                </a:cubicBezTo>
                <a:cubicBezTo>
                  <a:pt x="2630" y="2154"/>
                  <a:pt x="2630" y="2154"/>
                  <a:pt x="2630" y="2154"/>
                </a:cubicBezTo>
                <a:cubicBezTo>
                  <a:pt x="2630" y="2255"/>
                  <a:pt x="2554" y="2339"/>
                  <a:pt x="2454" y="2350"/>
                </a:cubicBezTo>
                <a:close/>
              </a:path>
            </a:pathLst>
          </a:custGeom>
          <a:solidFill>
            <a:schemeClr val="bg1">
              <a:alpha val="10000"/>
            </a:schemeClr>
          </a:solidFill>
          <a:ln w="12700" cap="sq">
            <a:noFill/>
            <a:miter/>
          </a:ln>
          <a:effectLst>
            <a:outerShdw blurRad="520700" dist="165100" dir="5400000" algn="t" rotWithShape="0">
              <a:srgbClr val="000000">
                <a:alpha val="12000"/>
              </a:srgb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flipH="1">
            <a:off x="10637612" y="5975644"/>
            <a:ext cx="534952" cy="531148"/>
          </a:xfrm>
          <a:custGeom>
            <a:avLst/>
            <a:gdLst>
              <a:gd name="T0" fmla="*/ 2454 w 2630"/>
              <a:gd name="T1" fmla="*/ 2350 h 2608"/>
              <a:gd name="T2" fmla="*/ 219 w 2630"/>
              <a:gd name="T3" fmla="*/ 2595 h 2608"/>
              <a:gd name="T4" fmla="*/ 0 w 2630"/>
              <a:gd name="T5" fmla="*/ 2398 h 2608"/>
              <a:gd name="T6" fmla="*/ 0 w 2630"/>
              <a:gd name="T7" fmla="*/ 210 h 2608"/>
              <a:gd name="T8" fmla="*/ 220 w 2630"/>
              <a:gd name="T9" fmla="*/ 14 h 2608"/>
              <a:gd name="T10" fmla="*/ 2454 w 2630"/>
              <a:gd name="T11" fmla="*/ 263 h 2608"/>
              <a:gd name="T12" fmla="*/ 2630 w 2630"/>
              <a:gd name="T13" fmla="*/ 460 h 2608"/>
              <a:gd name="T14" fmla="*/ 2630 w 2630"/>
              <a:gd name="T15" fmla="*/ 2154 h 2608"/>
              <a:gd name="T16" fmla="*/ 2454 w 2630"/>
              <a:gd name="T17" fmla="*/ 2350 h 2608"/>
            </a:gdLst>
            <a:ahLst/>
            <a:cxnLst/>
            <a:rect l="0" t="0" r="r" b="b"/>
            <a:pathLst>
              <a:path w="2630" h="2608">
                <a:moveTo>
                  <a:pt x="2454" y="2350"/>
                </a:moveTo>
                <a:cubicBezTo>
                  <a:pt x="219" y="2595"/>
                  <a:pt x="219" y="2595"/>
                  <a:pt x="219" y="2595"/>
                </a:cubicBezTo>
                <a:cubicBezTo>
                  <a:pt x="102" y="2608"/>
                  <a:pt x="0" y="2516"/>
                  <a:pt x="0" y="2398"/>
                </a:cubicBezTo>
                <a:cubicBezTo>
                  <a:pt x="0" y="210"/>
                  <a:pt x="0" y="210"/>
                  <a:pt x="0" y="210"/>
                </a:cubicBezTo>
                <a:cubicBezTo>
                  <a:pt x="0" y="92"/>
                  <a:pt x="103" y="0"/>
                  <a:pt x="220" y="14"/>
                </a:cubicBezTo>
                <a:cubicBezTo>
                  <a:pt x="2454" y="263"/>
                  <a:pt x="2454" y="263"/>
                  <a:pt x="2454" y="263"/>
                </a:cubicBezTo>
                <a:cubicBezTo>
                  <a:pt x="2554" y="275"/>
                  <a:pt x="2630" y="359"/>
                  <a:pt x="2630" y="460"/>
                </a:cubicBezTo>
                <a:cubicBezTo>
                  <a:pt x="2630" y="2154"/>
                  <a:pt x="2630" y="2154"/>
                  <a:pt x="2630" y="2154"/>
                </a:cubicBezTo>
                <a:cubicBezTo>
                  <a:pt x="2630" y="2255"/>
                  <a:pt x="2554" y="2339"/>
                  <a:pt x="2454" y="2350"/>
                </a:cubicBezTo>
                <a:close/>
              </a:path>
            </a:pathLst>
          </a:custGeom>
          <a:solidFill>
            <a:schemeClr val="bg1">
              <a:alpha val="10000"/>
            </a:schemeClr>
          </a:solidFill>
          <a:ln w="12700" cap="sq">
            <a:noFill/>
            <a:miter/>
          </a:ln>
          <a:effectLst>
            <a:outerShdw blurRad="520700" dist="165100" dir="5400000" algn="t" rotWithShape="0">
              <a:srgbClr val="000000">
                <a:alpha val="12000"/>
              </a:srgbClr>
            </a:outerShdw>
          </a:effectLst>
        </p:spPr>
        <p:txBody>
          <a:bodyPr vert="horz" wrap="square" lIns="91440" tIns="45720" rIns="91440" bIns="45720" rtlCol="0" anchor="ctr"/>
          <a:lstStyle/>
          <a:p>
            <a:pPr algn="ctr"/>
            <a:endParaRPr kumimoji="1" lang="zh-CN" altLang="en-US"/>
          </a:p>
        </p:txBody>
      </p:sp>
      <p:pic>
        <p:nvPicPr>
          <p:cNvPr id="6" name="图片 5"/>
          <p:cNvPicPr>
            <a:picLocks noChangeAspect="1"/>
          </p:cNvPicPr>
          <p:nvPr/>
        </p:nvPicPr>
        <p:blipFill>
          <a:blip r:embed="rId2">
            <a:alphaModFix/>
          </a:blip>
          <a:srcRect l="14299" t="2591" r="20420" b="1079"/>
          <a:stretch>
            <a:fillRect/>
          </a:stretch>
        </p:blipFill>
        <p:spPr>
          <a:xfrm flipH="1">
            <a:off x="5698293" y="1298433"/>
            <a:ext cx="4346404" cy="4275187"/>
          </a:xfrm>
          <a:custGeom>
            <a:avLst/>
            <a:gdLst/>
            <a:ahLst/>
            <a:cxnLst/>
            <a:rect l="l" t="t" r="r" b="b"/>
            <a:pathLst>
              <a:path w="4346404" h="4275187">
                <a:moveTo>
                  <a:pt x="292441" y="1611"/>
                </a:moveTo>
                <a:cubicBezTo>
                  <a:pt x="315600" y="-716"/>
                  <a:pt x="339408" y="-561"/>
                  <a:pt x="363578" y="2335"/>
                </a:cubicBezTo>
                <a:cubicBezTo>
                  <a:pt x="4055542" y="414360"/>
                  <a:pt x="4055542" y="414360"/>
                  <a:pt x="4055542" y="414360"/>
                </a:cubicBezTo>
                <a:cubicBezTo>
                  <a:pt x="4220805" y="434216"/>
                  <a:pt x="4346404" y="573212"/>
                  <a:pt x="4346404" y="740339"/>
                </a:cubicBezTo>
                <a:cubicBezTo>
                  <a:pt x="4346404" y="3543428"/>
                  <a:pt x="4346404" y="3543428"/>
                  <a:pt x="4346404" y="3543428"/>
                </a:cubicBezTo>
                <a:cubicBezTo>
                  <a:pt x="4346404" y="3710554"/>
                  <a:pt x="4220805" y="3849550"/>
                  <a:pt x="4055542" y="3867752"/>
                </a:cubicBezTo>
                <a:cubicBezTo>
                  <a:pt x="361925" y="4273158"/>
                  <a:pt x="361925" y="4273158"/>
                  <a:pt x="361925" y="4273158"/>
                </a:cubicBezTo>
                <a:cubicBezTo>
                  <a:pt x="168568" y="4294669"/>
                  <a:pt x="0" y="4142435"/>
                  <a:pt x="0" y="3947179"/>
                </a:cubicBezTo>
                <a:cubicBezTo>
                  <a:pt x="0" y="326659"/>
                  <a:pt x="0" y="326659"/>
                  <a:pt x="0" y="326659"/>
                </a:cubicBezTo>
                <a:cubicBezTo>
                  <a:pt x="0" y="155810"/>
                  <a:pt x="130325" y="17900"/>
                  <a:pt x="292441" y="1611"/>
                </a:cubicBezTo>
                <a:close/>
              </a:path>
            </a:pathLst>
          </a:custGeom>
          <a:noFill/>
          <a:ln>
            <a:noFill/>
          </a:ln>
        </p:spPr>
      </p:pic>
      <p:sp>
        <p:nvSpPr>
          <p:cNvPr id="7" name="标题 1"/>
          <p:cNvSpPr txBox="1"/>
          <p:nvPr/>
        </p:nvSpPr>
        <p:spPr>
          <a:xfrm flipH="1">
            <a:off x="5183690" y="3914830"/>
            <a:ext cx="914442" cy="907940"/>
          </a:xfrm>
          <a:custGeom>
            <a:avLst/>
            <a:gdLst>
              <a:gd name="T0" fmla="*/ 2454 w 2630"/>
              <a:gd name="T1" fmla="*/ 2350 h 2608"/>
              <a:gd name="T2" fmla="*/ 219 w 2630"/>
              <a:gd name="T3" fmla="*/ 2595 h 2608"/>
              <a:gd name="T4" fmla="*/ 0 w 2630"/>
              <a:gd name="T5" fmla="*/ 2398 h 2608"/>
              <a:gd name="T6" fmla="*/ 0 w 2630"/>
              <a:gd name="T7" fmla="*/ 210 h 2608"/>
              <a:gd name="T8" fmla="*/ 220 w 2630"/>
              <a:gd name="T9" fmla="*/ 14 h 2608"/>
              <a:gd name="T10" fmla="*/ 2454 w 2630"/>
              <a:gd name="T11" fmla="*/ 263 h 2608"/>
              <a:gd name="T12" fmla="*/ 2630 w 2630"/>
              <a:gd name="T13" fmla="*/ 460 h 2608"/>
              <a:gd name="T14" fmla="*/ 2630 w 2630"/>
              <a:gd name="T15" fmla="*/ 2154 h 2608"/>
              <a:gd name="T16" fmla="*/ 2454 w 2630"/>
              <a:gd name="T17" fmla="*/ 2350 h 2608"/>
            </a:gdLst>
            <a:ahLst/>
            <a:cxnLst/>
            <a:rect l="0" t="0" r="r" b="b"/>
            <a:pathLst>
              <a:path w="2630" h="2608">
                <a:moveTo>
                  <a:pt x="2454" y="2350"/>
                </a:moveTo>
                <a:cubicBezTo>
                  <a:pt x="219" y="2595"/>
                  <a:pt x="219" y="2595"/>
                  <a:pt x="219" y="2595"/>
                </a:cubicBezTo>
                <a:cubicBezTo>
                  <a:pt x="102" y="2608"/>
                  <a:pt x="0" y="2516"/>
                  <a:pt x="0" y="2398"/>
                </a:cubicBezTo>
                <a:cubicBezTo>
                  <a:pt x="0" y="210"/>
                  <a:pt x="0" y="210"/>
                  <a:pt x="0" y="210"/>
                </a:cubicBezTo>
                <a:cubicBezTo>
                  <a:pt x="0" y="92"/>
                  <a:pt x="103" y="0"/>
                  <a:pt x="220" y="14"/>
                </a:cubicBezTo>
                <a:cubicBezTo>
                  <a:pt x="2454" y="263"/>
                  <a:pt x="2454" y="263"/>
                  <a:pt x="2454" y="263"/>
                </a:cubicBezTo>
                <a:cubicBezTo>
                  <a:pt x="2554" y="275"/>
                  <a:pt x="2630" y="359"/>
                  <a:pt x="2630" y="460"/>
                </a:cubicBezTo>
                <a:cubicBezTo>
                  <a:pt x="2630" y="2154"/>
                  <a:pt x="2630" y="2154"/>
                  <a:pt x="2630" y="2154"/>
                </a:cubicBezTo>
                <a:cubicBezTo>
                  <a:pt x="2630" y="2255"/>
                  <a:pt x="2554" y="2339"/>
                  <a:pt x="2454" y="2350"/>
                </a:cubicBezTo>
                <a:close/>
              </a:path>
            </a:pathLst>
          </a:custGeom>
          <a:solidFill>
            <a:schemeClr val="accent1"/>
          </a:solidFill>
          <a:ln w="12700" cap="sq">
            <a:noFill/>
            <a:miter/>
          </a:ln>
          <a:effectLst>
            <a:outerShdw blurRad="520700" dist="165100" dir="5400000" algn="t" rotWithShape="0">
              <a:srgbClr val="000000">
                <a:alpha val="12000"/>
              </a:srgb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flipH="1">
            <a:off x="5436297" y="4177398"/>
            <a:ext cx="427144" cy="402593"/>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660399" y="1654629"/>
            <a:ext cx="4288599" cy="3640443"/>
          </a:xfrm>
          <a:prstGeom prst="rect">
            <a:avLst/>
          </a:prstGeom>
          <a:noFill/>
          <a:ln>
            <a:noFill/>
          </a:ln>
        </p:spPr>
        <p:txBody>
          <a:bodyPr vert="horz" wrap="square" lIns="91440" tIns="45720" rIns="91440" bIns="45720" rtlCol="0" anchor="t"/>
          <a:lstStyle/>
          <a:p>
            <a:pPr algn="l"/>
            <a:r>
              <a:rPr kumimoji="1" lang="en-US" altLang="zh-CN" sz="1400">
                <a:ln w="12700">
                  <a:noFill/>
                </a:ln>
                <a:solidFill>
                  <a:srgbClr val="404040">
                    <a:alpha val="100000"/>
                  </a:srgbClr>
                </a:solidFill>
                <a:latin typeface="Source Han Sans"/>
                <a:ea typeface="Source Han Sans"/>
                <a:cs typeface="Source Han Sans"/>
              </a:rPr>
              <a:t>Python语言以其简洁的语法和强大的功能，特别适合快速开发。Django框架作为Python的一个高级Web框架，提供了丰富的功能，如表单创建、验证、数据库抽象等。</a:t>
            </a:r>
            <a:endParaRPr kumimoji="1" lang="zh-CN" altLang="en-US"/>
          </a:p>
        </p:txBody>
      </p:sp>
      <p:sp>
        <p:nvSpPr>
          <p:cNvPr id="10" name="标题 1"/>
          <p:cNvSpPr txBox="1"/>
          <p:nvPr/>
        </p:nvSpPr>
        <p:spPr>
          <a:xfrm>
            <a:off x="796908" y="5427842"/>
            <a:ext cx="70212" cy="70212"/>
          </a:xfrm>
          <a:prstGeom prst="ellipse">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974527" y="5427842"/>
            <a:ext cx="70212" cy="70212"/>
          </a:xfrm>
          <a:prstGeom prst="ellipse">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152146" y="5427842"/>
            <a:ext cx="70212" cy="70212"/>
          </a:xfrm>
          <a:prstGeom prst="ellipse">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Source Han Sans CN Bold"/>
                <a:ea typeface="Source Han Sans CN Bold"/>
                <a:cs typeface="Source Han Sans CN Bold"/>
              </a:rPr>
              <a:t>Python语言与Django框架</a:t>
            </a:r>
            <a:endParaRPr kumimoji="1" lang="zh-CN" altLang="en-US"/>
          </a:p>
        </p:txBody>
      </p:sp>
      <p:sp>
        <p:nvSpPr>
          <p:cNvPr id="14"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875D41"/>
      </a:accent1>
      <a:accent2>
        <a:srgbClr val="9A2425"/>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301</Words>
  <Application>Microsoft Office PowerPoint</Application>
  <PresentationFormat>宽屏</PresentationFormat>
  <Paragraphs>92</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Arial</vt:lpstr>
      <vt:lpstr>Source Han Sans CN Bold</vt:lpstr>
      <vt:lpstr>OPPOSans H</vt:lpstr>
      <vt:lpstr>Source Han Sans</vt:lpstr>
      <vt:lpstr>OPPOSans R</vt:lpstr>
      <vt:lpstr>OPPOSans 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A01</cp:lastModifiedBy>
  <cp:revision>1</cp:revision>
  <dcterms:modified xsi:type="dcterms:W3CDTF">2024-10-22T11:43:25Z</dcterms:modified>
</cp:coreProperties>
</file>